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Lst>
  <p:sldSz cx="43891200" cy="38404800"/>
  <p:notesSz cx="69850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10262D2-99C9-47C3-AE90-D62A15D85063}">
          <p14:sldIdLst>
            <p14:sldId id="256"/>
          </p14:sldIdLst>
        </p14:section>
      </p14:sectionLst>
    </p:ext>
    <p:ext uri="{EFAFB233-063F-42B5-8137-9DF3F51BA10A}">
      <p15:sldGuideLst xmlns:p15="http://schemas.microsoft.com/office/powerpoint/2012/main">
        <p15:guide id="1" orient="horz" pos="12096"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0000"/>
    <a:srgbClr val="C80000"/>
    <a:srgbClr val="7F7F7F"/>
    <a:srgbClr val="8C0000"/>
    <a:srgbClr val="500000"/>
    <a:srgbClr val="FF4747"/>
    <a:srgbClr val="FF2F2F"/>
    <a:srgbClr val="FF1515"/>
    <a:srgbClr val="F30000"/>
    <a:srgbClr val="F303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29" autoAdjust="0"/>
    <p:restoredTop sz="94660"/>
  </p:normalViewPr>
  <p:slideViewPr>
    <p:cSldViewPr snapToGrid="0">
      <p:cViewPr>
        <p:scale>
          <a:sx n="17" d="100"/>
          <a:sy n="17" d="100"/>
        </p:scale>
        <p:origin x="2413" y="77"/>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34496" y="9909432"/>
            <a:ext cx="33984125" cy="10241286"/>
          </a:xfrm>
        </p:spPr>
        <p:txBody>
          <a:bodyPr anchor="b">
            <a:normAutofit/>
          </a:bodyPr>
          <a:lstStyle>
            <a:lvl1pPr algn="ctr">
              <a:defRPr sz="25920"/>
            </a:lvl1pPr>
          </a:lstStyle>
          <a:p>
            <a:r>
              <a:rPr lang="en-US"/>
              <a:t>Click to edit Master title style</a:t>
            </a:r>
            <a:endParaRPr lang="en-US" dirty="0"/>
          </a:p>
        </p:txBody>
      </p:sp>
      <p:sp>
        <p:nvSpPr>
          <p:cNvPr id="3" name="Subtitle 2"/>
          <p:cNvSpPr>
            <a:spLocks noGrp="1"/>
          </p:cNvSpPr>
          <p:nvPr>
            <p:ph type="subTitle" idx="1"/>
          </p:nvPr>
        </p:nvSpPr>
        <p:spPr>
          <a:xfrm>
            <a:off x="4934496" y="20150701"/>
            <a:ext cx="33984125" cy="5879255"/>
          </a:xfrm>
        </p:spPr>
        <p:txBody>
          <a:bodyPr anchor="t"/>
          <a:lstStyle>
            <a:lvl1pPr marL="0" indent="0" algn="ctr">
              <a:buNone/>
              <a:defRPr>
                <a:solidFill>
                  <a:schemeClr val="tx1"/>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B869FF-3152-4F9C-B793-C6A2DD0CD7DA}"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255418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176" y="3024476"/>
            <a:ext cx="36748848" cy="21472494"/>
          </a:xfrm>
          <a:prstGeom prst="rect">
            <a:avLst/>
          </a:prstGeom>
        </p:spPr>
      </p:pic>
      <p:sp>
        <p:nvSpPr>
          <p:cNvPr id="2" name="Title 1"/>
          <p:cNvSpPr>
            <a:spLocks noGrp="1"/>
          </p:cNvSpPr>
          <p:nvPr>
            <p:ph type="title"/>
          </p:nvPr>
        </p:nvSpPr>
        <p:spPr>
          <a:xfrm>
            <a:off x="3289702" y="25565428"/>
            <a:ext cx="37279176" cy="3043443"/>
          </a:xfrm>
        </p:spPr>
        <p:txBody>
          <a:bodyPr anchor="b">
            <a:normAutofit/>
          </a:bodyPr>
          <a:lstStyle>
            <a:lvl1pPr algn="ct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445842" y="3892059"/>
            <a:ext cx="34970880" cy="19743758"/>
          </a:xfrm>
          <a:effectLst>
            <a:outerShdw blurRad="38100" dist="25400" dir="4440000">
              <a:srgbClr val="000000">
                <a:alpha val="36000"/>
              </a:srgbClr>
            </a:outerShdw>
          </a:effectLst>
        </p:spPr>
        <p:txBody>
          <a:bodyPr anchor="t">
            <a:normAutofit/>
          </a:bodyPr>
          <a:lstStyle>
            <a:lvl1pPr marL="0" indent="0" algn="ctr">
              <a:buNone/>
              <a:defRPr sz="9600"/>
            </a:lvl1pPr>
            <a:lvl2pPr marL="2194560" indent="0">
              <a:buNone/>
              <a:defRPr sz="9600"/>
            </a:lvl2pPr>
            <a:lvl3pPr marL="4389120" indent="0">
              <a:buNone/>
              <a:defRPr sz="96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289661" y="28608877"/>
            <a:ext cx="37273546" cy="3821843"/>
          </a:xfrm>
        </p:spPr>
        <p:txBody>
          <a:bodyPr anchor="t"/>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EAB869FF-3152-4F9C-B793-C6A2DD0CD7DA}"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293915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289661" y="3407247"/>
            <a:ext cx="37273546" cy="19792326"/>
          </a:xfrm>
        </p:spPr>
        <p:txBody>
          <a:bodyPr anchor="ctr"/>
          <a:lstStyle>
            <a:lvl1pPr>
              <a:defRPr sz="15360"/>
            </a:lvl1pPr>
          </a:lstStyle>
          <a:p>
            <a:r>
              <a:rPr lang="en-US"/>
              <a:t>Click to edit Master title style</a:t>
            </a:r>
            <a:endParaRPr lang="en-US" dirty="0"/>
          </a:p>
        </p:txBody>
      </p:sp>
      <p:sp>
        <p:nvSpPr>
          <p:cNvPr id="4" name="Text Placeholder 3"/>
          <p:cNvSpPr>
            <a:spLocks noGrp="1"/>
          </p:cNvSpPr>
          <p:nvPr>
            <p:ph type="body" sz="half" idx="2"/>
          </p:nvPr>
        </p:nvSpPr>
        <p:spPr>
          <a:xfrm>
            <a:off x="3289661" y="24053008"/>
            <a:ext cx="37273546" cy="8410226"/>
          </a:xfrm>
        </p:spPr>
        <p:txBody>
          <a:bodyPr anchor="ctr"/>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EAB869FF-3152-4F9C-B793-C6A2DD0CD7DA}"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615319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6363" y="3413760"/>
            <a:ext cx="33489907" cy="16760262"/>
          </a:xfrm>
        </p:spPr>
        <p:txBody>
          <a:bodyPr anchor="ctr"/>
          <a:lstStyle>
            <a:lvl1pPr>
              <a:defRPr sz="15360"/>
            </a:lvl1pPr>
          </a:lstStyle>
          <a:p>
            <a:r>
              <a:rPr lang="en-US"/>
              <a:t>Click to edit Master title style</a:t>
            </a:r>
            <a:endParaRPr lang="en-US" dirty="0"/>
          </a:p>
        </p:txBody>
      </p:sp>
      <p:sp>
        <p:nvSpPr>
          <p:cNvPr id="12" name="Text Placeholder 3"/>
          <p:cNvSpPr>
            <a:spLocks noGrp="1"/>
          </p:cNvSpPr>
          <p:nvPr>
            <p:ph type="body" sz="half" idx="13"/>
          </p:nvPr>
        </p:nvSpPr>
        <p:spPr>
          <a:xfrm>
            <a:off x="6194323" y="20216188"/>
            <a:ext cx="31508275" cy="2983394"/>
          </a:xfrm>
        </p:spPr>
        <p:txBody>
          <a:bodyPr anchor="t">
            <a:normAutofit/>
          </a:bodyPr>
          <a:lstStyle>
            <a:lvl1pPr marL="0" indent="0" algn="r">
              <a:buNone/>
              <a:defRPr sz="672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4" name="Text Placeholder 3"/>
          <p:cNvSpPr>
            <a:spLocks noGrp="1"/>
          </p:cNvSpPr>
          <p:nvPr>
            <p:ph type="body" sz="half" idx="2"/>
          </p:nvPr>
        </p:nvSpPr>
        <p:spPr>
          <a:xfrm>
            <a:off x="3289661" y="24104377"/>
            <a:ext cx="37273546" cy="8341178"/>
          </a:xfrm>
        </p:spPr>
        <p:txBody>
          <a:bodyPr anchor="ctr">
            <a:normAutofit/>
          </a:bodyPr>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EAB869FF-3152-4F9C-B793-C6A2DD0CD7DA}"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1F34B-0E93-4C7C-92D7-D5593C6750E4}" type="slidenum">
              <a:rPr lang="en-US" smtClean="0"/>
              <a:t>‹#›</a:t>
            </a:fld>
            <a:endParaRPr lang="en-US"/>
          </a:p>
        </p:txBody>
      </p:sp>
      <p:sp>
        <p:nvSpPr>
          <p:cNvPr id="11" name="TextBox 10"/>
          <p:cNvSpPr txBox="1"/>
          <p:nvPr/>
        </p:nvSpPr>
        <p:spPr>
          <a:xfrm>
            <a:off x="3011803" y="4893907"/>
            <a:ext cx="2194560" cy="3274746"/>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8400" dirty="0">
                <a:solidFill>
                  <a:schemeClr val="tx1"/>
                </a:solidFill>
                <a:effectLst/>
              </a:rPr>
              <a:t>“</a:t>
            </a:r>
          </a:p>
        </p:txBody>
      </p:sp>
      <p:sp>
        <p:nvSpPr>
          <p:cNvPr id="13" name="TextBox 12"/>
          <p:cNvSpPr txBox="1"/>
          <p:nvPr/>
        </p:nvSpPr>
        <p:spPr>
          <a:xfrm>
            <a:off x="37576123" y="16426172"/>
            <a:ext cx="2194560" cy="3274746"/>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8400" dirty="0">
                <a:solidFill>
                  <a:schemeClr val="tx1"/>
                </a:solidFill>
                <a:effectLst/>
              </a:rPr>
              <a:t>”</a:t>
            </a:r>
          </a:p>
        </p:txBody>
      </p:sp>
    </p:spTree>
    <p:extLst>
      <p:ext uri="{BB962C8B-B14F-4D97-AF65-F5344CB8AC3E}">
        <p14:creationId xmlns:p14="http://schemas.microsoft.com/office/powerpoint/2010/main" val="1236134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289661" y="11910884"/>
            <a:ext cx="37273546" cy="14066276"/>
          </a:xfrm>
        </p:spPr>
        <p:txBody>
          <a:bodyPr anchor="b"/>
          <a:lstStyle>
            <a:lvl1pPr>
              <a:defRPr sz="15360"/>
            </a:lvl1pPr>
          </a:lstStyle>
          <a:p>
            <a:r>
              <a:rPr lang="en-US"/>
              <a:t>Click to edit Master title style</a:t>
            </a:r>
            <a:endParaRPr lang="en-US" dirty="0"/>
          </a:p>
        </p:txBody>
      </p:sp>
      <p:sp>
        <p:nvSpPr>
          <p:cNvPr id="4" name="Text Placeholder 3"/>
          <p:cNvSpPr>
            <a:spLocks noGrp="1"/>
          </p:cNvSpPr>
          <p:nvPr>
            <p:ph type="body" sz="half" idx="2"/>
          </p:nvPr>
        </p:nvSpPr>
        <p:spPr>
          <a:xfrm>
            <a:off x="3289630" y="26043114"/>
            <a:ext cx="37267915" cy="6387606"/>
          </a:xfrm>
        </p:spPr>
        <p:txBody>
          <a:bodyPr anchor="t"/>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EAB869FF-3152-4F9C-B793-C6A2DD0CD7DA}"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142717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3289661" y="3413760"/>
            <a:ext cx="37273546" cy="5434520"/>
          </a:xfrm>
        </p:spPr>
        <p:txBody>
          <a:bodyPr/>
          <a:lstStyle/>
          <a:p>
            <a:r>
              <a:rPr lang="en-US"/>
              <a:t>Click to edit Master title style</a:t>
            </a:r>
            <a:endParaRPr lang="en-US" dirty="0"/>
          </a:p>
        </p:txBody>
      </p:sp>
      <p:sp>
        <p:nvSpPr>
          <p:cNvPr id="7" name="Text Placeholder 2"/>
          <p:cNvSpPr>
            <a:spLocks noGrp="1"/>
          </p:cNvSpPr>
          <p:nvPr>
            <p:ph type="body" idx="1"/>
          </p:nvPr>
        </p:nvSpPr>
        <p:spPr>
          <a:xfrm>
            <a:off x="3289661" y="10561320"/>
            <a:ext cx="11883542" cy="3227067"/>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8" name="Text Placeholder 3"/>
          <p:cNvSpPr>
            <a:spLocks noGrp="1"/>
          </p:cNvSpPr>
          <p:nvPr>
            <p:ph type="body" sz="half" idx="15"/>
          </p:nvPr>
        </p:nvSpPr>
        <p:spPr>
          <a:xfrm>
            <a:off x="3289661" y="14401800"/>
            <a:ext cx="11883542" cy="1802892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9" name="Text Placeholder 4"/>
          <p:cNvSpPr>
            <a:spLocks noGrp="1"/>
          </p:cNvSpPr>
          <p:nvPr>
            <p:ph type="body" sz="quarter" idx="3"/>
          </p:nvPr>
        </p:nvSpPr>
        <p:spPr>
          <a:xfrm>
            <a:off x="16008159" y="10561320"/>
            <a:ext cx="11883542" cy="3227067"/>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10" name="Text Placeholder 3"/>
          <p:cNvSpPr>
            <a:spLocks noGrp="1"/>
          </p:cNvSpPr>
          <p:nvPr>
            <p:ph type="body" sz="half" idx="16"/>
          </p:nvPr>
        </p:nvSpPr>
        <p:spPr>
          <a:xfrm>
            <a:off x="15989165" y="14401800"/>
            <a:ext cx="11883542" cy="1802892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11" name="Text Placeholder 4"/>
          <p:cNvSpPr>
            <a:spLocks noGrp="1"/>
          </p:cNvSpPr>
          <p:nvPr>
            <p:ph type="body" sz="quarter" idx="13"/>
          </p:nvPr>
        </p:nvSpPr>
        <p:spPr>
          <a:xfrm>
            <a:off x="28679659" y="10561320"/>
            <a:ext cx="11883542" cy="3227067"/>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12" name="Text Placeholder 3"/>
          <p:cNvSpPr>
            <a:spLocks noGrp="1"/>
          </p:cNvSpPr>
          <p:nvPr>
            <p:ph type="body" sz="half" idx="17"/>
          </p:nvPr>
        </p:nvSpPr>
        <p:spPr>
          <a:xfrm>
            <a:off x="28679659" y="14401800"/>
            <a:ext cx="11883542" cy="1802892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3" name="Date Placeholder 2"/>
          <p:cNvSpPr>
            <a:spLocks noGrp="1"/>
          </p:cNvSpPr>
          <p:nvPr>
            <p:ph type="dt" sz="half" idx="10"/>
          </p:nvPr>
        </p:nvSpPr>
        <p:spPr/>
        <p:txBody>
          <a:bodyPr/>
          <a:lstStyle/>
          <a:p>
            <a:fld id="{EAB869FF-3152-4F9C-B793-C6A2DD0CD7DA}"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2981240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4347" y="10225852"/>
            <a:ext cx="12139421" cy="10267925"/>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0302" y="10225852"/>
            <a:ext cx="12139421" cy="10267925"/>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24232" y="10225852"/>
            <a:ext cx="12139421" cy="10267925"/>
          </a:xfrm>
          <a:prstGeom prst="rect">
            <a:avLst/>
          </a:prstGeom>
        </p:spPr>
      </p:pic>
      <p:sp>
        <p:nvSpPr>
          <p:cNvPr id="30" name="Title 1"/>
          <p:cNvSpPr>
            <a:spLocks noGrp="1"/>
          </p:cNvSpPr>
          <p:nvPr>
            <p:ph type="title"/>
          </p:nvPr>
        </p:nvSpPr>
        <p:spPr>
          <a:xfrm>
            <a:off x="3289661" y="3413760"/>
            <a:ext cx="37273546" cy="543452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3289661" y="21862994"/>
            <a:ext cx="11883542" cy="3227067"/>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0" name="Picture Placeholder 2"/>
          <p:cNvSpPr>
            <a:spLocks noGrp="1" noChangeAspect="1"/>
          </p:cNvSpPr>
          <p:nvPr>
            <p:ph type="pic" idx="15"/>
          </p:nvPr>
        </p:nvSpPr>
        <p:spPr>
          <a:xfrm>
            <a:off x="3665170" y="10857941"/>
            <a:ext cx="11132525" cy="8976542"/>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1" name="Text Placeholder 3"/>
          <p:cNvSpPr>
            <a:spLocks noGrp="1"/>
          </p:cNvSpPr>
          <p:nvPr>
            <p:ph type="body" sz="half" idx="18"/>
          </p:nvPr>
        </p:nvSpPr>
        <p:spPr>
          <a:xfrm>
            <a:off x="3289661" y="25090069"/>
            <a:ext cx="11883542" cy="7340665"/>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22" name="Text Placeholder 4"/>
          <p:cNvSpPr>
            <a:spLocks noGrp="1"/>
          </p:cNvSpPr>
          <p:nvPr>
            <p:ph type="body" sz="quarter" idx="3"/>
          </p:nvPr>
        </p:nvSpPr>
        <p:spPr>
          <a:xfrm>
            <a:off x="15994037" y="21862994"/>
            <a:ext cx="11883542" cy="3227067"/>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3" name="Picture Placeholder 2"/>
          <p:cNvSpPr>
            <a:spLocks noGrp="1" noChangeAspect="1"/>
          </p:cNvSpPr>
          <p:nvPr>
            <p:ph type="pic" idx="21"/>
          </p:nvPr>
        </p:nvSpPr>
        <p:spPr>
          <a:xfrm>
            <a:off x="16364674" y="10858927"/>
            <a:ext cx="11132525" cy="9005718"/>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4" name="Text Placeholder 3"/>
          <p:cNvSpPr>
            <a:spLocks noGrp="1"/>
          </p:cNvSpPr>
          <p:nvPr>
            <p:ph type="body" sz="half" idx="19"/>
          </p:nvPr>
        </p:nvSpPr>
        <p:spPr>
          <a:xfrm>
            <a:off x="15989163" y="25090064"/>
            <a:ext cx="11888414" cy="7340665"/>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25" name="Text Placeholder 4"/>
          <p:cNvSpPr>
            <a:spLocks noGrp="1"/>
          </p:cNvSpPr>
          <p:nvPr>
            <p:ph type="body" sz="quarter" idx="13"/>
          </p:nvPr>
        </p:nvSpPr>
        <p:spPr>
          <a:xfrm>
            <a:off x="28680111" y="21862994"/>
            <a:ext cx="11883542" cy="3227067"/>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6" name="Picture Placeholder 2"/>
          <p:cNvSpPr>
            <a:spLocks noGrp="1" noChangeAspect="1"/>
          </p:cNvSpPr>
          <p:nvPr>
            <p:ph type="pic" idx="22"/>
          </p:nvPr>
        </p:nvSpPr>
        <p:spPr>
          <a:xfrm>
            <a:off x="29072515" y="10832819"/>
            <a:ext cx="11132525" cy="9000846"/>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7" name="Text Placeholder 3"/>
          <p:cNvSpPr>
            <a:spLocks noGrp="1"/>
          </p:cNvSpPr>
          <p:nvPr>
            <p:ph type="body" sz="half" idx="20"/>
          </p:nvPr>
        </p:nvSpPr>
        <p:spPr>
          <a:xfrm>
            <a:off x="28679659" y="25090052"/>
            <a:ext cx="11883542" cy="7340676"/>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3" name="Date Placeholder 2"/>
          <p:cNvSpPr>
            <a:spLocks noGrp="1"/>
          </p:cNvSpPr>
          <p:nvPr>
            <p:ph type="dt" sz="half" idx="10"/>
          </p:nvPr>
        </p:nvSpPr>
        <p:spPr/>
        <p:txBody>
          <a:bodyPr/>
          <a:lstStyle/>
          <a:p>
            <a:fld id="{EAB869FF-3152-4F9C-B793-C6A2DD0CD7DA}"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760860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B869FF-3152-4F9C-B793-C6A2DD0CD7DA}"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3278523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9052" y="3413763"/>
            <a:ext cx="8224152" cy="2901696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289666" y="3413763"/>
            <a:ext cx="28500739" cy="2901696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B869FF-3152-4F9C-B793-C6A2DD0CD7DA}"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323899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B869FF-3152-4F9C-B793-C6A2DD0CD7DA}"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98924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63447" y="9861984"/>
            <a:ext cx="34525982" cy="10241353"/>
          </a:xfrm>
        </p:spPr>
        <p:txBody>
          <a:bodyPr anchor="b"/>
          <a:lstStyle>
            <a:lvl1pPr algn="ctr">
              <a:defRPr sz="19200" b="0" cap="none"/>
            </a:lvl1pPr>
          </a:lstStyle>
          <a:p>
            <a:r>
              <a:rPr lang="en-US"/>
              <a:t>Click to edit Master title style</a:t>
            </a:r>
            <a:endParaRPr lang="en-US" dirty="0"/>
          </a:p>
        </p:txBody>
      </p:sp>
      <p:sp>
        <p:nvSpPr>
          <p:cNvPr id="3" name="Text Placeholder 2"/>
          <p:cNvSpPr>
            <a:spLocks noGrp="1"/>
          </p:cNvSpPr>
          <p:nvPr>
            <p:ph type="body" idx="1"/>
          </p:nvPr>
        </p:nvSpPr>
        <p:spPr>
          <a:xfrm>
            <a:off x="4663447" y="20103323"/>
            <a:ext cx="34525982" cy="8439502"/>
          </a:xfrm>
        </p:spPr>
        <p:txBody>
          <a:bodyPr anchor="t"/>
          <a:lstStyle>
            <a:lvl1pPr marL="0" indent="0" algn="ctr">
              <a:buNone/>
              <a:defRPr sz="9600">
                <a:solidFill>
                  <a:schemeClr val="tx1"/>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B869FF-3152-4F9C-B793-C6A2DD0CD7DA}"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324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89668" y="9701714"/>
            <a:ext cx="18217790" cy="227290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330414" y="9701723"/>
            <a:ext cx="18232795" cy="22729006"/>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B869FF-3152-4F9C-B793-C6A2DD0CD7DA}"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2821803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659" y="9913812"/>
            <a:ext cx="18179630" cy="23032537"/>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83579" y="9913812"/>
            <a:ext cx="18179630" cy="23032537"/>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621139" y="10277423"/>
            <a:ext cx="17554838" cy="3051350"/>
          </a:xfrm>
        </p:spPr>
        <p:txBody>
          <a:bodyPr anchor="b">
            <a:noAutofit/>
          </a:bodyPr>
          <a:lstStyle>
            <a:lvl1pPr marL="0" indent="0" algn="ctr">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621139" y="13328776"/>
            <a:ext cx="17554838" cy="19101953"/>
          </a:xfrm>
        </p:spPr>
        <p:txBody>
          <a:bodyPr anchor="t">
            <a:normAutofit/>
          </a:bodyPr>
          <a:lstStyle>
            <a:lvl1pPr>
              <a:defRPr sz="8640"/>
            </a:lvl1pPr>
            <a:lvl2pPr>
              <a:defRPr sz="7680"/>
            </a:lvl2pPr>
            <a:lvl3pPr>
              <a:defRPr sz="6720"/>
            </a:lvl3pPr>
            <a:lvl4pPr>
              <a:defRPr sz="5760"/>
            </a:lvl4pPr>
            <a:lvl5pPr>
              <a:defRPr sz="576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661880" y="10277431"/>
            <a:ext cx="17623190" cy="3051345"/>
          </a:xfrm>
        </p:spPr>
        <p:txBody>
          <a:bodyPr anchor="b">
            <a:noAutofit/>
          </a:bodyPr>
          <a:lstStyle>
            <a:lvl1pPr marL="0" indent="0" algn="ctr">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661880" y="13328776"/>
            <a:ext cx="17623190" cy="19101953"/>
          </a:xfrm>
        </p:spPr>
        <p:txBody>
          <a:bodyPr anchor="t">
            <a:normAutofit/>
          </a:bodyPr>
          <a:lstStyle>
            <a:lvl1pPr>
              <a:defRPr sz="8640"/>
            </a:lvl1pPr>
            <a:lvl2pPr>
              <a:defRPr sz="7680"/>
            </a:lvl2pPr>
            <a:lvl3pPr>
              <a:defRPr sz="6720"/>
            </a:lvl3pPr>
            <a:lvl4pPr>
              <a:defRPr sz="5760"/>
            </a:lvl4pPr>
            <a:lvl5pPr>
              <a:defRPr sz="576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B869FF-3152-4F9C-B793-C6A2DD0CD7DA}"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369974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B869FF-3152-4F9C-B793-C6A2DD0CD7DA}"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1410980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869FF-3152-4F9C-B793-C6A2DD0CD7DA}"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3154260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89668" y="3413760"/>
            <a:ext cx="13344802" cy="10202741"/>
          </a:xfrm>
        </p:spPr>
        <p:txBody>
          <a:bodyPr anchor="b">
            <a:normAutofit/>
          </a:bodyPr>
          <a:lstStyle>
            <a:lvl1pPr algn="ctr">
              <a:defRPr sz="11520" b="0"/>
            </a:lvl1pPr>
          </a:lstStyle>
          <a:p>
            <a:r>
              <a:rPr lang="en-US"/>
              <a:t>Click to edit Master title style</a:t>
            </a:r>
            <a:endParaRPr lang="en-US" dirty="0"/>
          </a:p>
        </p:txBody>
      </p:sp>
      <p:sp>
        <p:nvSpPr>
          <p:cNvPr id="3" name="Content Placeholder 2"/>
          <p:cNvSpPr>
            <a:spLocks noGrp="1"/>
          </p:cNvSpPr>
          <p:nvPr>
            <p:ph idx="1"/>
          </p:nvPr>
        </p:nvSpPr>
        <p:spPr>
          <a:xfrm>
            <a:off x="17480283" y="3413760"/>
            <a:ext cx="23082926" cy="290169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89668" y="13616503"/>
            <a:ext cx="13344802" cy="18814214"/>
          </a:xfrm>
        </p:spPr>
        <p:txBody>
          <a:bodyPr anchor="t">
            <a:normAutofit/>
          </a:bodyPr>
          <a:lstStyle>
            <a:lvl1pPr marL="0" indent="0" algn="ctr">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EAB869FF-3152-4F9C-B793-C6A2DD0CD7DA}"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80303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5938" y="3415569"/>
            <a:ext cx="16455101" cy="29150643"/>
          </a:xfrm>
          <a:prstGeom prst="rect">
            <a:avLst/>
          </a:prstGeom>
        </p:spPr>
      </p:pic>
      <p:sp>
        <p:nvSpPr>
          <p:cNvPr id="2" name="Title 1"/>
          <p:cNvSpPr>
            <a:spLocks noGrp="1"/>
          </p:cNvSpPr>
          <p:nvPr>
            <p:ph type="title"/>
          </p:nvPr>
        </p:nvSpPr>
        <p:spPr>
          <a:xfrm>
            <a:off x="3289666" y="3415569"/>
            <a:ext cx="18838445" cy="10244293"/>
          </a:xfrm>
        </p:spPr>
        <p:txBody>
          <a:bodyPr anchor="b">
            <a:noAutofit/>
          </a:bodyPr>
          <a:lstStyle>
            <a:lvl1pPr algn="ctr">
              <a:defRPr sz="153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88297" y="4166339"/>
            <a:ext cx="15193800" cy="27511803"/>
          </a:xfr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4" name="Text Placeholder 3"/>
          <p:cNvSpPr>
            <a:spLocks noGrp="1"/>
          </p:cNvSpPr>
          <p:nvPr>
            <p:ph type="body" sz="half" idx="2"/>
          </p:nvPr>
        </p:nvSpPr>
        <p:spPr>
          <a:xfrm>
            <a:off x="3289666" y="13659862"/>
            <a:ext cx="18838445" cy="18906350"/>
          </a:xfrm>
        </p:spPr>
        <p:txBody>
          <a:bodyPr anchor="t">
            <a:normAutofit/>
          </a:bodyPr>
          <a:lstStyle>
            <a:lvl1pPr marL="0" indent="0" algn="ctr">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EAB869FF-3152-4F9C-B793-C6A2DD0CD7DA}"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1F34B-0E93-4C7C-92D7-D5593C6750E4}" type="slidenum">
              <a:rPr lang="en-US" smtClean="0"/>
              <a:t>‹#›</a:t>
            </a:fld>
            <a:endParaRPr lang="en-US"/>
          </a:p>
        </p:txBody>
      </p:sp>
    </p:spTree>
    <p:extLst>
      <p:ext uri="{BB962C8B-B14F-4D97-AF65-F5344CB8AC3E}">
        <p14:creationId xmlns:p14="http://schemas.microsoft.com/office/powerpoint/2010/main" val="136073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89661" y="3413760"/>
            <a:ext cx="37273546" cy="543452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89661" y="9701723"/>
            <a:ext cx="37273546" cy="22729006"/>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43450" y="32946348"/>
            <a:ext cx="9875520" cy="2044700"/>
          </a:xfrm>
          <a:prstGeom prst="rect">
            <a:avLst/>
          </a:prstGeom>
        </p:spPr>
        <p:txBody>
          <a:bodyPr vert="horz" lIns="91440" tIns="45720" rIns="91440" bIns="45720" rtlCol="0" anchor="ctr"/>
          <a:lstStyle>
            <a:lvl1pPr algn="r">
              <a:defRPr sz="4800">
                <a:solidFill>
                  <a:schemeClr val="tx1">
                    <a:lumMod val="95000"/>
                  </a:schemeClr>
                </a:solidFill>
                <a:effectLst>
                  <a:outerShdw blurRad="50800" dist="38100" dir="2700000" algn="tl" rotWithShape="0">
                    <a:schemeClr val="bg1">
                      <a:alpha val="43000"/>
                    </a:schemeClr>
                  </a:outerShdw>
                </a:effectLst>
              </a:defRPr>
            </a:lvl1pPr>
          </a:lstStyle>
          <a:p>
            <a:fld id="{EAB869FF-3152-4F9C-B793-C6A2DD0CD7DA}" type="datetimeFigureOut">
              <a:rPr lang="en-US" smtClean="0"/>
              <a:t>10/25/2019</a:t>
            </a:fld>
            <a:endParaRPr lang="en-US"/>
          </a:p>
        </p:txBody>
      </p:sp>
      <p:sp>
        <p:nvSpPr>
          <p:cNvPr id="5" name="Footer Placeholder 4"/>
          <p:cNvSpPr>
            <a:spLocks noGrp="1"/>
          </p:cNvSpPr>
          <p:nvPr>
            <p:ph type="ftr" sz="quarter" idx="3"/>
          </p:nvPr>
        </p:nvSpPr>
        <p:spPr>
          <a:xfrm>
            <a:off x="3289668" y="32946348"/>
            <a:ext cx="24022315" cy="2044700"/>
          </a:xfrm>
          <a:prstGeom prst="rect">
            <a:avLst/>
          </a:prstGeom>
        </p:spPr>
        <p:txBody>
          <a:bodyPr vert="horz" lIns="91440" tIns="45720" rIns="91440" bIns="45720" rtlCol="0" anchor="ctr"/>
          <a:lstStyle>
            <a:lvl1pPr algn="l">
              <a:defRPr sz="48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37850446" y="32946348"/>
            <a:ext cx="2712763" cy="2044700"/>
          </a:xfrm>
          <a:prstGeom prst="rect">
            <a:avLst/>
          </a:prstGeom>
        </p:spPr>
        <p:txBody>
          <a:bodyPr vert="horz" lIns="91440" tIns="45720" rIns="91440" bIns="45720" rtlCol="0" anchor="ctr"/>
          <a:lstStyle>
            <a:lvl1pPr algn="r">
              <a:defRPr sz="4800">
                <a:solidFill>
                  <a:schemeClr val="tx1">
                    <a:lumMod val="95000"/>
                  </a:schemeClr>
                </a:solidFill>
                <a:effectLst>
                  <a:outerShdw blurRad="50800" dist="38100" dir="2700000" algn="tl" rotWithShape="0">
                    <a:schemeClr val="bg1">
                      <a:alpha val="43000"/>
                    </a:schemeClr>
                  </a:outerShdw>
                </a:effectLst>
              </a:defRPr>
            </a:lvl1pPr>
          </a:lstStyle>
          <a:p>
            <a:fld id="{A111F34B-0E93-4C7C-92D7-D5593C6750E4}" type="slidenum">
              <a:rPr lang="en-US" smtClean="0"/>
              <a:t>‹#›</a:t>
            </a:fld>
            <a:endParaRPr lang="en-US"/>
          </a:p>
        </p:txBody>
      </p:sp>
    </p:spTree>
    <p:extLst>
      <p:ext uri="{BB962C8B-B14F-4D97-AF65-F5344CB8AC3E}">
        <p14:creationId xmlns:p14="http://schemas.microsoft.com/office/powerpoint/2010/main" val="1802183244"/>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ctr" defTabSz="2194560" rtl="0" eaLnBrk="1" latinLnBrk="0" hangingPunct="1">
        <a:spcBef>
          <a:spcPct val="0"/>
        </a:spcBef>
        <a:buNone/>
        <a:defRPr sz="192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468800" algn="l" defTabSz="2194560" rtl="0" eaLnBrk="1" latinLnBrk="0" hangingPunct="1">
        <a:spcBef>
          <a:spcPct val="20000"/>
        </a:spcBef>
        <a:spcAft>
          <a:spcPts val="2880"/>
        </a:spcAft>
        <a:buClr>
          <a:schemeClr val="tx2"/>
        </a:buClr>
        <a:buSzPct val="70000"/>
        <a:buFont typeface="Wingdings 2" charset="2"/>
        <a:buChar char=""/>
        <a:defRPr sz="9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3456000" indent="-1296000" algn="l" defTabSz="2194560" rtl="0" eaLnBrk="1" latinLnBrk="0" hangingPunct="1">
        <a:spcBef>
          <a:spcPct val="20000"/>
        </a:spcBef>
        <a:spcAft>
          <a:spcPts val="2880"/>
        </a:spcAft>
        <a:buClr>
          <a:schemeClr val="tx2"/>
        </a:buClr>
        <a:buSzPct val="70000"/>
        <a:buFont typeface="Wingdings 2" charset="2"/>
        <a:buChar char=""/>
        <a:defRPr sz="86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4924800" indent="-1036800" algn="l" defTabSz="2194560" rtl="0" eaLnBrk="1" latinLnBrk="0" hangingPunct="1">
        <a:spcBef>
          <a:spcPct val="20000"/>
        </a:spcBef>
        <a:spcAft>
          <a:spcPts val="2880"/>
        </a:spcAft>
        <a:buClr>
          <a:schemeClr val="tx2"/>
        </a:buClr>
        <a:buSzPct val="70000"/>
        <a:buFont typeface="Wingdings 2" charset="2"/>
        <a:buChar char=""/>
        <a:defRPr sz="768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6652800" indent="-103680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8035200" indent="-103680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967008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1152864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1338720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1490976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50000"/>
            <a:lumOff val="50000"/>
          </a:schemeClr>
        </a:solidFill>
        <a:effectLst/>
      </p:bgPr>
    </p:bg>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695129FF-A0B8-470B-AB04-33E68BCCE231}"/>
              </a:ext>
            </a:extLst>
          </p:cNvPr>
          <p:cNvSpPr/>
          <p:nvPr/>
        </p:nvSpPr>
        <p:spPr>
          <a:xfrm>
            <a:off x="15060397" y="7169067"/>
            <a:ext cx="13756079" cy="30603132"/>
          </a:xfrm>
          <a:prstGeom prst="roundRect">
            <a:avLst>
              <a:gd name="adj" fmla="val 651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94" name="Rectangle: Rounded Corners 193">
            <a:extLst>
              <a:ext uri="{FF2B5EF4-FFF2-40B4-BE49-F238E27FC236}">
                <a16:creationId xmlns:a16="http://schemas.microsoft.com/office/drawing/2014/main" id="{D98A82E4-DC9C-4875-90BA-B29DBC931748}"/>
              </a:ext>
            </a:extLst>
          </p:cNvPr>
          <p:cNvSpPr/>
          <p:nvPr/>
        </p:nvSpPr>
        <p:spPr>
          <a:xfrm>
            <a:off x="665864" y="7132321"/>
            <a:ext cx="13756079" cy="30603132"/>
          </a:xfrm>
          <a:prstGeom prst="roundRect">
            <a:avLst>
              <a:gd name="adj" fmla="val 651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93" name="Rectangle: Rounded Corners 192">
            <a:extLst>
              <a:ext uri="{FF2B5EF4-FFF2-40B4-BE49-F238E27FC236}">
                <a16:creationId xmlns:a16="http://schemas.microsoft.com/office/drawing/2014/main" id="{B91A00DF-B8C0-4024-B082-0F9970E513FE}"/>
              </a:ext>
            </a:extLst>
          </p:cNvPr>
          <p:cNvSpPr/>
          <p:nvPr/>
        </p:nvSpPr>
        <p:spPr>
          <a:xfrm>
            <a:off x="29454930" y="7169068"/>
            <a:ext cx="13756079" cy="30566384"/>
          </a:xfrm>
          <a:prstGeom prst="roundRect">
            <a:avLst>
              <a:gd name="adj" fmla="val 651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9" name="Rectangle: Rounded Corners 8">
            <a:extLst>
              <a:ext uri="{FF2B5EF4-FFF2-40B4-BE49-F238E27FC236}">
                <a16:creationId xmlns:a16="http://schemas.microsoft.com/office/drawing/2014/main" id="{7E54AFE5-ACAA-4969-A58E-CDB3EEB16A13}"/>
              </a:ext>
            </a:extLst>
          </p:cNvPr>
          <p:cNvSpPr/>
          <p:nvPr/>
        </p:nvSpPr>
        <p:spPr>
          <a:xfrm>
            <a:off x="462885" y="455935"/>
            <a:ext cx="42980259" cy="6186653"/>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pic>
        <p:nvPicPr>
          <p:cNvPr id="5" name="Google Shape;140;p25" descr="C:\Users\khannie\AppData\Local\Microsoft\Windows\Temporary Internet Files\Content.IE5\ID96M6GY\mc-logo-center.jpg">
            <a:extLst>
              <a:ext uri="{FF2B5EF4-FFF2-40B4-BE49-F238E27FC236}">
                <a16:creationId xmlns:a16="http://schemas.microsoft.com/office/drawing/2014/main" id="{1E41C354-357F-4BF8-A48C-2C2B2CBFF555}"/>
              </a:ext>
            </a:extLst>
          </p:cNvPr>
          <p:cNvPicPr preferRelativeResize="0"/>
          <p:nvPr/>
        </p:nvPicPr>
        <p:blipFill rotWithShape="1">
          <a:blip r:embed="rId2">
            <a:alphaModFix/>
          </a:blip>
          <a:srcRect/>
          <a:stretch/>
        </p:blipFill>
        <p:spPr>
          <a:xfrm>
            <a:off x="2470458" y="2333390"/>
            <a:ext cx="5562600" cy="2596200"/>
          </a:xfrm>
          <a:prstGeom prst="rect">
            <a:avLst/>
          </a:prstGeom>
          <a:noFill/>
          <a:ln>
            <a:noFill/>
          </a:ln>
        </p:spPr>
      </p:pic>
      <p:sp>
        <p:nvSpPr>
          <p:cNvPr id="7" name="Google Shape;132;p25">
            <a:extLst>
              <a:ext uri="{FF2B5EF4-FFF2-40B4-BE49-F238E27FC236}">
                <a16:creationId xmlns:a16="http://schemas.microsoft.com/office/drawing/2014/main" id="{BE7BFA6F-43F2-4510-AE60-4901EA0875C2}"/>
              </a:ext>
            </a:extLst>
          </p:cNvPr>
          <p:cNvSpPr txBox="1">
            <a:spLocks noGrp="1"/>
          </p:cNvSpPr>
          <p:nvPr>
            <p:ph type="ctrTitle"/>
          </p:nvPr>
        </p:nvSpPr>
        <p:spPr>
          <a:xfrm>
            <a:off x="3009900" y="1522201"/>
            <a:ext cx="37871400" cy="1569600"/>
          </a:xfrm>
          <a:prstGeom prst="rect">
            <a:avLst/>
          </a:prstGeom>
          <a:noFill/>
          <a:ln>
            <a:noFill/>
          </a:ln>
        </p:spPr>
        <p:txBody>
          <a:bodyPr spcFirstLastPara="1" wrap="square" lIns="438900" tIns="219450" rIns="438900" bIns="219450" anchor="ctr" anchorCtr="0">
            <a:noAutofit/>
          </a:bodyPr>
          <a:lstStyle/>
          <a:p>
            <a:r>
              <a:rPr lang="en-US" sz="8000" b="1" dirty="0">
                <a:solidFill>
                  <a:schemeClr val="dk1"/>
                </a:solidFill>
                <a:latin typeface="Calibri"/>
                <a:ea typeface="Calibri"/>
                <a:cs typeface="Calibri"/>
                <a:sym typeface="Calibri"/>
              </a:rPr>
              <a:t>This is the title of your poster and it should be about this</a:t>
            </a:r>
            <a:br>
              <a:rPr lang="en-US" sz="8000" b="1" dirty="0">
                <a:solidFill>
                  <a:schemeClr val="dk1"/>
                </a:solidFill>
                <a:latin typeface="Calibri"/>
                <a:ea typeface="Calibri"/>
                <a:cs typeface="Calibri"/>
                <a:sym typeface="Calibri"/>
              </a:rPr>
            </a:br>
            <a:r>
              <a:rPr lang="en-US" sz="8000" b="1" dirty="0">
                <a:solidFill>
                  <a:schemeClr val="dk1"/>
                </a:solidFill>
                <a:latin typeface="Calibri"/>
                <a:ea typeface="Calibri"/>
                <a:cs typeface="Calibri"/>
                <a:sym typeface="Calibri"/>
              </a:rPr>
              <a:t>width, otherwise, it is okay to be longer.</a:t>
            </a:r>
            <a:endParaRPr sz="8000" b="1" i="1" dirty="0">
              <a:solidFill>
                <a:schemeClr val="dk1"/>
              </a:solidFill>
              <a:latin typeface="Calibri"/>
              <a:ea typeface="Calibri"/>
              <a:cs typeface="Calibri"/>
              <a:sym typeface="Calibri"/>
            </a:endParaRPr>
          </a:p>
        </p:txBody>
      </p:sp>
      <p:sp>
        <p:nvSpPr>
          <p:cNvPr id="8" name="Google Shape;133;p25">
            <a:extLst>
              <a:ext uri="{FF2B5EF4-FFF2-40B4-BE49-F238E27FC236}">
                <a16:creationId xmlns:a16="http://schemas.microsoft.com/office/drawing/2014/main" id="{011F532C-AFDC-43CF-A138-7F44FBB923F2}"/>
              </a:ext>
            </a:extLst>
          </p:cNvPr>
          <p:cNvSpPr txBox="1">
            <a:spLocks noGrp="1"/>
          </p:cNvSpPr>
          <p:nvPr>
            <p:ph type="subTitle" idx="1"/>
          </p:nvPr>
        </p:nvSpPr>
        <p:spPr>
          <a:xfrm>
            <a:off x="8993076" y="3694833"/>
            <a:ext cx="26467122" cy="2139300"/>
          </a:xfrm>
          <a:prstGeom prst="rect">
            <a:avLst/>
          </a:prstGeom>
          <a:noFill/>
          <a:ln>
            <a:noFill/>
          </a:ln>
        </p:spPr>
        <p:txBody>
          <a:bodyPr spcFirstLastPara="1" wrap="square" lIns="438900" tIns="219450" rIns="438900" bIns="219450" anchor="t" anchorCtr="0">
            <a:noAutofit/>
          </a:bodyPr>
          <a:lstStyle/>
          <a:p>
            <a:pPr>
              <a:spcBef>
                <a:spcPts val="0"/>
              </a:spcBef>
              <a:spcAft>
                <a:spcPts val="1200"/>
              </a:spcAft>
            </a:pPr>
            <a:r>
              <a:rPr lang="en-US" sz="6000" i="1" dirty="0">
                <a:solidFill>
                  <a:schemeClr val="dk1"/>
                </a:solidFill>
                <a:latin typeface="Calibri"/>
                <a:ea typeface="Calibri"/>
                <a:cs typeface="Calibri"/>
                <a:sym typeface="Calibri"/>
              </a:rPr>
              <a:t>Styles E. </a:t>
            </a:r>
            <a:r>
              <a:rPr lang="en-US" sz="6000" i="1" dirty="0" err="1">
                <a:solidFill>
                  <a:schemeClr val="dk1"/>
                </a:solidFill>
                <a:latin typeface="Calibri"/>
                <a:ea typeface="Calibri"/>
                <a:cs typeface="Calibri"/>
                <a:sym typeface="Calibri"/>
              </a:rPr>
              <a:t>Bitchly</a:t>
            </a:r>
            <a:r>
              <a:rPr lang="en-US" sz="6000" i="1" dirty="0">
                <a:solidFill>
                  <a:schemeClr val="dk1"/>
                </a:solidFill>
                <a:latin typeface="Calibri"/>
                <a:ea typeface="Calibri"/>
                <a:cs typeface="Calibri"/>
                <a:sym typeface="Calibri"/>
              </a:rPr>
              <a:t>, </a:t>
            </a:r>
            <a:r>
              <a:rPr lang="en-US" sz="6000" i="1" dirty="0" err="1">
                <a:solidFill>
                  <a:schemeClr val="dk1"/>
                </a:solidFill>
                <a:latin typeface="Calibri"/>
                <a:ea typeface="Calibri"/>
                <a:cs typeface="Calibri"/>
                <a:sym typeface="Calibri"/>
              </a:rPr>
              <a:t>Marulou</a:t>
            </a:r>
            <a:r>
              <a:rPr lang="en-US" sz="6000" i="1" dirty="0">
                <a:solidFill>
                  <a:schemeClr val="dk1"/>
                </a:solidFill>
                <a:latin typeface="Calibri"/>
                <a:ea typeface="Calibri"/>
                <a:cs typeface="Calibri"/>
                <a:sym typeface="Calibri"/>
              </a:rPr>
              <a:t> </a:t>
            </a:r>
            <a:r>
              <a:rPr lang="en-US" sz="6000" i="1" dirty="0" err="1">
                <a:solidFill>
                  <a:schemeClr val="dk1"/>
                </a:solidFill>
                <a:latin typeface="Calibri"/>
                <a:ea typeface="Calibri"/>
                <a:cs typeface="Calibri"/>
                <a:sym typeface="Calibri"/>
              </a:rPr>
              <a:t>Finkelbinder</a:t>
            </a:r>
            <a:r>
              <a:rPr lang="en-US" sz="6000" i="1" dirty="0">
                <a:solidFill>
                  <a:schemeClr val="dk1"/>
                </a:solidFill>
                <a:latin typeface="Calibri"/>
                <a:ea typeface="Calibri"/>
                <a:cs typeface="Calibri"/>
                <a:sym typeface="Calibri"/>
              </a:rPr>
              <a:t>, and Dashi </a:t>
            </a:r>
            <a:r>
              <a:rPr lang="en-US" sz="6000" i="1" dirty="0" err="1">
                <a:solidFill>
                  <a:schemeClr val="dk1"/>
                </a:solidFill>
                <a:latin typeface="Calibri"/>
                <a:ea typeface="Calibri"/>
                <a:cs typeface="Calibri"/>
                <a:sym typeface="Calibri"/>
              </a:rPr>
              <a:t>Hasahouro</a:t>
            </a:r>
            <a:endParaRPr lang="en-US" sz="6000" i="1" dirty="0">
              <a:solidFill>
                <a:schemeClr val="dk1"/>
              </a:solidFill>
              <a:latin typeface="Calibri"/>
              <a:ea typeface="Calibri"/>
              <a:cs typeface="Calibri"/>
              <a:sym typeface="Calibri"/>
            </a:endParaRPr>
          </a:p>
          <a:p>
            <a:pPr>
              <a:spcBef>
                <a:spcPts val="0"/>
              </a:spcBef>
              <a:spcAft>
                <a:spcPts val="0"/>
              </a:spcAft>
            </a:pPr>
            <a:r>
              <a:rPr lang="en-US" sz="6000" i="1" dirty="0">
                <a:solidFill>
                  <a:schemeClr val="dk1"/>
                </a:solidFill>
                <a:latin typeface="Calibri"/>
                <a:ea typeface="Calibri"/>
                <a:cs typeface="Calibri"/>
                <a:sym typeface="Calibri"/>
              </a:rPr>
              <a:t>Department of Chemistry, Monmouth College, Monmouth, Illinois</a:t>
            </a:r>
          </a:p>
        </p:txBody>
      </p:sp>
      <p:sp>
        <p:nvSpPr>
          <p:cNvPr id="15" name="Rectangle: Rounded Corners 14">
            <a:extLst>
              <a:ext uri="{FF2B5EF4-FFF2-40B4-BE49-F238E27FC236}">
                <a16:creationId xmlns:a16="http://schemas.microsoft.com/office/drawing/2014/main" id="{0B6BD6FD-5CB3-4AB1-9C5B-AC263DF9C3CF}"/>
              </a:ext>
            </a:extLst>
          </p:cNvPr>
          <p:cNvSpPr/>
          <p:nvPr/>
        </p:nvSpPr>
        <p:spPr>
          <a:xfrm>
            <a:off x="1277113" y="7748858"/>
            <a:ext cx="1253357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Major Heading</a:t>
            </a:r>
          </a:p>
        </p:txBody>
      </p:sp>
      <p:sp>
        <p:nvSpPr>
          <p:cNvPr id="16" name="TextBox 15">
            <a:extLst>
              <a:ext uri="{FF2B5EF4-FFF2-40B4-BE49-F238E27FC236}">
                <a16:creationId xmlns:a16="http://schemas.microsoft.com/office/drawing/2014/main" id="{9EDCF3C2-51DD-4555-9C8E-F5C1BA617A0D}"/>
              </a:ext>
            </a:extLst>
          </p:cNvPr>
          <p:cNvSpPr txBox="1"/>
          <p:nvPr/>
        </p:nvSpPr>
        <p:spPr>
          <a:xfrm>
            <a:off x="1146220" y="9040178"/>
            <a:ext cx="12533579" cy="9140964"/>
          </a:xfrm>
          <a:prstGeom prst="rect">
            <a:avLst/>
          </a:prstGeom>
          <a:noFill/>
        </p:spPr>
        <p:txBody>
          <a:bodyPr wrap="square" rtlCol="0">
            <a:spAutoFit/>
          </a:bodyPr>
          <a:lstStyle/>
          <a:p>
            <a:r>
              <a:rPr lang="en-US" sz="2400" dirty="0">
                <a:solidFill>
                  <a:schemeClr val="bg1"/>
                </a:solidFill>
              </a:rPr>
              <a:t>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 This font is 24 point normal text.</a:t>
            </a:r>
            <a:br>
              <a:rPr lang="en-US" dirty="0"/>
            </a:br>
            <a:endParaRPr lang="en-US" dirty="0"/>
          </a:p>
          <a:p>
            <a:br>
              <a:rPr lang="en-US" dirty="0"/>
            </a:br>
            <a:endParaRPr lang="en-US" dirty="0"/>
          </a:p>
          <a:p>
            <a:br>
              <a:rPr lang="en-US" dirty="0"/>
            </a:br>
            <a:endParaRPr lang="en-US" dirty="0"/>
          </a:p>
          <a:p>
            <a:pPr algn="just"/>
            <a:endParaRPr lang="en-US" dirty="0"/>
          </a:p>
        </p:txBody>
      </p:sp>
      <p:sp>
        <p:nvSpPr>
          <p:cNvPr id="21" name="TextBox 20">
            <a:extLst>
              <a:ext uri="{FF2B5EF4-FFF2-40B4-BE49-F238E27FC236}">
                <a16:creationId xmlns:a16="http://schemas.microsoft.com/office/drawing/2014/main" id="{417A9469-9635-454A-91BE-7B14E580A835}"/>
              </a:ext>
            </a:extLst>
          </p:cNvPr>
          <p:cNvSpPr txBox="1"/>
          <p:nvPr/>
        </p:nvSpPr>
        <p:spPr>
          <a:xfrm>
            <a:off x="1535422" y="20578968"/>
            <a:ext cx="12144375" cy="646331"/>
          </a:xfrm>
          <a:prstGeom prst="rect">
            <a:avLst/>
          </a:prstGeom>
          <a:noFill/>
        </p:spPr>
        <p:txBody>
          <a:bodyPr wrap="square" rtlCol="0">
            <a:spAutoFit/>
          </a:bodyPr>
          <a:lstStyle/>
          <a:p>
            <a:br>
              <a:rPr lang="en-US" dirty="0"/>
            </a:br>
            <a:endParaRPr lang="en-US" dirty="0"/>
          </a:p>
        </p:txBody>
      </p:sp>
      <p:sp>
        <p:nvSpPr>
          <p:cNvPr id="73" name="Rectangle: Rounded Corners 72">
            <a:extLst>
              <a:ext uri="{FF2B5EF4-FFF2-40B4-BE49-F238E27FC236}">
                <a16:creationId xmlns:a16="http://schemas.microsoft.com/office/drawing/2014/main" id="{457F267F-A752-4308-A879-8F030C584CA7}"/>
              </a:ext>
            </a:extLst>
          </p:cNvPr>
          <p:cNvSpPr/>
          <p:nvPr/>
        </p:nvSpPr>
        <p:spPr>
          <a:xfrm>
            <a:off x="29845253" y="25306783"/>
            <a:ext cx="13013554" cy="1205781"/>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b="1" dirty="0"/>
              <a:t>Future Work</a:t>
            </a:r>
          </a:p>
        </p:txBody>
      </p:sp>
      <p:sp>
        <p:nvSpPr>
          <p:cNvPr id="74" name="Rectangle: Rounded Corners 73">
            <a:extLst>
              <a:ext uri="{FF2B5EF4-FFF2-40B4-BE49-F238E27FC236}">
                <a16:creationId xmlns:a16="http://schemas.microsoft.com/office/drawing/2014/main" id="{EAD2E864-6CA8-4E49-8EE5-918EE9F90FDC}"/>
              </a:ext>
            </a:extLst>
          </p:cNvPr>
          <p:cNvSpPr/>
          <p:nvPr/>
        </p:nvSpPr>
        <p:spPr>
          <a:xfrm>
            <a:off x="29903068" y="29064906"/>
            <a:ext cx="12955738"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b="1" dirty="0"/>
              <a:t>Acknowledgements </a:t>
            </a:r>
          </a:p>
        </p:txBody>
      </p:sp>
      <p:sp>
        <p:nvSpPr>
          <p:cNvPr id="75" name="Rectangle: Rounded Corners 74">
            <a:extLst>
              <a:ext uri="{FF2B5EF4-FFF2-40B4-BE49-F238E27FC236}">
                <a16:creationId xmlns:a16="http://schemas.microsoft.com/office/drawing/2014/main" id="{7CCF8375-F06B-45EF-87CA-83C82F582E9E}"/>
              </a:ext>
            </a:extLst>
          </p:cNvPr>
          <p:cNvSpPr/>
          <p:nvPr/>
        </p:nvSpPr>
        <p:spPr>
          <a:xfrm>
            <a:off x="29903067" y="32920130"/>
            <a:ext cx="1295573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b="1" dirty="0"/>
              <a:t>References</a:t>
            </a:r>
          </a:p>
        </p:txBody>
      </p:sp>
      <p:pic>
        <p:nvPicPr>
          <p:cNvPr id="209" name="Shape 65">
            <a:extLst>
              <a:ext uri="{FF2B5EF4-FFF2-40B4-BE49-F238E27FC236}">
                <a16:creationId xmlns:a16="http://schemas.microsoft.com/office/drawing/2014/main" id="{EBC3A551-099A-4860-A2FC-0F54EEA617BD}"/>
              </a:ext>
            </a:extLst>
          </p:cNvPr>
          <p:cNvPicPr preferRelativeResize="0">
            <a:picLocks noChangeAspect="1"/>
          </p:cNvPicPr>
          <p:nvPr/>
        </p:nvPicPr>
        <p:blipFill rotWithShape="1">
          <a:blip r:embed="rId3">
            <a:alphaModFix/>
          </a:blip>
          <a:srcRect/>
          <a:stretch/>
        </p:blipFill>
        <p:spPr>
          <a:xfrm>
            <a:off x="37337439" y="1838682"/>
            <a:ext cx="3510673" cy="3510673"/>
          </a:xfrm>
          <a:prstGeom prst="rect">
            <a:avLst/>
          </a:prstGeom>
          <a:noFill/>
          <a:ln>
            <a:noFill/>
          </a:ln>
        </p:spPr>
      </p:pic>
      <p:graphicFrame>
        <p:nvGraphicFramePr>
          <p:cNvPr id="215" name="Table 214">
            <a:extLst>
              <a:ext uri="{FF2B5EF4-FFF2-40B4-BE49-F238E27FC236}">
                <a16:creationId xmlns:a16="http://schemas.microsoft.com/office/drawing/2014/main" id="{F92BAFD7-5F3E-4F30-9C44-B929D5FE6488}"/>
              </a:ext>
            </a:extLst>
          </p:cNvPr>
          <p:cNvGraphicFramePr>
            <a:graphicFrameLocks noGrp="1"/>
          </p:cNvGraphicFramePr>
          <p:nvPr>
            <p:extLst>
              <p:ext uri="{D42A27DB-BD31-4B8C-83A1-F6EECF244321}">
                <p14:modId xmlns:p14="http://schemas.microsoft.com/office/powerpoint/2010/main" val="2674191628"/>
              </p:ext>
            </p:extLst>
          </p:nvPr>
        </p:nvGraphicFramePr>
        <p:xfrm>
          <a:off x="15402687" y="33497893"/>
          <a:ext cx="12802538" cy="2424148"/>
        </p:xfrm>
        <a:graphic>
          <a:graphicData uri="http://schemas.openxmlformats.org/drawingml/2006/table">
            <a:tbl>
              <a:tblPr firstRow="1" bandRow="1">
                <a:tableStyleId>{F5AB1C69-6EDB-4FF4-983F-18BD219EF322}</a:tableStyleId>
              </a:tblPr>
              <a:tblGrid>
                <a:gridCol w="6740224">
                  <a:extLst>
                    <a:ext uri="{9D8B030D-6E8A-4147-A177-3AD203B41FA5}">
                      <a16:colId xmlns:a16="http://schemas.microsoft.com/office/drawing/2014/main" val="4247379802"/>
                    </a:ext>
                  </a:extLst>
                </a:gridCol>
                <a:gridCol w="6062314">
                  <a:extLst>
                    <a:ext uri="{9D8B030D-6E8A-4147-A177-3AD203B41FA5}">
                      <a16:colId xmlns:a16="http://schemas.microsoft.com/office/drawing/2014/main" val="3441782188"/>
                    </a:ext>
                  </a:extLst>
                </a:gridCol>
              </a:tblGrid>
              <a:tr h="534388">
                <a:tc>
                  <a:txBody>
                    <a:bodyPr/>
                    <a:lstStyle/>
                    <a:p>
                      <a:pPr algn="ctr"/>
                      <a:r>
                        <a:rPr lang="en-US" sz="2500" b="1" dirty="0"/>
                        <a:t>Generic Title</a:t>
                      </a:r>
                    </a:p>
                  </a:txBody>
                  <a:tcPr anchor="ctr">
                    <a:solidFill>
                      <a:srgbClr val="C00000"/>
                    </a:solidFill>
                  </a:tcPr>
                </a:tc>
                <a:tc>
                  <a:txBody>
                    <a:bodyPr/>
                    <a:lstStyle/>
                    <a:p>
                      <a:pPr algn="ctr"/>
                      <a:r>
                        <a:rPr lang="en-US" sz="2500" b="1" dirty="0"/>
                        <a:t>Generic Title</a:t>
                      </a:r>
                    </a:p>
                  </a:txBody>
                  <a:tcPr anchor="ctr">
                    <a:solidFill>
                      <a:srgbClr val="C00000"/>
                    </a:solidFill>
                  </a:tcPr>
                </a:tc>
                <a:extLst>
                  <a:ext uri="{0D108BD9-81ED-4DB2-BD59-A6C34878D82A}">
                    <a16:rowId xmlns:a16="http://schemas.microsoft.com/office/drawing/2014/main" val="2243021182"/>
                  </a:ext>
                </a:extLst>
              </a:tr>
              <a:tr h="370840">
                <a:tc>
                  <a:txBody>
                    <a:bodyPr/>
                    <a:lstStyle/>
                    <a:p>
                      <a:pPr algn="ctr"/>
                      <a:r>
                        <a:rPr lang="en-US" sz="2500" b="0" dirty="0"/>
                        <a:t>Point</a:t>
                      </a:r>
                    </a:p>
                  </a:txBody>
                  <a:tcPr/>
                </a:tc>
                <a:tc>
                  <a:txBody>
                    <a:bodyPr/>
                    <a:lstStyle/>
                    <a:p>
                      <a:pPr algn="ctr"/>
                      <a:r>
                        <a:rPr lang="en-US" sz="2500" b="0" dirty="0"/>
                        <a:t>Point</a:t>
                      </a:r>
                    </a:p>
                  </a:txBody>
                  <a:tcPr>
                    <a:solidFill>
                      <a:srgbClr val="E8D5CE"/>
                    </a:solidFill>
                  </a:tcPr>
                </a:tc>
                <a:extLst>
                  <a:ext uri="{0D108BD9-81ED-4DB2-BD59-A6C34878D82A}">
                    <a16:rowId xmlns:a16="http://schemas.microsoft.com/office/drawing/2014/main" val="127150286"/>
                  </a:ext>
                </a:extLst>
              </a:tr>
              <a:tr h="370840">
                <a:tc>
                  <a:txBody>
                    <a:bodyPr/>
                    <a:lstStyle/>
                    <a:p>
                      <a:pPr algn="ctr"/>
                      <a:r>
                        <a:rPr lang="en-US" sz="2500" b="0" dirty="0"/>
                        <a:t>Point</a:t>
                      </a:r>
                    </a:p>
                  </a:txBody>
                  <a:tcPr/>
                </a:tc>
                <a:tc>
                  <a:txBody>
                    <a:bodyPr/>
                    <a:lstStyle/>
                    <a:p>
                      <a:pPr algn="ctr"/>
                      <a:r>
                        <a:rPr lang="en-US" sz="2500" b="0" dirty="0"/>
                        <a:t>Point</a:t>
                      </a:r>
                    </a:p>
                  </a:txBody>
                  <a:tcPr/>
                </a:tc>
                <a:extLst>
                  <a:ext uri="{0D108BD9-81ED-4DB2-BD59-A6C34878D82A}">
                    <a16:rowId xmlns:a16="http://schemas.microsoft.com/office/drawing/2014/main" val="3031493725"/>
                  </a:ext>
                </a:extLst>
              </a:tr>
              <a:tr h="0">
                <a:tc>
                  <a:txBody>
                    <a:bodyPr/>
                    <a:lstStyle/>
                    <a:p>
                      <a:pPr algn="ctr"/>
                      <a:r>
                        <a:rPr lang="en-US" sz="2500" b="0" dirty="0"/>
                        <a:t>Point</a:t>
                      </a:r>
                    </a:p>
                  </a:txBody>
                  <a:tcPr/>
                </a:tc>
                <a:tc>
                  <a:txBody>
                    <a:bodyPr/>
                    <a:lstStyle/>
                    <a:p>
                      <a:pPr algn="ctr"/>
                      <a:r>
                        <a:rPr lang="en-US" sz="2500" b="0" dirty="0"/>
                        <a:t>Point</a:t>
                      </a:r>
                    </a:p>
                  </a:txBody>
                  <a:tcPr/>
                </a:tc>
                <a:extLst>
                  <a:ext uri="{0D108BD9-81ED-4DB2-BD59-A6C34878D82A}">
                    <a16:rowId xmlns:a16="http://schemas.microsoft.com/office/drawing/2014/main" val="3977729009"/>
                  </a:ext>
                </a:extLst>
              </a:tr>
              <a:tr h="0">
                <a:tc>
                  <a:txBody>
                    <a:bodyPr/>
                    <a:lstStyle/>
                    <a:p>
                      <a:pPr algn="ctr"/>
                      <a:r>
                        <a:rPr lang="en-US" sz="2500" b="0" dirty="0"/>
                        <a:t>Point</a:t>
                      </a:r>
                    </a:p>
                  </a:txBody>
                  <a:tcPr/>
                </a:tc>
                <a:tc>
                  <a:txBody>
                    <a:bodyPr/>
                    <a:lstStyle/>
                    <a:p>
                      <a:pPr algn="ctr"/>
                      <a:r>
                        <a:rPr lang="en-US" sz="2500" b="0" dirty="0"/>
                        <a:t>Point</a:t>
                      </a:r>
                    </a:p>
                  </a:txBody>
                  <a:tcPr/>
                </a:tc>
                <a:extLst>
                  <a:ext uri="{0D108BD9-81ED-4DB2-BD59-A6C34878D82A}">
                    <a16:rowId xmlns:a16="http://schemas.microsoft.com/office/drawing/2014/main" val="3966228091"/>
                  </a:ext>
                </a:extLst>
              </a:tr>
            </a:tbl>
          </a:graphicData>
        </a:graphic>
      </p:graphicFrame>
      <p:sp>
        <p:nvSpPr>
          <p:cNvPr id="195" name="Rectangle: Rounded Corners 194">
            <a:extLst>
              <a:ext uri="{FF2B5EF4-FFF2-40B4-BE49-F238E27FC236}">
                <a16:creationId xmlns:a16="http://schemas.microsoft.com/office/drawing/2014/main" id="{FAEC1E3A-D8CD-4B28-B136-A5B365B1C1D7}"/>
              </a:ext>
            </a:extLst>
          </p:cNvPr>
          <p:cNvSpPr/>
          <p:nvPr/>
        </p:nvSpPr>
        <p:spPr>
          <a:xfrm>
            <a:off x="15677535" y="7748858"/>
            <a:ext cx="1253357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Major Heading</a:t>
            </a:r>
          </a:p>
        </p:txBody>
      </p:sp>
      <p:sp>
        <p:nvSpPr>
          <p:cNvPr id="196" name="Rectangle: Rounded Corners 195">
            <a:extLst>
              <a:ext uri="{FF2B5EF4-FFF2-40B4-BE49-F238E27FC236}">
                <a16:creationId xmlns:a16="http://schemas.microsoft.com/office/drawing/2014/main" id="{92261F26-76AE-4A6B-8974-3A9C59AD15EE}"/>
              </a:ext>
            </a:extLst>
          </p:cNvPr>
          <p:cNvSpPr/>
          <p:nvPr/>
        </p:nvSpPr>
        <p:spPr>
          <a:xfrm>
            <a:off x="30077860" y="7800711"/>
            <a:ext cx="1253357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Major Heading</a:t>
            </a:r>
          </a:p>
        </p:txBody>
      </p:sp>
      <p:sp>
        <p:nvSpPr>
          <p:cNvPr id="197" name="Rectangle: Rounded Corners 196">
            <a:extLst>
              <a:ext uri="{FF2B5EF4-FFF2-40B4-BE49-F238E27FC236}">
                <a16:creationId xmlns:a16="http://schemas.microsoft.com/office/drawing/2014/main" id="{2E55696F-112F-481C-90B9-6FA2E5C7AC9B}"/>
              </a:ext>
            </a:extLst>
          </p:cNvPr>
          <p:cNvSpPr/>
          <p:nvPr/>
        </p:nvSpPr>
        <p:spPr>
          <a:xfrm>
            <a:off x="1340819" y="17062933"/>
            <a:ext cx="1253357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Major Heading</a:t>
            </a:r>
          </a:p>
        </p:txBody>
      </p:sp>
      <p:sp>
        <p:nvSpPr>
          <p:cNvPr id="198" name="Rectangle: Rounded Corners 197">
            <a:extLst>
              <a:ext uri="{FF2B5EF4-FFF2-40B4-BE49-F238E27FC236}">
                <a16:creationId xmlns:a16="http://schemas.microsoft.com/office/drawing/2014/main" id="{B8ECBDB6-B1B4-4B78-96FA-E33AF8B35696}"/>
              </a:ext>
            </a:extLst>
          </p:cNvPr>
          <p:cNvSpPr/>
          <p:nvPr/>
        </p:nvSpPr>
        <p:spPr>
          <a:xfrm>
            <a:off x="15671646" y="17062933"/>
            <a:ext cx="1253357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Major Heading</a:t>
            </a:r>
          </a:p>
        </p:txBody>
      </p:sp>
      <p:sp>
        <p:nvSpPr>
          <p:cNvPr id="199" name="Rectangle: Rounded Corners 198">
            <a:extLst>
              <a:ext uri="{FF2B5EF4-FFF2-40B4-BE49-F238E27FC236}">
                <a16:creationId xmlns:a16="http://schemas.microsoft.com/office/drawing/2014/main" id="{450C9C01-4A19-4983-8600-8C876B645894}"/>
              </a:ext>
            </a:extLst>
          </p:cNvPr>
          <p:cNvSpPr/>
          <p:nvPr/>
        </p:nvSpPr>
        <p:spPr>
          <a:xfrm>
            <a:off x="30066179" y="17062933"/>
            <a:ext cx="1253357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Major Heading</a:t>
            </a:r>
          </a:p>
        </p:txBody>
      </p:sp>
      <p:sp>
        <p:nvSpPr>
          <p:cNvPr id="200" name="Rectangle: Rounded Corners 199">
            <a:extLst>
              <a:ext uri="{FF2B5EF4-FFF2-40B4-BE49-F238E27FC236}">
                <a16:creationId xmlns:a16="http://schemas.microsoft.com/office/drawing/2014/main" id="{328B2B02-5226-4635-B8C1-367B07BDC414}"/>
              </a:ext>
            </a:extLst>
          </p:cNvPr>
          <p:cNvSpPr/>
          <p:nvPr/>
        </p:nvSpPr>
        <p:spPr>
          <a:xfrm>
            <a:off x="1277112" y="25288167"/>
            <a:ext cx="1253357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Major Heading</a:t>
            </a:r>
          </a:p>
        </p:txBody>
      </p:sp>
      <p:sp>
        <p:nvSpPr>
          <p:cNvPr id="201" name="Rectangle: Rounded Corners 200">
            <a:extLst>
              <a:ext uri="{FF2B5EF4-FFF2-40B4-BE49-F238E27FC236}">
                <a16:creationId xmlns:a16="http://schemas.microsoft.com/office/drawing/2014/main" id="{A490AA13-9520-4D78-B06D-BAEC79300678}"/>
              </a:ext>
            </a:extLst>
          </p:cNvPr>
          <p:cNvSpPr/>
          <p:nvPr/>
        </p:nvSpPr>
        <p:spPr>
          <a:xfrm>
            <a:off x="15686224" y="25306783"/>
            <a:ext cx="12533579" cy="1243012"/>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Major Heading</a:t>
            </a:r>
          </a:p>
        </p:txBody>
      </p:sp>
    </p:spTree>
    <p:extLst>
      <p:ext uri="{BB962C8B-B14F-4D97-AF65-F5344CB8AC3E}">
        <p14:creationId xmlns:p14="http://schemas.microsoft.com/office/powerpoint/2010/main" val="1530165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E8B826"/>
      </a:accent1>
      <a:accent2>
        <a:srgbClr val="E2CA72"/>
      </a:accent2>
      <a:accent3>
        <a:srgbClr val="BD723B"/>
      </a:accent3>
      <a:accent4>
        <a:srgbClr val="AE9376"/>
      </a:accent4>
      <a:accent5>
        <a:srgbClr val="A77F41"/>
      </a:accent5>
      <a:accent6>
        <a:srgbClr val="A1AE79"/>
      </a:accent6>
      <a:hlink>
        <a:srgbClr val="F1D06A"/>
      </a:hlink>
      <a:folHlink>
        <a:srgbClr val="EDDCA8"/>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D5CBAF11-69B7-47EA-BC01-41F77058C2A9}"/>
    </a:ext>
  </a:extLst>
</a:theme>
</file>

<file path=docProps/app.xml><?xml version="1.0" encoding="utf-8"?>
<Properties xmlns="http://schemas.openxmlformats.org/officeDocument/2006/extended-properties" xmlns:vt="http://schemas.openxmlformats.org/officeDocument/2006/docPropsVTypes">
  <Template>Slate</Template>
  <TotalTime>13717</TotalTime>
  <Words>514</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Calisto MT</vt:lpstr>
      <vt:lpstr>Wingdings 2</vt:lpstr>
      <vt:lpstr>Slate</vt:lpstr>
      <vt:lpstr>This is the title of your poster and it should be about this width, otherwise, it is okay to be longer.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insulin monomer and hexamer formation with Langmuir  monolayers, Brewster angle microscopy, and fluorescence microscopy</dc:title>
  <dc:creator>Seth Croslow</dc:creator>
  <cp:lastModifiedBy>Croslow, Seth Wyatt</cp:lastModifiedBy>
  <cp:revision>125</cp:revision>
  <cp:lastPrinted>2019-03-26T22:41:09Z</cp:lastPrinted>
  <dcterms:created xsi:type="dcterms:W3CDTF">2019-03-16T02:09:35Z</dcterms:created>
  <dcterms:modified xsi:type="dcterms:W3CDTF">2019-10-25T20:38:29Z</dcterms:modified>
</cp:coreProperties>
</file>