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16"/>
  </p:notesMasterIdLst>
  <p:sldIdLst>
    <p:sldId id="256" r:id="rId2"/>
    <p:sldId id="320" r:id="rId3"/>
    <p:sldId id="321" r:id="rId4"/>
    <p:sldId id="259" r:id="rId5"/>
    <p:sldId id="308" r:id="rId6"/>
    <p:sldId id="322" r:id="rId7"/>
    <p:sldId id="323" r:id="rId8"/>
    <p:sldId id="324" r:id="rId9"/>
    <p:sldId id="325" r:id="rId10"/>
    <p:sldId id="326" r:id="rId11"/>
    <p:sldId id="315" r:id="rId12"/>
    <p:sldId id="314" r:id="rId13"/>
    <p:sldId id="316" r:id="rId14"/>
    <p:sldId id="31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leybigham@outlook.com" initials="R" lastIdx="1" clrIdx="0">
    <p:extLst>
      <p:ext uri="{19B8F6BF-5375-455C-9EA6-DF929625EA0E}">
        <p15:presenceInfo xmlns:p15="http://schemas.microsoft.com/office/powerpoint/2012/main" userId="12022307317557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9C0-F691-443F-9778-947104C5DF25}" v="438" dt="2021-07-15T20:38:40.049"/>
  </p1510:revLst>
</p1510:revInfo>
</file>

<file path=ppt/tableStyles.xml><?xml version="1.0" encoding="utf-8"?>
<a:tblStyleLst xmlns:a="http://schemas.openxmlformats.org/drawingml/2006/main" def="{387AD7C8-ECFD-4F13-A7ED-D9CE606C9E35}">
  <a:tblStyle styleId="{387AD7C8-ECFD-4F13-A7ED-D9CE606C9E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8" autoAdjust="0"/>
    <p:restoredTop sz="41462" autoAdjust="0"/>
  </p:normalViewPr>
  <p:slideViewPr>
    <p:cSldViewPr snapToGrid="0">
      <p:cViewPr varScale="1">
        <p:scale>
          <a:sx n="48" d="100"/>
          <a:sy n="48" d="100"/>
        </p:scale>
        <p:origin x="2040" y="33"/>
      </p:cViewPr>
      <p:guideLst/>
    </p:cSldViewPr>
  </p:slideViewPr>
  <p:outlineViewPr>
    <p:cViewPr>
      <p:scale>
        <a:sx n="33" d="100"/>
        <a:sy n="33" d="100"/>
      </p:scale>
      <p:origin x="0" y="0"/>
    </p:cViewPr>
  </p:outlineViewPr>
  <p:notesTextViewPr>
    <p:cViewPr>
      <p:scale>
        <a:sx n="202" d="100"/>
        <a:sy n="202" d="100"/>
      </p:scale>
      <p:origin x="0" y="-327"/>
    </p:cViewPr>
  </p:notesTextViewPr>
  <p:sorterViewPr>
    <p:cViewPr>
      <p:scale>
        <a:sx n="100" d="100"/>
        <a:sy n="100" d="100"/>
      </p:scale>
      <p:origin x="0" y="0"/>
    </p:cViewPr>
  </p:sorterViewPr>
  <p:notesViewPr>
    <p:cSldViewPr snapToGrid="0">
      <p:cViewPr>
        <p:scale>
          <a:sx n="21" d="100"/>
          <a:sy n="21" d="100"/>
        </p:scale>
        <p:origin x="3603" y="1359"/>
      </p:cViewPr>
      <p:guideLst/>
    </p:cSldViewPr>
  </p:notesViewPr>
  <p:gridSpacing cx="118872" cy="11887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ybigham@outlook.com" userId="1202230731755786" providerId="LiveId" clId="{4A6A29C0-F691-443F-9778-947104C5DF25}"/>
    <pc:docChg chg="undo redo custSel addSld delSld modSld sldOrd">
      <pc:chgData name="Rileybigham@outlook.com" userId="1202230731755786" providerId="LiveId" clId="{4A6A29C0-F691-443F-9778-947104C5DF25}" dt="2021-07-15T21:20:35.882" v="13944" actId="20577"/>
      <pc:docMkLst>
        <pc:docMk/>
      </pc:docMkLst>
      <pc:sldChg chg="addSp delSp modSp mod">
        <pc:chgData name="Rileybigham@outlook.com" userId="1202230731755786" providerId="LiveId" clId="{4A6A29C0-F691-443F-9778-947104C5DF25}" dt="2021-07-15T20:38:44.318" v="11824" actId="1076"/>
        <pc:sldMkLst>
          <pc:docMk/>
          <pc:sldMk cId="0" sldId="256"/>
        </pc:sldMkLst>
        <pc:spChg chg="add del mod">
          <ac:chgData name="Rileybigham@outlook.com" userId="1202230731755786" providerId="LiveId" clId="{4A6A29C0-F691-443F-9778-947104C5DF25}" dt="2021-07-15T20:37:57.148" v="11814" actId="478"/>
          <ac:spMkLst>
            <pc:docMk/>
            <pc:sldMk cId="0" sldId="256"/>
            <ac:spMk id="4" creationId="{7AA0D0D8-C2D1-44E6-85A0-9D66E3517F6D}"/>
          </ac:spMkLst>
        </pc:spChg>
        <pc:spChg chg="mod">
          <ac:chgData name="Rileybigham@outlook.com" userId="1202230731755786" providerId="LiveId" clId="{4A6A29C0-F691-443F-9778-947104C5DF25}" dt="2021-07-15T20:38:44.318" v="11824" actId="1076"/>
          <ac:spMkLst>
            <pc:docMk/>
            <pc:sldMk cId="0" sldId="256"/>
            <ac:spMk id="174" creationId="{00000000-0000-0000-0000-000000000000}"/>
          </ac:spMkLst>
        </pc:spChg>
        <pc:spChg chg="del">
          <ac:chgData name="Rileybigham@outlook.com" userId="1202230731755786" providerId="LiveId" clId="{4A6A29C0-F691-443F-9778-947104C5DF25}" dt="2021-07-15T20:37:54.697" v="11813" actId="478"/>
          <ac:spMkLst>
            <pc:docMk/>
            <pc:sldMk cId="0" sldId="256"/>
            <ac:spMk id="175" creationId="{00000000-0000-0000-0000-000000000000}"/>
          </ac:spMkLst>
        </pc:spChg>
        <pc:picChg chg="add mod">
          <ac:chgData name="Rileybigham@outlook.com" userId="1202230731755786" providerId="LiveId" clId="{4A6A29C0-F691-443F-9778-947104C5DF25}" dt="2021-07-15T20:38:40.049" v="11823" actId="1076"/>
          <ac:picMkLst>
            <pc:docMk/>
            <pc:sldMk cId="0" sldId="256"/>
            <ac:picMk id="2050" creationId="{6E3B1DA5-06C5-4418-B0B0-618ACB451BD5}"/>
          </ac:picMkLst>
        </pc:picChg>
      </pc:sldChg>
      <pc:sldChg chg="addSp delSp modSp mod ord modNotesTx">
        <pc:chgData name="Rileybigham@outlook.com" userId="1202230731755786" providerId="LiveId" clId="{4A6A29C0-F691-443F-9778-947104C5DF25}" dt="2021-07-15T20:46:13.895" v="11900" actId="20577"/>
        <pc:sldMkLst>
          <pc:docMk/>
          <pc:sldMk cId="0" sldId="259"/>
        </pc:sldMkLst>
        <pc:spChg chg="del">
          <ac:chgData name="Rileybigham@outlook.com" userId="1202230731755786" providerId="LiveId" clId="{4A6A29C0-F691-443F-9778-947104C5DF25}" dt="2021-07-15T00:07:40.905" v="464" actId="478"/>
          <ac:spMkLst>
            <pc:docMk/>
            <pc:sldMk cId="0" sldId="259"/>
            <ac:spMk id="2" creationId="{359C0E80-770A-44FF-8912-3B6996E608CA}"/>
          </ac:spMkLst>
        </pc:spChg>
        <pc:spChg chg="add del mod">
          <ac:chgData name="Rileybigham@outlook.com" userId="1202230731755786" providerId="LiveId" clId="{4A6A29C0-F691-443F-9778-947104C5DF25}" dt="2021-07-15T00:46:01.144" v="1448" actId="478"/>
          <ac:spMkLst>
            <pc:docMk/>
            <pc:sldMk cId="0" sldId="259"/>
            <ac:spMk id="4" creationId="{5E45E718-A151-46E1-8B16-81E80FF9A756}"/>
          </ac:spMkLst>
        </pc:spChg>
        <pc:spChg chg="mod">
          <ac:chgData name="Rileybigham@outlook.com" userId="1202230731755786" providerId="LiveId" clId="{4A6A29C0-F691-443F-9778-947104C5DF25}" dt="2021-07-15T14:40:06.059" v="4951" actId="5793"/>
          <ac:spMkLst>
            <pc:docMk/>
            <pc:sldMk cId="0" sldId="259"/>
            <ac:spMk id="5" creationId="{E62883E1-2120-48A3-8350-6AC6D3FD5858}"/>
          </ac:spMkLst>
        </pc:spChg>
        <pc:spChg chg="mod">
          <ac:chgData name="Rileybigham@outlook.com" userId="1202230731755786" providerId="LiveId" clId="{4A6A29C0-F691-443F-9778-947104C5DF25}" dt="2021-07-15T00:42:32.477" v="1300" actId="20577"/>
          <ac:spMkLst>
            <pc:docMk/>
            <pc:sldMk cId="0" sldId="259"/>
            <ac:spMk id="223" creationId="{00000000-0000-0000-0000-000000000000}"/>
          </ac:spMkLst>
        </pc:spChg>
        <pc:spChg chg="del">
          <ac:chgData name="Rileybigham@outlook.com" userId="1202230731755786" providerId="LiveId" clId="{4A6A29C0-F691-443F-9778-947104C5DF25}" dt="2021-07-15T00:07:36.586" v="463" actId="478"/>
          <ac:spMkLst>
            <pc:docMk/>
            <pc:sldMk cId="0" sldId="259"/>
            <ac:spMk id="224" creationId="{00000000-0000-0000-0000-000000000000}"/>
          </ac:spMkLst>
        </pc:spChg>
      </pc:sldChg>
      <pc:sldChg chg="addSp delSp modSp mod ord modNotesTx">
        <pc:chgData name="Rileybigham@outlook.com" userId="1202230731755786" providerId="LiveId" clId="{4A6A29C0-F691-443F-9778-947104C5DF25}" dt="2021-07-15T20:50:32.750" v="11996" actId="20577"/>
        <pc:sldMkLst>
          <pc:docMk/>
          <pc:sldMk cId="2877769436" sldId="308"/>
        </pc:sldMkLst>
        <pc:spChg chg="mod">
          <ac:chgData name="Rileybigham@outlook.com" userId="1202230731755786" providerId="LiveId" clId="{4A6A29C0-F691-443F-9778-947104C5DF25}" dt="2021-07-15T01:42:18.141" v="4085"/>
          <ac:spMkLst>
            <pc:docMk/>
            <pc:sldMk cId="2877769436" sldId="308"/>
            <ac:spMk id="7" creationId="{52F3794A-7B32-4AA9-BB35-39AD5D03BC79}"/>
          </ac:spMkLst>
        </pc:spChg>
        <pc:picChg chg="del">
          <ac:chgData name="Rileybigham@outlook.com" userId="1202230731755786" providerId="LiveId" clId="{4A6A29C0-F691-443F-9778-947104C5DF25}" dt="2021-07-15T01:37:07.107" v="3952" actId="478"/>
          <ac:picMkLst>
            <pc:docMk/>
            <pc:sldMk cId="2877769436" sldId="308"/>
            <ac:picMk id="6" creationId="{7470DABA-C172-4545-8CBC-042C942EBF6A}"/>
          </ac:picMkLst>
        </pc:picChg>
        <pc:picChg chg="add mod">
          <ac:chgData name="Rileybigham@outlook.com" userId="1202230731755786" providerId="LiveId" clId="{4A6A29C0-F691-443F-9778-947104C5DF25}" dt="2021-07-15T17:24:13.816" v="7422" actId="1076"/>
          <ac:picMkLst>
            <pc:docMk/>
            <pc:sldMk cId="2877769436" sldId="308"/>
            <ac:picMk id="9" creationId="{101A5644-90F2-4E55-85A2-BFACB8D9B1E7}"/>
          </ac:picMkLst>
        </pc:picChg>
      </pc:sldChg>
      <pc:sldChg chg="del">
        <pc:chgData name="Rileybigham@outlook.com" userId="1202230731755786" providerId="LiveId" clId="{4A6A29C0-F691-443F-9778-947104C5DF25}" dt="2021-07-15T00:57:59.585" v="1537" actId="47"/>
        <pc:sldMkLst>
          <pc:docMk/>
          <pc:sldMk cId="3797992755" sldId="309"/>
        </pc:sldMkLst>
      </pc:sldChg>
      <pc:sldChg chg="del ord">
        <pc:chgData name="Rileybigham@outlook.com" userId="1202230731755786" providerId="LiveId" clId="{4A6A29C0-F691-443F-9778-947104C5DF25}" dt="2021-07-15T20:37:09.992" v="11811" actId="47"/>
        <pc:sldMkLst>
          <pc:docMk/>
          <pc:sldMk cId="1845473060" sldId="313"/>
        </pc:sldMkLst>
      </pc:sldChg>
      <pc:sldChg chg="modSp mod modNotesTx">
        <pc:chgData name="Rileybigham@outlook.com" userId="1202230731755786" providerId="LiveId" clId="{4A6A29C0-F691-443F-9778-947104C5DF25}" dt="2021-07-15T21:16:51.485" v="13942" actId="33524"/>
        <pc:sldMkLst>
          <pc:docMk/>
          <pc:sldMk cId="1287322460" sldId="314"/>
        </pc:sldMkLst>
        <pc:spChg chg="mod">
          <ac:chgData name="Rileybigham@outlook.com" userId="1202230731755786" providerId="LiveId" clId="{4A6A29C0-F691-443F-9778-947104C5DF25}" dt="2021-07-14T22:39:15.101" v="263" actId="20577"/>
          <ac:spMkLst>
            <pc:docMk/>
            <pc:sldMk cId="1287322460" sldId="314"/>
            <ac:spMk id="2" creationId="{74AEAD1B-0507-4CA8-A9F2-6C14A23271F7}"/>
          </ac:spMkLst>
        </pc:spChg>
      </pc:sldChg>
      <pc:sldChg chg="addSp delSp modSp mod modNotesTx">
        <pc:chgData name="Rileybigham@outlook.com" userId="1202230731755786" providerId="LiveId" clId="{4A6A29C0-F691-443F-9778-947104C5DF25}" dt="2021-07-15T21:09:32.228" v="13088" actId="20577"/>
        <pc:sldMkLst>
          <pc:docMk/>
          <pc:sldMk cId="3062065315" sldId="315"/>
        </pc:sldMkLst>
        <pc:spChg chg="mod">
          <ac:chgData name="Rileybigham@outlook.com" userId="1202230731755786" providerId="LiveId" clId="{4A6A29C0-F691-443F-9778-947104C5DF25}" dt="2021-07-15T02:49:35" v="4680" actId="14100"/>
          <ac:spMkLst>
            <pc:docMk/>
            <pc:sldMk cId="3062065315" sldId="315"/>
            <ac:spMk id="2" creationId="{3B1DB6EC-FC3C-46E2-BA08-CEBA68A46EC7}"/>
          </ac:spMkLst>
        </pc:spChg>
        <pc:spChg chg="add mod">
          <ac:chgData name="Rileybigham@outlook.com" userId="1202230731755786" providerId="LiveId" clId="{4A6A29C0-F691-443F-9778-947104C5DF25}" dt="2021-07-15T02:52:52.284" v="4785" actId="1076"/>
          <ac:spMkLst>
            <pc:docMk/>
            <pc:sldMk cId="3062065315" sldId="315"/>
            <ac:spMk id="7" creationId="{D59441C0-B691-4EF3-BBCA-1F0D13EBB63B}"/>
          </ac:spMkLst>
        </pc:spChg>
        <pc:spChg chg="add mod">
          <ac:chgData name="Rileybigham@outlook.com" userId="1202230731755786" providerId="LiveId" clId="{4A6A29C0-F691-443F-9778-947104C5DF25}" dt="2021-07-15T02:53:17.231" v="4800" actId="20577"/>
          <ac:spMkLst>
            <pc:docMk/>
            <pc:sldMk cId="3062065315" sldId="315"/>
            <ac:spMk id="48" creationId="{3CA2628E-00C6-4215-BC43-8752496E6931}"/>
          </ac:spMkLst>
        </pc:spChg>
        <pc:spChg chg="add mod">
          <ac:chgData name="Rileybigham@outlook.com" userId="1202230731755786" providerId="LiveId" clId="{4A6A29C0-F691-443F-9778-947104C5DF25}" dt="2021-07-15T02:52:41.713" v="4783" actId="1076"/>
          <ac:spMkLst>
            <pc:docMk/>
            <pc:sldMk cId="3062065315" sldId="315"/>
            <ac:spMk id="49" creationId="{DED186D3-9B79-4C7D-859B-950E2BF2CFBA}"/>
          </ac:spMkLst>
        </pc:spChg>
        <pc:spChg chg="add mod">
          <ac:chgData name="Rileybigham@outlook.com" userId="1202230731755786" providerId="LiveId" clId="{4A6A29C0-F691-443F-9778-947104C5DF25}" dt="2021-07-15T02:52:45.950" v="4784" actId="1076"/>
          <ac:spMkLst>
            <pc:docMk/>
            <pc:sldMk cId="3062065315" sldId="315"/>
            <ac:spMk id="50" creationId="{2413D6AB-E602-4CA4-89BC-8F24B79E2865}"/>
          </ac:spMkLst>
        </pc:spChg>
        <pc:spChg chg="add mod">
          <ac:chgData name="Rileybigham@outlook.com" userId="1202230731755786" providerId="LiveId" clId="{4A6A29C0-F691-443F-9778-947104C5DF25}" dt="2021-07-15T02:53:31.742" v="4810" actId="1076"/>
          <ac:spMkLst>
            <pc:docMk/>
            <pc:sldMk cId="3062065315" sldId="315"/>
            <ac:spMk id="51" creationId="{8CC0738D-F2E6-44F2-BBF5-64421D2E8CAE}"/>
          </ac:spMkLst>
        </pc:spChg>
        <pc:spChg chg="add mod">
          <ac:chgData name="Rileybigham@outlook.com" userId="1202230731755786" providerId="LiveId" clId="{4A6A29C0-F691-443F-9778-947104C5DF25}" dt="2021-07-15T02:53:43.573" v="4817" actId="1076"/>
          <ac:spMkLst>
            <pc:docMk/>
            <pc:sldMk cId="3062065315" sldId="315"/>
            <ac:spMk id="52" creationId="{3B5C78F9-DE28-4481-BC11-2342F26B83DA}"/>
          </ac:spMkLst>
        </pc:spChg>
        <pc:grpChg chg="del">
          <ac:chgData name="Rileybigham@outlook.com" userId="1202230731755786" providerId="LiveId" clId="{4A6A29C0-F691-443F-9778-947104C5DF25}" dt="2021-07-15T02:49:39.117" v="4681" actId="478"/>
          <ac:grpSpMkLst>
            <pc:docMk/>
            <pc:sldMk cId="3062065315" sldId="315"/>
            <ac:grpSpMk id="13" creationId="{F5A7D9BC-997E-4820-9D56-26855B28C6E6}"/>
          </ac:grpSpMkLst>
        </pc:grpChg>
        <pc:grpChg chg="del">
          <ac:chgData name="Rileybigham@outlook.com" userId="1202230731755786" providerId="LiveId" clId="{4A6A29C0-F691-443F-9778-947104C5DF25}" dt="2021-07-15T02:49:39.117" v="4681" actId="478"/>
          <ac:grpSpMkLst>
            <pc:docMk/>
            <pc:sldMk cId="3062065315" sldId="315"/>
            <ac:grpSpMk id="19" creationId="{DCCFD696-E36A-4516-B611-B414E6F0B960}"/>
          </ac:grpSpMkLst>
        </pc:grpChg>
        <pc:grpChg chg="del">
          <ac:chgData name="Rileybigham@outlook.com" userId="1202230731755786" providerId="LiveId" clId="{4A6A29C0-F691-443F-9778-947104C5DF25}" dt="2021-07-15T02:49:39.117" v="4681" actId="478"/>
          <ac:grpSpMkLst>
            <pc:docMk/>
            <pc:sldMk cId="3062065315" sldId="315"/>
            <ac:grpSpMk id="29" creationId="{AB0443EC-7DA2-425A-A753-1AB57A07393A}"/>
          </ac:grpSpMkLst>
        </pc:grpChg>
        <pc:grpChg chg="del">
          <ac:chgData name="Rileybigham@outlook.com" userId="1202230731755786" providerId="LiveId" clId="{4A6A29C0-F691-443F-9778-947104C5DF25}" dt="2021-07-15T02:49:39.117" v="4681" actId="478"/>
          <ac:grpSpMkLst>
            <pc:docMk/>
            <pc:sldMk cId="3062065315" sldId="315"/>
            <ac:grpSpMk id="42" creationId="{E0615E47-4868-4BC6-9831-E97F727A2838}"/>
          </ac:grpSpMkLst>
        </pc:grpChg>
        <pc:grpChg chg="del">
          <ac:chgData name="Rileybigham@outlook.com" userId="1202230731755786" providerId="LiveId" clId="{4A6A29C0-F691-443F-9778-947104C5DF25}" dt="2021-07-15T02:49:39.117" v="4681" actId="478"/>
          <ac:grpSpMkLst>
            <pc:docMk/>
            <pc:sldMk cId="3062065315" sldId="315"/>
            <ac:grpSpMk id="45" creationId="{3A288B6E-EEA7-45F2-8A1C-69C5711147A8}"/>
          </ac:grpSpMkLst>
        </pc:grpChg>
        <pc:picChg chg="mod">
          <ac:chgData name="Rileybigham@outlook.com" userId="1202230731755786" providerId="LiveId" clId="{4A6A29C0-F691-443F-9778-947104C5DF25}" dt="2021-07-15T02:53:03.890" v="4789" actId="1076"/>
          <ac:picMkLst>
            <pc:docMk/>
            <pc:sldMk cId="3062065315" sldId="315"/>
            <ac:picMk id="4" creationId="{DE120B71-D73E-4CE7-9672-53A870C1D7A0}"/>
          </ac:picMkLst>
        </pc:picChg>
        <pc:inkChg chg="del">
          <ac:chgData name="Rileybigham@outlook.com" userId="1202230731755786" providerId="LiveId" clId="{4A6A29C0-F691-443F-9778-947104C5DF25}" dt="2021-07-15T02:49:39.117" v="4681" actId="478"/>
          <ac:inkMkLst>
            <pc:docMk/>
            <pc:sldMk cId="3062065315" sldId="315"/>
            <ac:inkMk id="14" creationId="{FFE03248-1262-435E-8D8A-A30C7AB0790B}"/>
          </ac:inkMkLst>
        </pc:inkChg>
        <pc:inkChg chg="del">
          <ac:chgData name="Rileybigham@outlook.com" userId="1202230731755786" providerId="LiveId" clId="{4A6A29C0-F691-443F-9778-947104C5DF25}" dt="2021-07-15T02:49:39.117" v="4681" actId="478"/>
          <ac:inkMkLst>
            <pc:docMk/>
            <pc:sldMk cId="3062065315" sldId="315"/>
            <ac:inkMk id="26" creationId="{DF3F98D2-8BED-4967-A741-322329100A51}"/>
          </ac:inkMkLst>
        </pc:inkChg>
        <pc:inkChg chg="del">
          <ac:chgData name="Rileybigham@outlook.com" userId="1202230731755786" providerId="LiveId" clId="{4A6A29C0-F691-443F-9778-947104C5DF25}" dt="2021-07-15T02:49:39.117" v="4681" actId="478"/>
          <ac:inkMkLst>
            <pc:docMk/>
            <pc:sldMk cId="3062065315" sldId="315"/>
            <ac:inkMk id="34" creationId="{9190A624-56DB-4736-A2E1-84F0675638B4}"/>
          </ac:inkMkLst>
        </pc:inkChg>
        <pc:inkChg chg="del">
          <ac:chgData name="Rileybigham@outlook.com" userId="1202230731755786" providerId="LiveId" clId="{4A6A29C0-F691-443F-9778-947104C5DF25}" dt="2021-07-15T02:49:39.117" v="4681" actId="478"/>
          <ac:inkMkLst>
            <pc:docMk/>
            <pc:sldMk cId="3062065315" sldId="315"/>
            <ac:inkMk id="35" creationId="{59E23B4C-F0F6-4A7D-B92D-FCB59A5C3AE4}"/>
          </ac:inkMkLst>
        </pc:inkChg>
        <pc:cxnChg chg="add mod">
          <ac:chgData name="Rileybigham@outlook.com" userId="1202230731755786" providerId="LiveId" clId="{4A6A29C0-F691-443F-9778-947104C5DF25}" dt="2021-07-15T02:50:48.055" v="4695" actId="13822"/>
          <ac:cxnSpMkLst>
            <pc:docMk/>
            <pc:sldMk cId="3062065315" sldId="315"/>
            <ac:cxnSpMk id="5" creationId="{94EA3235-A035-4C88-BD06-7C50206EFB0D}"/>
          </ac:cxnSpMkLst>
        </pc:cxnChg>
        <pc:cxnChg chg="add mod">
          <ac:chgData name="Rileybigham@outlook.com" userId="1202230731755786" providerId="LiveId" clId="{4A6A29C0-F691-443F-9778-947104C5DF25}" dt="2021-07-15T02:50:50.723" v="4696" actId="13822"/>
          <ac:cxnSpMkLst>
            <pc:docMk/>
            <pc:sldMk cId="3062065315" sldId="315"/>
            <ac:cxnSpMk id="31" creationId="{823CF6C7-8D14-4A56-A660-EF4595B19085}"/>
          </ac:cxnSpMkLst>
        </pc:cxnChg>
        <pc:cxnChg chg="add mod">
          <ac:chgData name="Rileybigham@outlook.com" userId="1202230731755786" providerId="LiveId" clId="{4A6A29C0-F691-443F-9778-947104C5DF25}" dt="2021-07-15T02:50:53.570" v="4697" actId="13822"/>
          <ac:cxnSpMkLst>
            <pc:docMk/>
            <pc:sldMk cId="3062065315" sldId="315"/>
            <ac:cxnSpMk id="32" creationId="{7B026127-7203-48BE-B228-CF953E2A5A5F}"/>
          </ac:cxnSpMkLst>
        </pc:cxnChg>
        <pc:cxnChg chg="add del mod">
          <ac:chgData name="Rileybigham@outlook.com" userId="1202230731755786" providerId="LiveId" clId="{4A6A29C0-F691-443F-9778-947104C5DF25}" dt="2021-07-15T02:51:41.446" v="4736"/>
          <ac:cxnSpMkLst>
            <pc:docMk/>
            <pc:sldMk cId="3062065315" sldId="315"/>
            <ac:cxnSpMk id="36" creationId="{1D728B9D-6797-481E-B10B-086543F2784E}"/>
          </ac:cxnSpMkLst>
        </pc:cxnChg>
        <pc:cxnChg chg="add del mod">
          <ac:chgData name="Rileybigham@outlook.com" userId="1202230731755786" providerId="LiveId" clId="{4A6A29C0-F691-443F-9778-947104C5DF25}" dt="2021-07-15T02:51:41.164" v="4735"/>
          <ac:cxnSpMkLst>
            <pc:docMk/>
            <pc:sldMk cId="3062065315" sldId="315"/>
            <ac:cxnSpMk id="37" creationId="{043CB1CE-D615-47E5-8A9C-D59FB6B40807}"/>
          </ac:cxnSpMkLst>
        </pc:cxnChg>
        <pc:cxnChg chg="add del mod">
          <ac:chgData name="Rileybigham@outlook.com" userId="1202230731755786" providerId="LiveId" clId="{4A6A29C0-F691-443F-9778-947104C5DF25}" dt="2021-07-15T02:51:41.039" v="4734"/>
          <ac:cxnSpMkLst>
            <pc:docMk/>
            <pc:sldMk cId="3062065315" sldId="315"/>
            <ac:cxnSpMk id="40" creationId="{A305FE83-5973-4CA5-97E8-81AFA324595E}"/>
          </ac:cxnSpMkLst>
        </pc:cxnChg>
        <pc:cxnChg chg="add del mod">
          <ac:chgData name="Rileybigham@outlook.com" userId="1202230731755786" providerId="LiveId" clId="{4A6A29C0-F691-443F-9778-947104C5DF25}" dt="2021-07-15T02:51:40.929" v="4733"/>
          <ac:cxnSpMkLst>
            <pc:docMk/>
            <pc:sldMk cId="3062065315" sldId="315"/>
            <ac:cxnSpMk id="46" creationId="{1C195BDD-9760-47F2-A53B-211C4D5D573C}"/>
          </ac:cxnSpMkLst>
        </pc:cxnChg>
        <pc:cxnChg chg="add del mod">
          <ac:chgData name="Rileybigham@outlook.com" userId="1202230731755786" providerId="LiveId" clId="{4A6A29C0-F691-443F-9778-947104C5DF25}" dt="2021-07-15T02:51:40.772" v="4732"/>
          <ac:cxnSpMkLst>
            <pc:docMk/>
            <pc:sldMk cId="3062065315" sldId="315"/>
            <ac:cxnSpMk id="47" creationId="{CF20DBD1-023C-498B-A3C0-AD292C19FC68}"/>
          </ac:cxnSpMkLst>
        </pc:cxnChg>
      </pc:sldChg>
      <pc:sldChg chg="del ord">
        <pc:chgData name="Rileybigham@outlook.com" userId="1202230731755786" providerId="LiveId" clId="{4A6A29C0-F691-443F-9778-947104C5DF25}" dt="2021-07-15T20:37:10.992" v="11812" actId="47"/>
        <pc:sldMkLst>
          <pc:docMk/>
          <pc:sldMk cId="890207625" sldId="318"/>
        </pc:sldMkLst>
      </pc:sldChg>
      <pc:sldChg chg="addSp delSp modSp add del mod modNotesTx">
        <pc:chgData name="Rileybigham@outlook.com" userId="1202230731755786" providerId="LiveId" clId="{4A6A29C0-F691-443F-9778-947104C5DF25}" dt="2021-07-15T21:20:35.882" v="13944" actId="20577"/>
        <pc:sldMkLst>
          <pc:docMk/>
          <pc:sldMk cId="3966583346" sldId="320"/>
        </pc:sldMkLst>
        <pc:spChg chg="mod">
          <ac:chgData name="Rileybigham@outlook.com" userId="1202230731755786" providerId="LiveId" clId="{4A6A29C0-F691-443F-9778-947104C5DF25}" dt="2021-07-15T17:19:22.795" v="7418" actId="14100"/>
          <ac:spMkLst>
            <pc:docMk/>
            <pc:sldMk cId="3966583346" sldId="320"/>
            <ac:spMk id="7" creationId="{52F3794A-7B32-4AA9-BB35-39AD5D03BC79}"/>
          </ac:spMkLst>
        </pc:spChg>
        <pc:spChg chg="del">
          <ac:chgData name="Rileybigham@outlook.com" userId="1202230731755786" providerId="LiveId" clId="{4A6A29C0-F691-443F-9778-947104C5DF25}" dt="2021-07-14T22:09:30.478" v="232" actId="478"/>
          <ac:spMkLst>
            <pc:docMk/>
            <pc:sldMk cId="3966583346" sldId="320"/>
            <ac:spMk id="8" creationId="{6FC2F35A-0D32-428E-8E60-62A8415CCD47}"/>
          </ac:spMkLst>
        </pc:spChg>
        <pc:spChg chg="del">
          <ac:chgData name="Rileybigham@outlook.com" userId="1202230731755786" providerId="LiveId" clId="{4A6A29C0-F691-443F-9778-947104C5DF25}" dt="2021-07-14T22:10:23.259" v="233" actId="478"/>
          <ac:spMkLst>
            <pc:docMk/>
            <pc:sldMk cId="3966583346" sldId="320"/>
            <ac:spMk id="10" creationId="{247E1233-664D-4755-AC3F-8F57F63B5C32}"/>
          </ac:spMkLst>
        </pc:spChg>
        <pc:spChg chg="mod">
          <ac:chgData name="Rileybigham@outlook.com" userId="1202230731755786" providerId="LiveId" clId="{4A6A29C0-F691-443F-9778-947104C5DF25}" dt="2021-07-14T22:08:11.427" v="9" actId="20577"/>
          <ac:spMkLst>
            <pc:docMk/>
            <pc:sldMk cId="3966583346" sldId="320"/>
            <ac:spMk id="223" creationId="{00000000-0000-0000-0000-000000000000}"/>
          </ac:spMkLst>
        </pc:spChg>
        <pc:spChg chg="mod">
          <ac:chgData name="Rileybigham@outlook.com" userId="1202230731755786" providerId="LiveId" clId="{4A6A29C0-F691-443F-9778-947104C5DF25}" dt="2021-07-14T22:09:08.057" v="159" actId="1076"/>
          <ac:spMkLst>
            <pc:docMk/>
            <pc:sldMk cId="3966583346" sldId="320"/>
            <ac:spMk id="225" creationId="{00000000-0000-0000-0000-000000000000}"/>
          </ac:spMkLst>
        </pc:spChg>
        <pc:picChg chg="del">
          <ac:chgData name="Rileybigham@outlook.com" userId="1202230731755786" providerId="LiveId" clId="{4A6A29C0-F691-443F-9778-947104C5DF25}" dt="2021-07-14T22:09:28.541" v="231" actId="478"/>
          <ac:picMkLst>
            <pc:docMk/>
            <pc:sldMk cId="3966583346" sldId="320"/>
            <ac:picMk id="6" creationId="{7470DABA-C172-4545-8CBC-042C942EBF6A}"/>
          </ac:picMkLst>
        </pc:picChg>
        <pc:picChg chg="add mod">
          <ac:chgData name="Rileybigham@outlook.com" userId="1202230731755786" providerId="LiveId" clId="{4A6A29C0-F691-443F-9778-947104C5DF25}" dt="2021-07-15T17:19:25.593" v="7419" actId="1076"/>
          <ac:picMkLst>
            <pc:docMk/>
            <pc:sldMk cId="3966583346" sldId="320"/>
            <ac:picMk id="1026" creationId="{E836F7DD-4320-4B61-A565-0F6A028E548A}"/>
          </ac:picMkLst>
        </pc:picChg>
      </pc:sldChg>
      <pc:sldChg chg="addSp delSp modSp add del mod modNotesTx">
        <pc:chgData name="Rileybigham@outlook.com" userId="1202230731755786" providerId="LiveId" clId="{4A6A29C0-F691-443F-9778-947104C5DF25}" dt="2021-07-15T19:48:09.997" v="10752"/>
        <pc:sldMkLst>
          <pc:docMk/>
          <pc:sldMk cId="727111797" sldId="321"/>
        </pc:sldMkLst>
        <pc:spChg chg="add del">
          <ac:chgData name="Rileybigham@outlook.com" userId="1202230731755786" providerId="LiveId" clId="{4A6A29C0-F691-443F-9778-947104C5DF25}" dt="2021-07-14T22:11:17.314" v="258" actId="478"/>
          <ac:spMkLst>
            <pc:docMk/>
            <pc:sldMk cId="727111797" sldId="321"/>
            <ac:spMk id="3" creationId="{B244E0B7-1AD2-4DFC-B853-607CE329426F}"/>
          </ac:spMkLst>
        </pc:spChg>
        <pc:spChg chg="add del">
          <ac:chgData name="Rileybigham@outlook.com" userId="1202230731755786" providerId="LiveId" clId="{4A6A29C0-F691-443F-9778-947104C5DF25}" dt="2021-07-14T22:11:15.094" v="257" actId="478"/>
          <ac:spMkLst>
            <pc:docMk/>
            <pc:sldMk cId="727111797" sldId="321"/>
            <ac:spMk id="4" creationId="{078CDFF5-E858-4D9D-BFDB-70D03B91B409}"/>
          </ac:spMkLst>
        </pc:spChg>
        <pc:spChg chg="add del mod">
          <ac:chgData name="Rileybigham@outlook.com" userId="1202230731755786" providerId="LiveId" clId="{4A6A29C0-F691-443F-9778-947104C5DF25}" dt="2021-07-15T16:38:20.869" v="6749" actId="478"/>
          <ac:spMkLst>
            <pc:docMk/>
            <pc:sldMk cId="727111797" sldId="321"/>
            <ac:spMk id="9" creationId="{7DD3E7B3-2F05-4D1F-A90C-D83B2F110BC6}"/>
          </ac:spMkLst>
        </pc:spChg>
        <pc:spChg chg="del">
          <ac:chgData name="Rileybigham@outlook.com" userId="1202230731755786" providerId="LiveId" clId="{4A6A29C0-F691-443F-9778-947104C5DF25}" dt="2021-07-14T22:10:29.170" v="235" actId="478"/>
          <ac:spMkLst>
            <pc:docMk/>
            <pc:sldMk cId="727111797" sldId="321"/>
            <ac:spMk id="10" creationId="{5EA37077-ADDC-4524-92A8-48B4FE0D4BA6}"/>
          </ac:spMkLst>
        </pc:spChg>
        <pc:spChg chg="add mod">
          <ac:chgData name="Rileybigham@outlook.com" userId="1202230731755786" providerId="LiveId" clId="{4A6A29C0-F691-443F-9778-947104C5DF25}" dt="2021-07-15T18:55:49.832" v="7683" actId="1076"/>
          <ac:spMkLst>
            <pc:docMk/>
            <pc:sldMk cId="727111797" sldId="321"/>
            <ac:spMk id="11" creationId="{B6310CBB-6270-4E2F-8D41-30AD42B025C6}"/>
          </ac:spMkLst>
        </pc:spChg>
        <pc:spChg chg="add del mod">
          <ac:chgData name="Rileybigham@outlook.com" userId="1202230731755786" providerId="LiveId" clId="{4A6A29C0-F691-443F-9778-947104C5DF25}" dt="2021-07-14T22:11:08.615" v="244" actId="478"/>
          <ac:spMkLst>
            <pc:docMk/>
            <pc:sldMk cId="727111797" sldId="321"/>
            <ac:spMk id="12" creationId="{A9ACD9D4-187B-4575-B73A-0A3866B3D735}"/>
          </ac:spMkLst>
        </pc:spChg>
        <pc:spChg chg="add mod">
          <ac:chgData name="Rileybigham@outlook.com" userId="1202230731755786" providerId="LiveId" clId="{4A6A29C0-F691-443F-9778-947104C5DF25}" dt="2021-07-15T18:55:24.870" v="7678" actId="571"/>
          <ac:spMkLst>
            <pc:docMk/>
            <pc:sldMk cId="727111797" sldId="321"/>
            <ac:spMk id="12" creationId="{B368D16D-063D-4DC3-AE29-2EABE68257C9}"/>
          </ac:spMkLst>
        </pc:spChg>
        <pc:spChg chg="add mod">
          <ac:chgData name="Rileybigham@outlook.com" userId="1202230731755786" providerId="LiveId" clId="{4A6A29C0-F691-443F-9778-947104C5DF25}" dt="2021-07-15T18:55:44.337" v="7682" actId="1076"/>
          <ac:spMkLst>
            <pc:docMk/>
            <pc:sldMk cId="727111797" sldId="321"/>
            <ac:spMk id="13" creationId="{4FE3FDF9-8CC9-414C-82A6-8B7FFB10FD95}"/>
          </ac:spMkLst>
        </pc:spChg>
        <pc:spChg chg="add mod">
          <ac:chgData name="Rileybigham@outlook.com" userId="1202230731755786" providerId="LiveId" clId="{4A6A29C0-F691-443F-9778-947104C5DF25}" dt="2021-07-15T17:15:57.158" v="7410" actId="1076"/>
          <ac:spMkLst>
            <pc:docMk/>
            <pc:sldMk cId="727111797" sldId="321"/>
            <ac:spMk id="14" creationId="{7C156D85-123A-4495-ABB8-DB84BD15BB4F}"/>
          </ac:spMkLst>
        </pc:spChg>
        <pc:spChg chg="add mod">
          <ac:chgData name="Rileybigham@outlook.com" userId="1202230731755786" providerId="LiveId" clId="{4A6A29C0-F691-443F-9778-947104C5DF25}" dt="2021-07-15T18:55:24.870" v="7678" actId="571"/>
          <ac:spMkLst>
            <pc:docMk/>
            <pc:sldMk cId="727111797" sldId="321"/>
            <ac:spMk id="15" creationId="{74D2AB1A-5D6A-4FAB-A804-7BC0D3B120C8}"/>
          </ac:spMkLst>
        </pc:spChg>
        <pc:spChg chg="add mod">
          <ac:chgData name="Rileybigham@outlook.com" userId="1202230731755786" providerId="LiveId" clId="{4A6A29C0-F691-443F-9778-947104C5DF25}" dt="2021-07-15T17:15:51.852" v="7409" actId="1076"/>
          <ac:spMkLst>
            <pc:docMk/>
            <pc:sldMk cId="727111797" sldId="321"/>
            <ac:spMk id="16" creationId="{08CF46CF-E486-4A69-9667-CB62A6709C9E}"/>
          </ac:spMkLst>
        </pc:spChg>
        <pc:spChg chg="add mod">
          <ac:chgData name="Rileybigham@outlook.com" userId="1202230731755786" providerId="LiveId" clId="{4A6A29C0-F691-443F-9778-947104C5DF25}" dt="2021-07-15T17:41:30.534" v="7523" actId="1076"/>
          <ac:spMkLst>
            <pc:docMk/>
            <pc:sldMk cId="727111797" sldId="321"/>
            <ac:spMk id="19" creationId="{0DD66AE6-0931-464B-934C-1600F4657CE7}"/>
          </ac:spMkLst>
        </pc:spChg>
        <pc:spChg chg="add del mod">
          <ac:chgData name="Rileybigham@outlook.com" userId="1202230731755786" providerId="LiveId" clId="{4A6A29C0-F691-443F-9778-947104C5DF25}" dt="2021-07-14T22:11:12.430" v="256" actId="20577"/>
          <ac:spMkLst>
            <pc:docMk/>
            <pc:sldMk cId="727111797" sldId="321"/>
            <ac:spMk id="240" creationId="{00000000-0000-0000-0000-000000000000}"/>
          </ac:spMkLst>
        </pc:spChg>
        <pc:grpChg chg="del">
          <ac:chgData name="Rileybigham@outlook.com" userId="1202230731755786" providerId="LiveId" clId="{4A6A29C0-F691-443F-9778-947104C5DF25}" dt="2021-07-14T22:10:26.580" v="234" actId="478"/>
          <ac:grpSpMkLst>
            <pc:docMk/>
            <pc:sldMk cId="727111797" sldId="321"/>
            <ac:grpSpMk id="11" creationId="{200AC895-29FD-4C29-B800-97082C40BC2E}"/>
          </ac:grpSpMkLst>
        </pc:grpChg>
        <pc:picChg chg="del">
          <ac:chgData name="Rileybigham@outlook.com" userId="1202230731755786" providerId="LiveId" clId="{4A6A29C0-F691-443F-9778-947104C5DF25}" dt="2021-07-14T22:10:30.939" v="237" actId="478"/>
          <ac:picMkLst>
            <pc:docMk/>
            <pc:sldMk cId="727111797" sldId="321"/>
            <ac:picMk id="6" creationId="{8640ADDD-C568-49C8-832C-BAF34DF0CC8F}"/>
          </ac:picMkLst>
        </pc:picChg>
        <pc:picChg chg="del">
          <ac:chgData name="Rileybigham@outlook.com" userId="1202230731755786" providerId="LiveId" clId="{4A6A29C0-F691-443F-9778-947104C5DF25}" dt="2021-07-14T22:10:30.140" v="236" actId="478"/>
          <ac:picMkLst>
            <pc:docMk/>
            <pc:sldMk cId="727111797" sldId="321"/>
            <ac:picMk id="7" creationId="{5948CAF8-5D5B-4165-93D7-920DF0141283}"/>
          </ac:picMkLst>
        </pc:picChg>
        <pc:picChg chg="add mod">
          <ac:chgData name="Rileybigham@outlook.com" userId="1202230731755786" providerId="LiveId" clId="{4A6A29C0-F691-443F-9778-947104C5DF25}" dt="2021-07-15T17:39:09.794" v="7522" actId="1076"/>
          <ac:picMkLst>
            <pc:docMk/>
            <pc:sldMk cId="727111797" sldId="321"/>
            <ac:picMk id="3074" creationId="{A196D58E-79CD-4029-BAFC-EA18FC553B5F}"/>
          </ac:picMkLst>
        </pc:picChg>
      </pc:sldChg>
      <pc:sldChg chg="addSp delSp modSp add mod modNotesTx">
        <pc:chgData name="Rileybigham@outlook.com" userId="1202230731755786" providerId="LiveId" clId="{4A6A29C0-F691-443F-9778-947104C5DF25}" dt="2021-07-15T20:51:24.525" v="12004" actId="20577"/>
        <pc:sldMkLst>
          <pc:docMk/>
          <pc:sldMk cId="1992581372" sldId="322"/>
        </pc:sldMkLst>
        <pc:spChg chg="add del mod">
          <ac:chgData name="Rileybigham@outlook.com" userId="1202230731755786" providerId="LiveId" clId="{4A6A29C0-F691-443F-9778-947104C5DF25}" dt="2021-07-15T02:07:37.701" v="4494" actId="478"/>
          <ac:spMkLst>
            <pc:docMk/>
            <pc:sldMk cId="1992581372" sldId="322"/>
            <ac:spMk id="4" creationId="{F743D893-C48F-4217-9324-32453B9F6561}"/>
          </ac:spMkLst>
        </pc:spChg>
        <pc:spChg chg="mod">
          <ac:chgData name="Rileybigham@outlook.com" userId="1202230731755786" providerId="LiveId" clId="{4A6A29C0-F691-443F-9778-947104C5DF25}" dt="2021-07-15T20:30:01.967" v="11577" actId="20577"/>
          <ac:spMkLst>
            <pc:docMk/>
            <pc:sldMk cId="1992581372" sldId="322"/>
            <ac:spMk id="7" creationId="{52F3794A-7B32-4AA9-BB35-39AD5D03BC79}"/>
          </ac:spMkLst>
        </pc:spChg>
        <pc:spChg chg="add mod">
          <ac:chgData name="Rileybigham@outlook.com" userId="1202230731755786" providerId="LiveId" clId="{4A6A29C0-F691-443F-9778-947104C5DF25}" dt="2021-07-15T20:08:59.811" v="11060" actId="1076"/>
          <ac:spMkLst>
            <pc:docMk/>
            <pc:sldMk cId="1992581372" sldId="322"/>
            <ac:spMk id="8" creationId="{99816C78-CFD2-4779-991B-0A2CA8007165}"/>
          </ac:spMkLst>
        </pc:spChg>
        <pc:spChg chg="mod">
          <ac:chgData name="Rileybigham@outlook.com" userId="1202230731755786" providerId="LiveId" clId="{4A6A29C0-F691-443F-9778-947104C5DF25}" dt="2021-07-15T00:22:43.287" v="1009" actId="20577"/>
          <ac:spMkLst>
            <pc:docMk/>
            <pc:sldMk cId="1992581372" sldId="322"/>
            <ac:spMk id="223" creationId="{00000000-0000-0000-0000-000000000000}"/>
          </ac:spMkLst>
        </pc:spChg>
        <pc:spChg chg="mod">
          <ac:chgData name="Rileybigham@outlook.com" userId="1202230731755786" providerId="LiveId" clId="{4A6A29C0-F691-443F-9778-947104C5DF25}" dt="2021-07-15T00:22:09.497" v="989" actId="1076"/>
          <ac:spMkLst>
            <pc:docMk/>
            <pc:sldMk cId="1992581372" sldId="322"/>
            <ac:spMk id="225" creationId="{00000000-0000-0000-0000-000000000000}"/>
          </ac:spMkLst>
        </pc:spChg>
        <pc:picChg chg="add mod">
          <ac:chgData name="Rileybigham@outlook.com" userId="1202230731755786" providerId="LiveId" clId="{4A6A29C0-F691-443F-9778-947104C5DF25}" dt="2021-07-15T17:24:58.495" v="7423" actId="1076"/>
          <ac:picMkLst>
            <pc:docMk/>
            <pc:sldMk cId="1992581372" sldId="322"/>
            <ac:picMk id="3" creationId="{06D0A445-FFEF-4A02-B15E-963ABC17AA26}"/>
          </ac:picMkLst>
        </pc:picChg>
        <pc:picChg chg="add del mod">
          <ac:chgData name="Rileybigham@outlook.com" userId="1202230731755786" providerId="LiveId" clId="{4A6A29C0-F691-443F-9778-947104C5DF25}" dt="2021-07-15T20:30:14.884" v="11580" actId="478"/>
          <ac:picMkLst>
            <pc:docMk/>
            <pc:sldMk cId="1992581372" sldId="322"/>
            <ac:picMk id="1026" creationId="{A92B69E7-2F03-4D9B-9C86-D238821E849D}"/>
          </ac:picMkLst>
        </pc:picChg>
        <pc:picChg chg="add mod">
          <ac:chgData name="Rileybigham@outlook.com" userId="1202230731755786" providerId="LiveId" clId="{4A6A29C0-F691-443F-9778-947104C5DF25}" dt="2021-07-15T20:34:45.107" v="11607" actId="1076"/>
          <ac:picMkLst>
            <pc:docMk/>
            <pc:sldMk cId="1992581372" sldId="322"/>
            <ac:picMk id="1028" creationId="{B265C3CE-C650-4921-BD09-5B91F808ABF3}"/>
          </ac:picMkLst>
        </pc:picChg>
      </pc:sldChg>
      <pc:sldChg chg="addSp delSp modSp add mod delAnim modNotesTx">
        <pc:chgData name="Rileybigham@outlook.com" userId="1202230731755786" providerId="LiveId" clId="{4A6A29C0-F691-443F-9778-947104C5DF25}" dt="2021-07-15T20:54:13.706" v="12033" actId="20577"/>
        <pc:sldMkLst>
          <pc:docMk/>
          <pc:sldMk cId="1312103113" sldId="323"/>
        </pc:sldMkLst>
        <pc:spChg chg="add del">
          <ac:chgData name="Rileybigham@outlook.com" userId="1202230731755786" providerId="LiveId" clId="{4A6A29C0-F691-443F-9778-947104C5DF25}" dt="2021-07-15T16:37:04.046" v="6676" actId="478"/>
          <ac:spMkLst>
            <pc:docMk/>
            <pc:sldMk cId="1312103113" sldId="323"/>
            <ac:spMk id="5" creationId="{FB063D12-2F37-46EC-AEC3-54781493BD6C}"/>
          </ac:spMkLst>
        </pc:spChg>
        <pc:spChg chg="del">
          <ac:chgData name="Rileybigham@outlook.com" userId="1202230731755786" providerId="LiveId" clId="{4A6A29C0-F691-443F-9778-947104C5DF25}" dt="2021-07-15T00:40:16.341" v="1214" actId="478"/>
          <ac:spMkLst>
            <pc:docMk/>
            <pc:sldMk cId="1312103113" sldId="323"/>
            <ac:spMk id="7" creationId="{4DF39694-0A89-46F2-887C-2DEC1638DA31}"/>
          </ac:spMkLst>
        </pc:spChg>
        <pc:spChg chg="mod">
          <ac:chgData name="Rileybigham@outlook.com" userId="1202230731755786" providerId="LiveId" clId="{4A6A29C0-F691-443F-9778-947104C5DF25}" dt="2021-07-15T00:40:25.826" v="1240" actId="20577"/>
          <ac:spMkLst>
            <pc:docMk/>
            <pc:sldMk cId="1312103113" sldId="323"/>
            <ac:spMk id="308" creationId="{00000000-0000-0000-0000-000000000000}"/>
          </ac:spMkLst>
        </pc:spChg>
        <pc:picChg chg="add mod">
          <ac:chgData name="Rileybigham@outlook.com" userId="1202230731755786" providerId="LiveId" clId="{4A6A29C0-F691-443F-9778-947104C5DF25}" dt="2021-07-15T18:36:54.480" v="7594" actId="14100"/>
          <ac:picMkLst>
            <pc:docMk/>
            <pc:sldMk cId="1312103113" sldId="323"/>
            <ac:picMk id="3" creationId="{52F20E15-0080-4FF2-98FF-BC49F9D88AD2}"/>
          </ac:picMkLst>
        </pc:picChg>
        <pc:picChg chg="add mod">
          <ac:chgData name="Rileybigham@outlook.com" userId="1202230731755786" providerId="LiveId" clId="{4A6A29C0-F691-443F-9778-947104C5DF25}" dt="2021-07-15T19:44:25.866" v="10431" actId="1076"/>
          <ac:picMkLst>
            <pc:docMk/>
            <pc:sldMk cId="1312103113" sldId="323"/>
            <ac:picMk id="4" creationId="{7A734295-0842-46FA-86F4-EFAAA3E745E4}"/>
          </ac:picMkLst>
        </pc:picChg>
        <pc:picChg chg="add mod">
          <ac:chgData name="Rileybigham@outlook.com" userId="1202230731755786" providerId="LiveId" clId="{4A6A29C0-F691-443F-9778-947104C5DF25}" dt="2021-07-15T19:44:24.066" v="10430" actId="1076"/>
          <ac:picMkLst>
            <pc:docMk/>
            <pc:sldMk cId="1312103113" sldId="323"/>
            <ac:picMk id="5" creationId="{EF406537-0BBC-456A-9B36-F1492F266DC6}"/>
          </ac:picMkLst>
        </pc:picChg>
        <pc:picChg chg="add mod modCrop">
          <ac:chgData name="Rileybigham@outlook.com" userId="1202230731755786" providerId="LiveId" clId="{4A6A29C0-F691-443F-9778-947104C5DF25}" dt="2021-07-15T19:44:27.813" v="10432" actId="1076"/>
          <ac:picMkLst>
            <pc:docMk/>
            <pc:sldMk cId="1312103113" sldId="323"/>
            <ac:picMk id="7" creationId="{D386A919-8DBF-4FF7-8FE9-CCE86577BFD3}"/>
          </ac:picMkLst>
        </pc:picChg>
        <pc:picChg chg="add mod">
          <ac:chgData name="Rileybigham@outlook.com" userId="1202230731755786" providerId="LiveId" clId="{4A6A29C0-F691-443F-9778-947104C5DF25}" dt="2021-07-15T19:48:50.041" v="10770" actId="1076"/>
          <ac:picMkLst>
            <pc:docMk/>
            <pc:sldMk cId="1312103113" sldId="323"/>
            <ac:picMk id="9" creationId="{B5366CED-6C45-4004-87C5-2A72408DDAC0}"/>
          </ac:picMkLst>
        </pc:picChg>
        <pc:picChg chg="del">
          <ac:chgData name="Rileybigham@outlook.com" userId="1202230731755786" providerId="LiveId" clId="{4A6A29C0-F691-443F-9778-947104C5DF25}" dt="2021-07-15T00:40:03.165" v="1187" actId="478"/>
          <ac:picMkLst>
            <pc:docMk/>
            <pc:sldMk cId="1312103113" sldId="323"/>
            <ac:picMk id="10" creationId="{ACEDB8A6-CF36-46D3-9E11-55007A731E4E}"/>
          </ac:picMkLst>
        </pc:picChg>
        <pc:picChg chg="del mod">
          <ac:chgData name="Rileybigham@outlook.com" userId="1202230731755786" providerId="LiveId" clId="{4A6A29C0-F691-443F-9778-947104C5DF25}" dt="2021-07-15T00:40:02.102" v="1186" actId="478"/>
          <ac:picMkLst>
            <pc:docMk/>
            <pc:sldMk cId="1312103113" sldId="323"/>
            <ac:picMk id="11" creationId="{E6FCAD18-F151-4F06-9E4B-FBCC4C27030B}"/>
          </ac:picMkLst>
        </pc:picChg>
      </pc:sldChg>
      <pc:sldChg chg="add del">
        <pc:chgData name="Rileybigham@outlook.com" userId="1202230731755786" providerId="LiveId" clId="{4A6A29C0-F691-443F-9778-947104C5DF25}" dt="2021-07-15T00:39:52.201" v="1183"/>
        <pc:sldMkLst>
          <pc:docMk/>
          <pc:sldMk cId="3819324867" sldId="323"/>
        </pc:sldMkLst>
      </pc:sldChg>
      <pc:sldChg chg="addSp delSp modSp add mod modNotesTx">
        <pc:chgData name="Rileybigham@outlook.com" userId="1202230731755786" providerId="LiveId" clId="{4A6A29C0-F691-443F-9778-947104C5DF25}" dt="2021-07-15T20:57:51.408" v="12133" actId="20577"/>
        <pc:sldMkLst>
          <pc:docMk/>
          <pc:sldMk cId="2201716694" sldId="324"/>
        </pc:sldMkLst>
        <pc:spChg chg="add del mod">
          <ac:chgData name="Rileybigham@outlook.com" userId="1202230731755786" providerId="LiveId" clId="{4A6A29C0-F691-443F-9778-947104C5DF25}" dt="2021-07-15T16:01:02.303" v="5815" actId="478"/>
          <ac:spMkLst>
            <pc:docMk/>
            <pc:sldMk cId="2201716694" sldId="324"/>
            <ac:spMk id="2" creationId="{999EFEAB-6488-4ED3-A6DA-1EE2A5C18C2E}"/>
          </ac:spMkLst>
        </pc:spChg>
        <pc:spChg chg="add mod">
          <ac:chgData name="Rileybigham@outlook.com" userId="1202230731755786" providerId="LiveId" clId="{4A6A29C0-F691-443F-9778-947104C5DF25}" dt="2021-07-15T19:53:42.749" v="10895" actId="20577"/>
          <ac:spMkLst>
            <pc:docMk/>
            <pc:sldMk cId="2201716694" sldId="324"/>
            <ac:spMk id="6" creationId="{C1A029F8-40DA-4442-A60D-361E958B55B5}"/>
          </ac:spMkLst>
        </pc:spChg>
        <pc:spChg chg="add del mod">
          <ac:chgData name="Rileybigham@outlook.com" userId="1202230731755786" providerId="LiveId" clId="{4A6A29C0-F691-443F-9778-947104C5DF25}" dt="2021-07-15T15:54:27.217" v="5550"/>
          <ac:spMkLst>
            <pc:docMk/>
            <pc:sldMk cId="2201716694" sldId="324"/>
            <ac:spMk id="8" creationId="{760BEFC6-1B1C-4DB1-B6FD-D605BDAA8E57}"/>
          </ac:spMkLst>
        </pc:spChg>
        <pc:spChg chg="add mod">
          <ac:chgData name="Rileybigham@outlook.com" userId="1202230731755786" providerId="LiveId" clId="{4A6A29C0-F691-443F-9778-947104C5DF25}" dt="2021-07-15T18:53:51.035" v="7673" actId="1076"/>
          <ac:spMkLst>
            <pc:docMk/>
            <pc:sldMk cId="2201716694" sldId="324"/>
            <ac:spMk id="8" creationId="{B9F5D517-0DF5-4604-AF8E-54E6C0AE8DBB}"/>
          </ac:spMkLst>
        </pc:spChg>
        <pc:spChg chg="add del mod">
          <ac:chgData name="Rileybigham@outlook.com" userId="1202230731755786" providerId="LiveId" clId="{4A6A29C0-F691-443F-9778-947104C5DF25}" dt="2021-07-15T16:09:36.163" v="5912"/>
          <ac:spMkLst>
            <pc:docMk/>
            <pc:sldMk cId="2201716694" sldId="324"/>
            <ac:spMk id="10" creationId="{E674EE54-4FAB-4846-AEBB-CB490719A641}"/>
          </ac:spMkLst>
        </pc:spChg>
        <pc:spChg chg="add del mod">
          <ac:chgData name="Rileybigham@outlook.com" userId="1202230731755786" providerId="LiveId" clId="{4A6A29C0-F691-443F-9778-947104C5DF25}" dt="2021-07-15T16:10:33.695" v="5920" actId="478"/>
          <ac:spMkLst>
            <pc:docMk/>
            <pc:sldMk cId="2201716694" sldId="324"/>
            <ac:spMk id="12" creationId="{299ED077-7C59-45B0-89FD-6E95333BF5E5}"/>
          </ac:spMkLst>
        </pc:spChg>
        <pc:spChg chg="del">
          <ac:chgData name="Rileybigham@outlook.com" userId="1202230731755786" providerId="LiveId" clId="{4A6A29C0-F691-443F-9778-947104C5DF25}" dt="2021-07-15T01:02:05.787" v="1559" actId="478"/>
          <ac:spMkLst>
            <pc:docMk/>
            <pc:sldMk cId="2201716694" sldId="324"/>
            <ac:spMk id="13" creationId="{4FE3FDF9-8CC9-414C-82A6-8B7FFB10FD95}"/>
          </ac:spMkLst>
        </pc:spChg>
        <pc:spChg chg="del">
          <ac:chgData name="Rileybigham@outlook.com" userId="1202230731755786" providerId="LiveId" clId="{4A6A29C0-F691-443F-9778-947104C5DF25}" dt="2021-07-15T01:02:08.148" v="1560" actId="478"/>
          <ac:spMkLst>
            <pc:docMk/>
            <pc:sldMk cId="2201716694" sldId="324"/>
            <ac:spMk id="14" creationId="{7C156D85-123A-4495-ABB8-DB84BD15BB4F}"/>
          </ac:spMkLst>
        </pc:spChg>
        <pc:spChg chg="del">
          <ac:chgData name="Rileybigham@outlook.com" userId="1202230731755786" providerId="LiveId" clId="{4A6A29C0-F691-443F-9778-947104C5DF25}" dt="2021-07-15T01:02:11.260" v="1561" actId="478"/>
          <ac:spMkLst>
            <pc:docMk/>
            <pc:sldMk cId="2201716694" sldId="324"/>
            <ac:spMk id="16" creationId="{08CF46CF-E486-4A69-9667-CB62A6709C9E}"/>
          </ac:spMkLst>
        </pc:spChg>
        <pc:spChg chg="del mod">
          <ac:chgData name="Rileybigham@outlook.com" userId="1202230731755786" providerId="LiveId" clId="{4A6A29C0-F691-443F-9778-947104C5DF25}" dt="2021-07-15T01:02:14.429" v="1563" actId="478"/>
          <ac:spMkLst>
            <pc:docMk/>
            <pc:sldMk cId="2201716694" sldId="324"/>
            <ac:spMk id="19" creationId="{0DD66AE6-0931-464B-934C-1600F4657CE7}"/>
          </ac:spMkLst>
        </pc:spChg>
        <pc:spChg chg="mod">
          <ac:chgData name="Rileybigham@outlook.com" userId="1202230731755786" providerId="LiveId" clId="{4A6A29C0-F691-443F-9778-947104C5DF25}" dt="2021-07-15T01:01:55.626" v="1558" actId="20577"/>
          <ac:spMkLst>
            <pc:docMk/>
            <pc:sldMk cId="2201716694" sldId="324"/>
            <ac:spMk id="240" creationId="{00000000-0000-0000-0000-000000000000}"/>
          </ac:spMkLst>
        </pc:spChg>
        <pc:picChg chg="add mod">
          <ac:chgData name="Rileybigham@outlook.com" userId="1202230731755786" providerId="LiveId" clId="{4A6A29C0-F691-443F-9778-947104C5DF25}" dt="2021-07-15T17:11:25.593" v="7404" actId="14100"/>
          <ac:picMkLst>
            <pc:docMk/>
            <pc:sldMk cId="2201716694" sldId="324"/>
            <ac:picMk id="1026" creationId="{360E41C6-76BE-49E6-9A43-4B4EC3820547}"/>
          </ac:picMkLst>
        </pc:picChg>
      </pc:sldChg>
      <pc:sldChg chg="addSp delSp modSp add mod modNotesTx">
        <pc:chgData name="Rileybigham@outlook.com" userId="1202230731755786" providerId="LiveId" clId="{4A6A29C0-F691-443F-9778-947104C5DF25}" dt="2021-07-15T21:02:23.419" v="12184" actId="20577"/>
        <pc:sldMkLst>
          <pc:docMk/>
          <pc:sldMk cId="493844417" sldId="325"/>
        </pc:sldMkLst>
        <pc:spChg chg="del">
          <ac:chgData name="Rileybigham@outlook.com" userId="1202230731755786" providerId="LiveId" clId="{4A6A29C0-F691-443F-9778-947104C5DF25}" dt="2021-07-15T02:03:52.739" v="4418" actId="478"/>
          <ac:spMkLst>
            <pc:docMk/>
            <pc:sldMk cId="493844417" sldId="325"/>
            <ac:spMk id="2" creationId="{3B1DB6EC-FC3C-46E2-BA08-CEBA68A46EC7}"/>
          </ac:spMkLst>
        </pc:spChg>
        <pc:spChg chg="add del mod">
          <ac:chgData name="Rileybigham@outlook.com" userId="1202230731755786" providerId="LiveId" clId="{4A6A29C0-F691-443F-9778-947104C5DF25}" dt="2021-07-15T16:36:30.018" v="6663" actId="478"/>
          <ac:spMkLst>
            <pc:docMk/>
            <pc:sldMk cId="493844417" sldId="325"/>
            <ac:spMk id="3" creationId="{9FB8FF93-C2D4-46A6-8F19-A452DC264327}"/>
          </ac:spMkLst>
        </pc:spChg>
        <pc:spChg chg="add mod">
          <ac:chgData name="Rileybigham@outlook.com" userId="1202230731755786" providerId="LiveId" clId="{4A6A29C0-F691-443F-9778-947104C5DF25}" dt="2021-07-15T17:07:21.199" v="7071" actId="1076"/>
          <ac:spMkLst>
            <pc:docMk/>
            <pc:sldMk cId="493844417" sldId="325"/>
            <ac:spMk id="4" creationId="{C8923872-21F4-4520-905B-AC8F094B31AC}"/>
          </ac:spMkLst>
        </pc:spChg>
        <pc:spChg chg="add del mod">
          <ac:chgData name="Rileybigham@outlook.com" userId="1202230731755786" providerId="LiveId" clId="{4A6A29C0-F691-443F-9778-947104C5DF25}" dt="2021-07-15T16:36:27.148" v="6662" actId="478"/>
          <ac:spMkLst>
            <pc:docMk/>
            <pc:sldMk cId="493844417" sldId="325"/>
            <ac:spMk id="6" creationId="{BF9AE0E0-B088-4665-95F4-B35683D838FF}"/>
          </ac:spMkLst>
        </pc:spChg>
        <pc:spChg chg="add mod">
          <ac:chgData name="Rileybigham@outlook.com" userId="1202230731755786" providerId="LiveId" clId="{4A6A29C0-F691-443F-9778-947104C5DF25}" dt="2021-07-15T18:54:01.768" v="7675" actId="14100"/>
          <ac:spMkLst>
            <pc:docMk/>
            <pc:sldMk cId="493844417" sldId="325"/>
            <ac:spMk id="6" creationId="{CCF909B6-6DB9-4FA9-A087-743EF39A8446}"/>
          </ac:spMkLst>
        </pc:spChg>
        <pc:spChg chg="mod">
          <ac:chgData name="Rileybigham@outlook.com" userId="1202230731755786" providerId="LiveId" clId="{4A6A29C0-F691-443F-9778-947104C5DF25}" dt="2021-07-15T02:10:46.899" v="4515" actId="1076"/>
          <ac:spMkLst>
            <pc:docMk/>
            <pc:sldMk cId="493844417" sldId="325"/>
            <ac:spMk id="308" creationId="{00000000-0000-0000-0000-000000000000}"/>
          </ac:spMkLst>
        </pc:spChg>
        <pc:spChg chg="mod">
          <ac:chgData name="Rileybigham@outlook.com" userId="1202230731755786" providerId="LiveId" clId="{4A6A29C0-F691-443F-9778-947104C5DF25}" dt="2021-07-15T02:03:18.041" v="4415" actId="14100"/>
          <ac:spMkLst>
            <pc:docMk/>
            <pc:sldMk cId="493844417" sldId="325"/>
            <ac:spMk id="320" creationId="{00000000-0000-0000-0000-000000000000}"/>
          </ac:spMkLst>
        </pc:spChg>
        <pc:grpChg chg="del">
          <ac:chgData name="Rileybigham@outlook.com" userId="1202230731755786" providerId="LiveId" clId="{4A6A29C0-F691-443F-9778-947104C5DF25}" dt="2021-07-15T02:03:47.631" v="4416" actId="478"/>
          <ac:grpSpMkLst>
            <pc:docMk/>
            <pc:sldMk cId="493844417" sldId="325"/>
            <ac:grpSpMk id="13" creationId="{F5A7D9BC-997E-4820-9D56-26855B28C6E6}"/>
          </ac:grpSpMkLst>
        </pc:grpChg>
        <pc:grpChg chg="del">
          <ac:chgData name="Rileybigham@outlook.com" userId="1202230731755786" providerId="LiveId" clId="{4A6A29C0-F691-443F-9778-947104C5DF25}" dt="2021-07-15T02:03:47.631" v="4416" actId="478"/>
          <ac:grpSpMkLst>
            <pc:docMk/>
            <pc:sldMk cId="493844417" sldId="325"/>
            <ac:grpSpMk id="19" creationId="{DCCFD696-E36A-4516-B611-B414E6F0B960}"/>
          </ac:grpSpMkLst>
        </pc:grpChg>
        <pc:grpChg chg="del">
          <ac:chgData name="Rileybigham@outlook.com" userId="1202230731755786" providerId="LiveId" clId="{4A6A29C0-F691-443F-9778-947104C5DF25}" dt="2021-07-15T02:03:47.631" v="4416" actId="478"/>
          <ac:grpSpMkLst>
            <pc:docMk/>
            <pc:sldMk cId="493844417" sldId="325"/>
            <ac:grpSpMk id="29" creationId="{AB0443EC-7DA2-425A-A753-1AB57A07393A}"/>
          </ac:grpSpMkLst>
        </pc:grpChg>
        <pc:grpChg chg="del">
          <ac:chgData name="Rileybigham@outlook.com" userId="1202230731755786" providerId="LiveId" clId="{4A6A29C0-F691-443F-9778-947104C5DF25}" dt="2021-07-15T02:03:47.631" v="4416" actId="478"/>
          <ac:grpSpMkLst>
            <pc:docMk/>
            <pc:sldMk cId="493844417" sldId="325"/>
            <ac:grpSpMk id="42" creationId="{E0615E47-4868-4BC6-9831-E97F727A2838}"/>
          </ac:grpSpMkLst>
        </pc:grpChg>
        <pc:grpChg chg="del">
          <ac:chgData name="Rileybigham@outlook.com" userId="1202230731755786" providerId="LiveId" clId="{4A6A29C0-F691-443F-9778-947104C5DF25}" dt="2021-07-15T02:03:47.631" v="4416" actId="478"/>
          <ac:grpSpMkLst>
            <pc:docMk/>
            <pc:sldMk cId="493844417" sldId="325"/>
            <ac:grpSpMk id="45" creationId="{3A288B6E-EEA7-45F2-8A1C-69C5711147A8}"/>
          </ac:grpSpMkLst>
        </pc:grpChg>
        <pc:picChg chg="del">
          <ac:chgData name="Rileybigham@outlook.com" userId="1202230731755786" providerId="LiveId" clId="{4A6A29C0-F691-443F-9778-947104C5DF25}" dt="2021-07-15T02:03:48.879" v="4417" actId="478"/>
          <ac:picMkLst>
            <pc:docMk/>
            <pc:sldMk cId="493844417" sldId="325"/>
            <ac:picMk id="4" creationId="{DE120B71-D73E-4CE7-9672-53A870C1D7A0}"/>
          </ac:picMkLst>
        </pc:picChg>
        <pc:picChg chg="del">
          <ac:chgData name="Rileybigham@outlook.com" userId="1202230731755786" providerId="LiveId" clId="{4A6A29C0-F691-443F-9778-947104C5DF25}" dt="2021-07-15T02:03:53.890" v="4419" actId="478"/>
          <ac:picMkLst>
            <pc:docMk/>
            <pc:sldMk cId="493844417" sldId="325"/>
            <ac:picMk id="1026" creationId="{B62DAB38-7BE8-4A44-AEF2-D64C77C679B7}"/>
          </ac:picMkLst>
        </pc:picChg>
        <pc:picChg chg="add mod">
          <ac:chgData name="Rileybigham@outlook.com" userId="1202230731755786" providerId="LiveId" clId="{4A6A29C0-F691-443F-9778-947104C5DF25}" dt="2021-07-15T17:07:28.321" v="7074" actId="1076"/>
          <ac:picMkLst>
            <pc:docMk/>
            <pc:sldMk cId="493844417" sldId="325"/>
            <ac:picMk id="2050" creationId="{D165123A-433B-4035-97E7-3559822E3A36}"/>
          </ac:picMkLst>
        </pc:picChg>
        <pc:inkChg chg="del">
          <ac:chgData name="Rileybigham@outlook.com" userId="1202230731755786" providerId="LiveId" clId="{4A6A29C0-F691-443F-9778-947104C5DF25}" dt="2021-07-15T02:03:47.631" v="4416" actId="478"/>
          <ac:inkMkLst>
            <pc:docMk/>
            <pc:sldMk cId="493844417" sldId="325"/>
            <ac:inkMk id="14" creationId="{FFE03248-1262-435E-8D8A-A30C7AB0790B}"/>
          </ac:inkMkLst>
        </pc:inkChg>
        <pc:inkChg chg="del">
          <ac:chgData name="Rileybigham@outlook.com" userId="1202230731755786" providerId="LiveId" clId="{4A6A29C0-F691-443F-9778-947104C5DF25}" dt="2021-07-15T02:03:47.631" v="4416" actId="478"/>
          <ac:inkMkLst>
            <pc:docMk/>
            <pc:sldMk cId="493844417" sldId="325"/>
            <ac:inkMk id="26" creationId="{DF3F98D2-8BED-4967-A741-322329100A51}"/>
          </ac:inkMkLst>
        </pc:inkChg>
        <pc:inkChg chg="del">
          <ac:chgData name="Rileybigham@outlook.com" userId="1202230731755786" providerId="LiveId" clId="{4A6A29C0-F691-443F-9778-947104C5DF25}" dt="2021-07-15T02:03:47.631" v="4416" actId="478"/>
          <ac:inkMkLst>
            <pc:docMk/>
            <pc:sldMk cId="493844417" sldId="325"/>
            <ac:inkMk id="34" creationId="{9190A624-56DB-4736-A2E1-84F0675638B4}"/>
          </ac:inkMkLst>
        </pc:inkChg>
        <pc:inkChg chg="del">
          <ac:chgData name="Rileybigham@outlook.com" userId="1202230731755786" providerId="LiveId" clId="{4A6A29C0-F691-443F-9778-947104C5DF25}" dt="2021-07-15T02:03:47.631" v="4416" actId="478"/>
          <ac:inkMkLst>
            <pc:docMk/>
            <pc:sldMk cId="493844417" sldId="325"/>
            <ac:inkMk id="35" creationId="{59E23B4C-F0F6-4A7D-B92D-FCB59A5C3AE4}"/>
          </ac:inkMkLst>
        </pc:inkChg>
      </pc:sldChg>
      <pc:sldChg chg="addSp delSp modSp add mod modNotesTx">
        <pc:chgData name="Rileybigham@outlook.com" userId="1202230731755786" providerId="LiveId" clId="{4A6A29C0-F691-443F-9778-947104C5DF25}" dt="2021-07-15T21:08:44.458" v="12993" actId="20577"/>
        <pc:sldMkLst>
          <pc:docMk/>
          <pc:sldMk cId="1502709942" sldId="326"/>
        </pc:sldMkLst>
        <pc:spChg chg="add mod">
          <ac:chgData name="Rileybigham@outlook.com" userId="1202230731755786" providerId="LiveId" clId="{4A6A29C0-F691-443F-9778-947104C5DF25}" dt="2021-07-15T20:07:11.848" v="11026" actId="14100"/>
          <ac:spMkLst>
            <pc:docMk/>
            <pc:sldMk cId="1502709942" sldId="326"/>
            <ac:spMk id="16" creationId="{C49C7459-2782-4A20-815D-6AE6D70397D5}"/>
          </ac:spMkLst>
        </pc:spChg>
        <pc:spChg chg="add mod">
          <ac:chgData name="Rileybigham@outlook.com" userId="1202230731755786" providerId="LiveId" clId="{4A6A29C0-F691-443F-9778-947104C5DF25}" dt="2021-07-15T20:20:38.292" v="11402" actId="1076"/>
          <ac:spMkLst>
            <pc:docMk/>
            <pc:sldMk cId="1502709942" sldId="326"/>
            <ac:spMk id="17" creationId="{AC124D37-668F-48D8-9384-BBDAA17CE89E}"/>
          </ac:spMkLst>
        </pc:spChg>
        <pc:spChg chg="add mod">
          <ac:chgData name="Rileybigham@outlook.com" userId="1202230731755786" providerId="LiveId" clId="{4A6A29C0-F691-443F-9778-947104C5DF25}" dt="2021-07-15T20:06:00.144" v="11003" actId="20577"/>
          <ac:spMkLst>
            <pc:docMk/>
            <pc:sldMk cId="1502709942" sldId="326"/>
            <ac:spMk id="19" creationId="{064A5B07-79F9-4E2B-BC6D-88EF34944F05}"/>
          </ac:spMkLst>
        </pc:spChg>
        <pc:spChg chg="add mod">
          <ac:chgData name="Rileybigham@outlook.com" userId="1202230731755786" providerId="LiveId" clId="{4A6A29C0-F691-443F-9778-947104C5DF25}" dt="2021-07-15T20:20:30.212" v="11400" actId="1076"/>
          <ac:spMkLst>
            <pc:docMk/>
            <pc:sldMk cId="1502709942" sldId="326"/>
            <ac:spMk id="20" creationId="{ADF329D2-9848-47A2-9687-3A201C1719C4}"/>
          </ac:spMkLst>
        </pc:spChg>
        <pc:spChg chg="add mod">
          <ac:chgData name="Rileybigham@outlook.com" userId="1202230731755786" providerId="LiveId" clId="{4A6A29C0-F691-443F-9778-947104C5DF25}" dt="2021-07-15T20:07:41.204" v="11043" actId="14100"/>
          <ac:spMkLst>
            <pc:docMk/>
            <pc:sldMk cId="1502709942" sldId="326"/>
            <ac:spMk id="31" creationId="{FCA4A9F3-1129-4026-8320-AA00B525D8E6}"/>
          </ac:spMkLst>
        </pc:spChg>
        <pc:spChg chg="mod">
          <ac:chgData name="Rileybigham@outlook.com" userId="1202230731755786" providerId="LiveId" clId="{4A6A29C0-F691-443F-9778-947104C5DF25}" dt="2021-07-15T02:32:20.252" v="4528" actId="1076"/>
          <ac:spMkLst>
            <pc:docMk/>
            <pc:sldMk cId="1502709942" sldId="326"/>
            <ac:spMk id="308" creationId="{00000000-0000-0000-0000-000000000000}"/>
          </ac:spMkLst>
        </pc:spChg>
        <pc:spChg chg="del">
          <ac:chgData name="Rileybigham@outlook.com" userId="1202230731755786" providerId="LiveId" clId="{4A6A29C0-F691-443F-9778-947104C5DF25}" dt="2021-07-15T02:32:15.762" v="4527" actId="478"/>
          <ac:spMkLst>
            <pc:docMk/>
            <pc:sldMk cId="1502709942" sldId="326"/>
            <ac:spMk id="320" creationId="{00000000-0000-0000-0000-000000000000}"/>
          </ac:spMkLst>
        </pc:spChg>
        <pc:picChg chg="add del mod">
          <ac:chgData name="Rileybigham@outlook.com" userId="1202230731755786" providerId="LiveId" clId="{4A6A29C0-F691-443F-9778-947104C5DF25}" dt="2021-07-15T02:36:39.770" v="4540" actId="478"/>
          <ac:picMkLst>
            <pc:docMk/>
            <pc:sldMk cId="1502709942" sldId="326"/>
            <ac:picMk id="3" creationId="{DD6F6205-0A3E-4832-B646-801607AEFFEB}"/>
          </ac:picMkLst>
        </pc:picChg>
        <pc:picChg chg="add del mod">
          <ac:chgData name="Rileybigham@outlook.com" userId="1202230731755786" providerId="LiveId" clId="{4A6A29C0-F691-443F-9778-947104C5DF25}" dt="2021-07-15T02:36:39.770" v="4540" actId="478"/>
          <ac:picMkLst>
            <pc:docMk/>
            <pc:sldMk cId="1502709942" sldId="326"/>
            <ac:picMk id="5" creationId="{B2A28E6E-6BC9-46E4-8E04-9B1D4AAD3FCE}"/>
          </ac:picMkLst>
        </pc:picChg>
        <pc:picChg chg="add del mod">
          <ac:chgData name="Rileybigham@outlook.com" userId="1202230731755786" providerId="LiveId" clId="{4A6A29C0-F691-443F-9778-947104C5DF25}" dt="2021-07-15T02:36:39.770" v="4540" actId="478"/>
          <ac:picMkLst>
            <pc:docMk/>
            <pc:sldMk cId="1502709942" sldId="326"/>
            <ac:picMk id="7" creationId="{351C1633-3210-4EA1-9DD4-9C93C59D6572}"/>
          </ac:picMkLst>
        </pc:picChg>
        <pc:picChg chg="add mod modCrop">
          <ac:chgData name="Rileybigham@outlook.com" userId="1202230731755786" providerId="LiveId" clId="{4A6A29C0-F691-443F-9778-947104C5DF25}" dt="2021-07-15T02:40:24.297" v="4599" actId="14100"/>
          <ac:picMkLst>
            <pc:docMk/>
            <pc:sldMk cId="1502709942" sldId="326"/>
            <ac:picMk id="9" creationId="{0A8530A8-8196-49A6-AEEC-73BB03A0CD21}"/>
          </ac:picMkLst>
        </pc:picChg>
        <pc:picChg chg="add mod modCrop">
          <ac:chgData name="Rileybigham@outlook.com" userId="1202230731755786" providerId="LiveId" clId="{4A6A29C0-F691-443F-9778-947104C5DF25}" dt="2021-07-15T02:40:27.648" v="4600" actId="14100"/>
          <ac:picMkLst>
            <pc:docMk/>
            <pc:sldMk cId="1502709942" sldId="326"/>
            <ac:picMk id="11" creationId="{DCD6C03A-F248-45A3-A506-35E1F22C91D1}"/>
          </ac:picMkLst>
        </pc:picChg>
        <pc:picChg chg="add mod modCrop">
          <ac:chgData name="Rileybigham@outlook.com" userId="1202230731755786" providerId="LiveId" clId="{4A6A29C0-F691-443F-9778-947104C5DF25}" dt="2021-07-15T02:40:31.652" v="4602" actId="1076"/>
          <ac:picMkLst>
            <pc:docMk/>
            <pc:sldMk cId="1502709942" sldId="326"/>
            <ac:picMk id="13" creationId="{BF67D3B0-38CA-41B0-AECC-10A9D215526E}"/>
          </ac:picMkLst>
        </pc:picChg>
        <pc:cxnChg chg="add mod">
          <ac:chgData name="Rileybigham@outlook.com" userId="1202230731755786" providerId="LiveId" clId="{4A6A29C0-F691-443F-9778-947104C5DF25}" dt="2021-07-15T02:43:27.856" v="4628" actId="1076"/>
          <ac:cxnSpMkLst>
            <pc:docMk/>
            <pc:sldMk cId="1502709942" sldId="326"/>
            <ac:cxnSpMk id="15" creationId="{DE5059FC-FB95-4A1B-8C7B-8E41F6956C64}"/>
          </ac:cxnSpMkLst>
        </pc:cxnChg>
        <pc:cxnChg chg="add del">
          <ac:chgData name="Rileybigham@outlook.com" userId="1202230731755786" providerId="LiveId" clId="{4A6A29C0-F691-443F-9778-947104C5DF25}" dt="2021-07-15T02:45:06.733" v="4641" actId="11529"/>
          <ac:cxnSpMkLst>
            <pc:docMk/>
            <pc:sldMk cId="1502709942" sldId="326"/>
            <ac:cxnSpMk id="18" creationId="{C3C70089-CB1B-4CC0-80A2-B27AE474AAF8}"/>
          </ac:cxnSpMkLst>
        </pc:cxnChg>
        <pc:cxnChg chg="add del">
          <ac:chgData name="Rileybigham@outlook.com" userId="1202230731755786" providerId="LiveId" clId="{4A6A29C0-F691-443F-9778-947104C5DF25}" dt="2021-07-15T02:45:28.675" v="4643" actId="11529"/>
          <ac:cxnSpMkLst>
            <pc:docMk/>
            <pc:sldMk cId="1502709942" sldId="326"/>
            <ac:cxnSpMk id="21" creationId="{7F525485-D891-4C8C-BA40-88476051DDA8}"/>
          </ac:cxnSpMkLst>
        </pc:cxnChg>
        <pc:cxnChg chg="add del">
          <ac:chgData name="Rileybigham@outlook.com" userId="1202230731755786" providerId="LiveId" clId="{4A6A29C0-F691-443F-9778-947104C5DF25}" dt="2021-07-15T02:45:39.582" v="4645" actId="11529"/>
          <ac:cxnSpMkLst>
            <pc:docMk/>
            <pc:sldMk cId="1502709942" sldId="326"/>
            <ac:cxnSpMk id="23" creationId="{266E0274-2D90-4B0B-B984-4BDD69305EA8}"/>
          </ac:cxnSpMkLst>
        </pc:cxnChg>
        <pc:cxnChg chg="add mod">
          <ac:chgData name="Rileybigham@outlook.com" userId="1202230731755786" providerId="LiveId" clId="{4A6A29C0-F691-443F-9778-947104C5DF25}" dt="2021-07-15T20:07:11.848" v="11026" actId="14100"/>
          <ac:cxnSpMkLst>
            <pc:docMk/>
            <pc:sldMk cId="1502709942" sldId="326"/>
            <ac:cxnSpMk id="25" creationId="{B80588FD-6212-4F1F-BA5E-D7243DE255CB}"/>
          </ac:cxnSpMkLst>
        </pc:cxnChg>
        <pc:cxnChg chg="add del mod">
          <ac:chgData name="Rileybigham@outlook.com" userId="1202230731755786" providerId="LiveId" clId="{4A6A29C0-F691-443F-9778-947104C5DF25}" dt="2021-07-15T02:48:18.767" v="4671" actId="478"/>
          <ac:cxnSpMkLst>
            <pc:docMk/>
            <pc:sldMk cId="1502709942" sldId="326"/>
            <ac:cxnSpMk id="27" creationId="{4B56DBC0-83A5-48FA-B096-69D98FAFC648}"/>
          </ac:cxnSpMkLst>
        </pc:cxnChg>
        <pc:cxnChg chg="add mod">
          <ac:chgData name="Rileybigham@outlook.com" userId="1202230731755786" providerId="LiveId" clId="{4A6A29C0-F691-443F-9778-947104C5DF25}" dt="2021-07-15T20:07:45.298" v="11044" actId="14100"/>
          <ac:cxnSpMkLst>
            <pc:docMk/>
            <pc:sldMk cId="1502709942" sldId="326"/>
            <ac:cxnSpMk id="30" creationId="{9D721F67-DC17-4709-8E75-11A378FA5D48}"/>
          </ac:cxnSpMkLst>
        </pc:cxnChg>
        <pc:cxnChg chg="add">
          <ac:chgData name="Rileybigham@outlook.com" userId="1202230731755786" providerId="LiveId" clId="{4A6A29C0-F691-443F-9778-947104C5DF25}" dt="2021-07-15T02:47:54.950" v="4668" actId="11529"/>
          <ac:cxnSpMkLst>
            <pc:docMk/>
            <pc:sldMk cId="1502709942" sldId="326"/>
            <ac:cxnSpMk id="33" creationId="{B1D35EF8-4103-46F4-BE05-7C19B48AB4C0}"/>
          </ac:cxnSpMkLst>
        </pc:cxnChg>
        <pc:cxnChg chg="add del">
          <ac:chgData name="Rileybigham@outlook.com" userId="1202230731755786" providerId="LiveId" clId="{4A6A29C0-F691-443F-9778-947104C5DF25}" dt="2021-07-15T02:49:12.993" v="4676" actId="11529"/>
          <ac:cxnSpMkLst>
            <pc:docMk/>
            <pc:sldMk cId="1502709942" sldId="326"/>
            <ac:cxnSpMk id="37" creationId="{1A197D37-92D8-4B9D-B327-A986DB47B99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95d63e5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95d63e5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800"/>
              </a:spcAft>
              <a:buNone/>
            </a:pPr>
            <a:r>
              <a:rPr lang="en-US" dirty="0"/>
              <a:t>We chose to stick to the lab for our water samples instead of collecting samples say from the ocean or a lake. This will allow us to see the microorganisms living within our own fish tanks. </a:t>
            </a:r>
          </a:p>
          <a:p>
            <a:pPr marL="0" marR="0" indent="0">
              <a:lnSpc>
                <a:spcPct val="150000"/>
              </a:lnSpc>
              <a:spcBef>
                <a:spcPts val="0"/>
              </a:spcBef>
              <a:spcAft>
                <a:spcPts val="800"/>
              </a:spcAft>
              <a:buNone/>
            </a:pPr>
            <a:endParaRPr lang="en-US" dirty="0"/>
          </a:p>
          <a:p>
            <a:pPr marL="0" marR="0" indent="0">
              <a:lnSpc>
                <a:spcPct val="150000"/>
              </a:lnSpc>
              <a:spcBef>
                <a:spcPts val="0"/>
              </a:spcBef>
              <a:spcAft>
                <a:spcPts val="800"/>
              </a:spcAft>
              <a:buNone/>
            </a:pPr>
            <a:r>
              <a:rPr lang="en-US" dirty="0"/>
              <a:t>Freshwater: </a:t>
            </a:r>
            <a:r>
              <a:rPr lang="en-US" sz="1800" dirty="0">
                <a:effectLst/>
                <a:latin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reshwater environments provide diverse ecological habitats and important environmental resources. Microbes work to demineralize and restore the nutrients that influence the materials circulation in aquatic ecosystems.</a:t>
            </a:r>
          </a:p>
          <a:p>
            <a:pPr marL="0" marR="0" indent="0">
              <a:lnSpc>
                <a:spcPct val="150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Saltwater: </a:t>
            </a:r>
            <a:r>
              <a:rPr lang="en-US" sz="3200" dirty="0"/>
              <a:t>Saltwater or marine microbes make up 98% of ocean biomass and possess extreme diversity as much as the environments they inhabit. They play many different roles in the marine environment, from being the base of the food chain, controlling the flow of marine energy and nutrients, and being essential to the ocean’s health. </a:t>
            </a:r>
          </a:p>
          <a:p>
            <a:pPr marL="0" marR="0" indent="0">
              <a:lnSpc>
                <a:spcPct val="150000"/>
              </a:lnSpc>
              <a:spcBef>
                <a:spcPts val="0"/>
              </a:spcBef>
              <a:spcAft>
                <a:spcPts val="800"/>
              </a:spcAft>
              <a:buNone/>
            </a:pPr>
            <a:r>
              <a:rPr lang="en-US" sz="3200" dirty="0"/>
              <a:t>There has been little research along saltwater tank microbiomes.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17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95d63e5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95d63e5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a:spcBef>
                <a:spcPts val="0"/>
              </a:spcBef>
              <a:spcAft>
                <a:spcPts val="0"/>
              </a:spcAft>
              <a:buNone/>
            </a:pPr>
            <a:r>
              <a:rPr lang="en-US" dirty="0"/>
              <a:t>We are still in the method development stage of research. To understand what we will be doing in the future we must understand the technicalities and processes of collecting and analyzing DNA samples before we can move onto sequencing and characterizing microbes.  What we have done is filtered the fresh and saltwater as well as the freshwater biology fish tanks using a </a:t>
            </a:r>
            <a:r>
              <a:rPr lang="en-US" dirty="0" err="1"/>
              <a:t>sterivex</a:t>
            </a:r>
            <a:r>
              <a:rPr lang="en-US" dirty="0"/>
              <a:t> filter.  Between 13-27 gallons were filtered for each tank. We then followed the </a:t>
            </a:r>
            <a:r>
              <a:rPr lang="en-US" dirty="0" err="1"/>
              <a:t>DNEasy</a:t>
            </a:r>
            <a:r>
              <a:rPr lang="en-US" dirty="0"/>
              <a:t> </a:t>
            </a:r>
            <a:r>
              <a:rPr lang="en-US" dirty="0" err="1"/>
              <a:t>powerwater</a:t>
            </a:r>
            <a:r>
              <a:rPr lang="en-US" dirty="0"/>
              <a:t> </a:t>
            </a:r>
            <a:r>
              <a:rPr lang="en-US" dirty="0" err="1"/>
              <a:t>sterivex</a:t>
            </a:r>
            <a:r>
              <a:rPr lang="en-US" dirty="0"/>
              <a:t> kit. </a:t>
            </a:r>
          </a:p>
          <a:p>
            <a:pPr marL="158750" indent="0" algn="l" rtl="0">
              <a:spcBef>
                <a:spcPts val="0"/>
              </a:spcBef>
              <a:spcAft>
                <a:spcPts val="0"/>
              </a:spcAft>
              <a:buNone/>
            </a:pPr>
            <a:r>
              <a:rPr lang="en-US" sz="1800" b="0" i="0" dirty="0">
                <a:solidFill>
                  <a:srgbClr val="000000"/>
                </a:solidFill>
                <a:effectLst/>
                <a:latin typeface="Calibri" panose="020F0502020204030204" pitchFamily="34" charset="0"/>
              </a:rPr>
              <a:t>Cell release solution pulls microbes from the filter membrane.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Lysis breaks down the cell to obtain the DNA. </a:t>
            </a:r>
          </a:p>
          <a:p>
            <a:pPr marL="158750" indent="0" algn="l" rtl="0">
              <a:spcBef>
                <a:spcPts val="0"/>
              </a:spcBef>
              <a:spcAft>
                <a:spcPts val="0"/>
              </a:spcAft>
              <a:buNone/>
            </a:pPr>
            <a:r>
              <a:rPr lang="en-US" sz="1800" b="0" i="0" dirty="0">
                <a:solidFill>
                  <a:srgbClr val="000000"/>
                </a:solidFill>
                <a:effectLst/>
                <a:latin typeface="Calibri" panose="020F0502020204030204" pitchFamily="34" charset="0"/>
              </a:rPr>
              <a:t>The other solutions provided in the kit allow us to break down the cells and isolate the DNA while removing unwanted organic and inorganic materials in the form of pellets.</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The washing steps help remove any contaminants and residual materials. This helps us obtain a purer DNA yield.</a:t>
            </a:r>
            <a:endParaRPr lang="en-US" b="0" i="0" dirty="0">
              <a:solidFill>
                <a:srgbClr val="000000"/>
              </a:solidFill>
              <a:effectLst/>
              <a:latin typeface="Calibri" panose="020F0502020204030204" pitchFamily="34" charset="0"/>
            </a:endParaRPr>
          </a:p>
          <a:p>
            <a:pPr marL="0" lvl="0" indent="0" algn="l" rtl="0">
              <a:spcBef>
                <a:spcPts val="0"/>
              </a:spcBef>
              <a:spcAft>
                <a:spcPts val="0"/>
              </a:spcAft>
              <a:buNone/>
            </a:pPr>
            <a:r>
              <a:rPr lang="en-US" dirty="0"/>
              <a:t>Once the DNA was isolated, we ran a 16s PCR and gel electrophoresis. The PCR amplified the 16s gene in the V3 and V4 regions producing enough DNA sequence copies to allow us to visualize it by gel electrophoresis. Gel </a:t>
            </a:r>
            <a:r>
              <a:rPr lang="en-US" dirty="0" err="1"/>
              <a:t>Elc</a:t>
            </a:r>
            <a:r>
              <a:rPr lang="en-US" dirty="0"/>
              <a:t>. Sorts DNA fragments by size allowing us to compare it to the ladder and estimate the length of the PCR samples.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REGION ARE WE PCRING- 16S GENE</a:t>
            </a:r>
          </a:p>
        </p:txBody>
      </p:sp>
    </p:spTree>
    <p:extLst>
      <p:ext uri="{BB962C8B-B14F-4D97-AF65-F5344CB8AC3E}">
        <p14:creationId xmlns:p14="http://schemas.microsoft.com/office/powerpoint/2010/main" val="134120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95d63e5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95d63e5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latin typeface="+mj-lt"/>
              </a:rPr>
              <a:t>Shedd: Going behind the scenes to view the microbiome lab. There we will get to see the process of collecting water samples, amplifying, sequencing, and characterizing the microbiomes within the aquarium. </a:t>
            </a:r>
          </a:p>
          <a:p>
            <a:pPr marL="0" lvl="0" indent="0" algn="l" rtl="0">
              <a:spcBef>
                <a:spcPts val="0"/>
              </a:spcBef>
              <a:spcAft>
                <a:spcPts val="0"/>
              </a:spcAft>
              <a:buNone/>
            </a:pPr>
            <a:endParaRPr lang="en-US" b="0" dirty="0">
              <a:latin typeface="+mj-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latin typeface="+mj-lt"/>
              </a:rPr>
              <a:t>This will hopefully help us in understanding how to run a successful water filtration here and to know the amount of DNA needed to do so. Once we do that we can move onto sequencing. We will send our successful PCR samples to U of I where they will sequence our samples and return them as a mixture of base pairs where we can then analyze and hopefully characterize the microbes. If are successfully able to identify the microbes within the tanks, then we can move on to asking the real questions like.. What </a:t>
            </a:r>
            <a:r>
              <a:rPr lang="en" sz="1100" dirty="0"/>
              <a:t>does a healthy aquatic ecosystem look like.</a:t>
            </a:r>
          </a:p>
          <a:p>
            <a:pPr marL="0" lvl="0" indent="0" algn="l" rtl="0">
              <a:spcBef>
                <a:spcPts val="0"/>
              </a:spcBef>
              <a:spcAft>
                <a:spcPts val="0"/>
              </a:spcAft>
              <a:buNone/>
            </a:pPr>
            <a:endParaRPr b="0" dirty="0">
              <a:latin typeface="+mj-lt"/>
            </a:endParaRPr>
          </a:p>
        </p:txBody>
      </p:sp>
    </p:spTree>
    <p:extLst>
      <p:ext uri="{BB962C8B-B14F-4D97-AF65-F5344CB8AC3E}">
        <p14:creationId xmlns:p14="http://schemas.microsoft.com/office/powerpoint/2010/main" val="262082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95d63e5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95d63e5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624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092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95d63e5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95d63e5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None/>
            </a:pPr>
            <a:r>
              <a:rPr lang="en-US" b="0" dirty="0">
                <a:latin typeface="+mj-lt"/>
              </a:rPr>
              <a:t>The goal for this project is </a:t>
            </a:r>
            <a:r>
              <a:rPr lang="en-US" sz="1800" b="0" dirty="0">
                <a:latin typeface="+mj-lt"/>
              </a:rPr>
              <a:t>t</a:t>
            </a:r>
            <a:r>
              <a:rPr lang="en-US" sz="1800" dirty="0"/>
              <a:t>o</a:t>
            </a:r>
            <a:r>
              <a:rPr lang="en" sz="1800" dirty="0"/>
              <a:t> characterize the aquatic microbiome to help determine what a healthy aquatic ecosystem looks like.</a:t>
            </a:r>
          </a:p>
          <a:p>
            <a:pPr lvl="8"/>
            <a:endParaRPr lang="en" sz="1300" dirty="0"/>
          </a:p>
          <a:p>
            <a:pPr lvl="1"/>
            <a:endParaRPr lang="en" sz="1300" dirty="0"/>
          </a:p>
          <a:p>
            <a:pPr marL="0" lvl="0" indent="0" algn="l" rtl="0">
              <a:spcBef>
                <a:spcPts val="0"/>
              </a:spcBef>
              <a:spcAft>
                <a:spcPts val="0"/>
              </a:spcAft>
              <a:buNone/>
            </a:pPr>
            <a:r>
              <a:rPr lang="en-US" b="0" dirty="0">
                <a:latin typeface="+mj-lt"/>
              </a:rPr>
              <a:t>This image breaks down the roles of </a:t>
            </a:r>
            <a:r>
              <a:rPr lang="en-US" b="0" i="0" dirty="0">
                <a:solidFill>
                  <a:srgbClr val="3E3D40"/>
                </a:solidFill>
                <a:effectLst/>
                <a:latin typeface="Georgia" panose="02040502050405020303" pitchFamily="18" charset="0"/>
              </a:rPr>
              <a:t>water, aquatic mammal, and fish microbiomes along with the ecological stressors and factors influencing their microbiomes. This will be discussed further in a later slide.</a:t>
            </a:r>
            <a:endParaRPr lang="en-US" b="0" dirty="0">
              <a:latin typeface="+mj-lt"/>
            </a:endParaRPr>
          </a:p>
        </p:txBody>
      </p:sp>
    </p:spTree>
    <p:extLst>
      <p:ext uri="{BB962C8B-B14F-4D97-AF65-F5344CB8AC3E}">
        <p14:creationId xmlns:p14="http://schemas.microsoft.com/office/powerpoint/2010/main" val="362803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a804f91b_0_22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a804f91b_0_22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microbiome is a community of microorganisms living in an ecosystem or organism. These are the animal, human, plant, soil, oceans, and the atmosphere all have a unique microbiome. These microbiomes have 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 delicate balance between respiratory, skin, and gastrointestinal microbiota exists within the host. These microbiomes </a:t>
            </a:r>
            <a:r>
              <a:rPr lang="en-US" dirty="0"/>
              <a:t> do however have common factors. These microbiomes are made of trillions of bacteria, archaea, fungi, protists, viruses, and other microbes. Each have factors that could impact and change their microbiome. Whether that be the climate or diet. The field of microbiome research has rapidly grown in popularity the past decade due to technological advances. With less than 1% of microbes discovered, there</a:t>
            </a:r>
            <a:r>
              <a:rPr lang="en-US" baseline="0" dirty="0"/>
              <a:t> is </a:t>
            </a:r>
            <a:r>
              <a:rPr lang="en-US" dirty="0"/>
              <a:t>potential to observe new biochemicals and biproducts. Starting research and understanding now is beneficial for the future of our planet and health.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TRANSITION:</a:t>
            </a:r>
          </a:p>
          <a:p>
            <a:pPr marL="0" lvl="0" indent="0" algn="l" rtl="0">
              <a:spcBef>
                <a:spcPts val="0"/>
              </a:spcBef>
              <a:spcAft>
                <a:spcPts val="0"/>
              </a:spcAft>
              <a:buNone/>
            </a:pPr>
            <a:r>
              <a:rPr lang="en-US" dirty="0"/>
              <a:t>*Due to the rise in popularity, our own microbiomes have become the top research subject when it comes to microbes and health.*</a:t>
            </a:r>
          </a:p>
        </p:txBody>
      </p:sp>
    </p:spTree>
    <p:extLst>
      <p:ext uri="{BB962C8B-B14F-4D97-AF65-F5344CB8AC3E}">
        <p14:creationId xmlns:p14="http://schemas.microsoft.com/office/powerpoint/2010/main" val="106089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95d63e5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95d63e5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human microbiome more specifically our own microbiome is considered the forgotten organ. Trillions of these microbes mentioned in the last slide live on and within the human body. They even outnumber human cells 10:1. Many of which are living in your gut.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a:t>In a “healthy: person microbes can coexist without problems. They assist in many roles that help operate the human body. These benefits include </a:t>
            </a:r>
            <a:r>
              <a:rPr lang="en-US" sz="1600" b="0" dirty="0">
                <a:latin typeface="+mj-lt"/>
              </a:rPr>
              <a:t>helping treat </a:t>
            </a:r>
            <a:r>
              <a:rPr lang="en-US" sz="1600" b="0" dirty="0" err="1">
                <a:latin typeface="+mj-lt"/>
              </a:rPr>
              <a:t>chrons</a:t>
            </a:r>
            <a:r>
              <a:rPr lang="en-US" sz="1600" b="0" dirty="0">
                <a:latin typeface="+mj-lt"/>
              </a:rPr>
              <a:t> disease and ulcerative colitis, provide protection from harmful organisms and even improve mental health. </a:t>
            </a:r>
            <a:r>
              <a:rPr lang="en-US" sz="1600" b="0" i="0" dirty="0">
                <a:solidFill>
                  <a:srgbClr val="202124"/>
                </a:solidFill>
                <a:effectLst/>
                <a:latin typeface="+mj-lt"/>
              </a:rPr>
              <a:t>Microbes can convert tryptophan into serotonin, a neurotransmitter implicated in depression and other psychiatric disorders</a:t>
            </a:r>
            <a:endParaRPr lang="en-US" sz="1600" dirty="0"/>
          </a:p>
          <a:p>
            <a:pPr marL="0" lvl="0" indent="0" algn="l" rtl="0">
              <a:spcBef>
                <a:spcPts val="0"/>
              </a:spcBef>
              <a:spcAft>
                <a:spcPts val="0"/>
              </a:spcAft>
              <a:buNone/>
            </a:pPr>
            <a:r>
              <a:rPr lang="en-US" sz="1600" dirty="0"/>
              <a:t>Each microbiome is a specific, unique network determined by our DNA starting at birth. Our microbiomes are affected by many factors that shape it positively or negatively.</a:t>
            </a:r>
          </a:p>
          <a:p>
            <a:pPr marL="0" lvl="0" indent="0" algn="l" rtl="0">
              <a:spcBef>
                <a:spcPts val="0"/>
              </a:spcBef>
              <a:spcAft>
                <a:spcPts val="0"/>
              </a:spcAft>
              <a:buNone/>
            </a:pPr>
            <a:r>
              <a:rPr lang="en-US" sz="1600" dirty="0"/>
              <a:t>This includes Illness, diets, long use of antibiotics and environmental exposure. Too many negative factors like illness and antibiotics may cause dysbiosis which is a reduction in microbial diversity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6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95d63e5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95d63e5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latin typeface="+mj-lt"/>
              </a:rPr>
              <a:t>Microbes are a vital part of our development, nutrition, and .</a:t>
            </a:r>
          </a:p>
          <a:p>
            <a:pPr marL="0" lvl="0" indent="0" algn="l" rtl="0">
              <a:spcBef>
                <a:spcPts val="0"/>
              </a:spcBef>
              <a:spcAft>
                <a:spcPts val="0"/>
              </a:spcAft>
              <a:buNone/>
            </a:pPr>
            <a:r>
              <a:rPr lang="en-US" b="0" dirty="0">
                <a:latin typeface="+mj-lt"/>
              </a:rPr>
              <a:t>Digestion is an important role for microbes. Eating too many simple sugars, absorb quickly and starve microbial cells. Complex carbs are difficult to digest and travel to the low intestine where microbes break them down with digestive enzymes.</a:t>
            </a:r>
          </a:p>
          <a:p>
            <a:pPr marL="0" lvl="0" indent="0" algn="l" rtl="0">
              <a:spcBef>
                <a:spcPts val="0"/>
              </a:spcBef>
              <a:spcAft>
                <a:spcPts val="0"/>
              </a:spcAft>
              <a:buNone/>
            </a:pPr>
            <a:r>
              <a:rPr lang="en-US" b="0" dirty="0">
                <a:latin typeface="+mj-lt"/>
              </a:rPr>
              <a:t>Fermentation is another enzymatic decomposition by microbes. Indigestible carbs cause short chain fatty acids to be produced. This is a nutrient source and prevents chronic diseases like certain cancers and bowel diseases.</a:t>
            </a:r>
          </a:p>
          <a:p>
            <a:pPr marL="0" lvl="0" indent="0" algn="l" rtl="0">
              <a:spcBef>
                <a:spcPts val="0"/>
              </a:spcBef>
              <a:spcAft>
                <a:spcPts val="0"/>
              </a:spcAft>
              <a:buNone/>
            </a:pPr>
            <a:endParaRPr lang="en-US" b="0" dirty="0">
              <a:latin typeface="+mj-lt"/>
            </a:endParaRPr>
          </a:p>
          <a:p>
            <a:pPr marL="0" lvl="0" indent="0" algn="l" rtl="0">
              <a:spcBef>
                <a:spcPts val="0"/>
              </a:spcBef>
              <a:spcAft>
                <a:spcPts val="0"/>
              </a:spcAft>
              <a:buNone/>
            </a:pPr>
            <a:r>
              <a:rPr lang="en-US" dirty="0"/>
              <a:t>Leaky gut is a phenomena that occurs within our gut microbiome. Intestine walls become more permeable resulting in the by product of harmful microbes to pass into the blood stream. This results in inflammation and possibly trigger our immune system. It also plays a role in conditions like IBS, </a:t>
            </a:r>
            <a:r>
              <a:rPr lang="en-US" dirty="0" err="1"/>
              <a:t>Chrons</a:t>
            </a:r>
            <a:r>
              <a:rPr lang="en-US" dirty="0"/>
              <a:t>, and celiac disease. Leaky gut may also associate with other autoimmune diseases like lupus, type 1 diabetes, fatigue, arthritis, allergies, asthma, obesity, and mental illness.</a:t>
            </a:r>
          </a:p>
          <a:p>
            <a:pPr marL="0" lvl="0" indent="0" algn="l" rtl="0">
              <a:spcBef>
                <a:spcPts val="0"/>
              </a:spcBef>
              <a:spcAft>
                <a:spcPts val="0"/>
              </a:spcAft>
              <a:buNone/>
            </a:pPr>
            <a:r>
              <a:rPr lang="en-US" dirty="0"/>
              <a:t>Short Chain fatty acids play an important roll in improving</a:t>
            </a:r>
            <a:r>
              <a:rPr lang="en-US" baseline="0" dirty="0"/>
              <a:t> </a:t>
            </a:r>
            <a:r>
              <a:rPr lang="en-US" dirty="0"/>
              <a:t>leaky gut. </a:t>
            </a:r>
            <a:r>
              <a:rPr lang="en-US" baseline="0" dirty="0"/>
              <a:t> They </a:t>
            </a:r>
            <a:r>
              <a:rPr lang="en-US" dirty="0"/>
              <a:t>are produced by bacteria through anaerobic fermentation that are essential for health. A larger production of SCFA are caused by A healthy, unprocessed diet with an increase in resistant starches and fibers. SCFA’s are an anti-inflammatory which induces and selectively expands T-regulatory cells and reducing Th(17), a pro-inflammatory. SCFA rebuilds gut lining and balances the gut flora. Diet is common underlying factor in good gut microbial health. Having a balanced diet of pro/prebiotics, fermented foods, veggies, less sugar </a:t>
            </a:r>
            <a:r>
              <a:rPr lang="en-US" dirty="0" err="1"/>
              <a:t>etc</a:t>
            </a:r>
            <a:r>
              <a:rPr lang="en-US" dirty="0"/>
              <a:t> have all been found to help diversify our microbiome.</a:t>
            </a:r>
          </a:p>
          <a:p>
            <a:pPr marL="0" lvl="0" indent="0" algn="l" rtl="0">
              <a:spcBef>
                <a:spcPts val="0"/>
              </a:spcBef>
              <a:spcAft>
                <a:spcPts val="0"/>
              </a:spcAft>
              <a:buNone/>
            </a:pPr>
            <a:endParaRPr lang="en-US" b="0" dirty="0">
              <a:latin typeface="+mj-lt"/>
            </a:endParaRPr>
          </a:p>
        </p:txBody>
      </p:sp>
    </p:spTree>
    <p:extLst>
      <p:ext uri="{BB962C8B-B14F-4D97-AF65-F5344CB8AC3E}">
        <p14:creationId xmlns:p14="http://schemas.microsoft.com/office/powerpoint/2010/main" val="428689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95d63e5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95d63e5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latin typeface="+mj-lt"/>
              </a:rPr>
              <a:t>Public interest on our gut microbiome has grown in popularity. Companies like </a:t>
            </a:r>
            <a:r>
              <a:rPr lang="en-US" b="0" dirty="0" err="1">
                <a:latin typeface="+mj-lt"/>
              </a:rPr>
              <a:t>psomagen</a:t>
            </a:r>
            <a:r>
              <a:rPr lang="en-US" b="0" dirty="0">
                <a:latin typeface="+mj-lt"/>
              </a:rPr>
              <a:t> have utilized this interest to help you </a:t>
            </a:r>
            <a:r>
              <a:rPr lang="en-US" b="0" dirty="0" err="1">
                <a:latin typeface="+mj-lt"/>
              </a:rPr>
              <a:t>aswell</a:t>
            </a:r>
            <a:r>
              <a:rPr lang="en-US" b="0" dirty="0">
                <a:latin typeface="+mj-lt"/>
              </a:rPr>
              <a:t> as provide gut microbial research for the microbial research community. </a:t>
            </a:r>
            <a:r>
              <a:rPr lang="en-US" b="0" dirty="0" err="1">
                <a:latin typeface="+mj-lt"/>
              </a:rPr>
              <a:t>Psomagen</a:t>
            </a:r>
            <a:r>
              <a:rPr lang="en-US" b="0" dirty="0">
                <a:latin typeface="+mj-lt"/>
              </a:rPr>
              <a:t> allows you to send in a stool sample and fill out a lifestyle questionnaire where they then analyze your sample using shot gun sequencing. Shot gun sequencing is a technique used to determine the DNA sequence of an organism's genome. The method targets 16S </a:t>
            </a:r>
            <a:r>
              <a:rPr lang="en-US" b="0" dirty="0" err="1">
                <a:latin typeface="+mj-lt"/>
              </a:rPr>
              <a:t>rRna</a:t>
            </a:r>
            <a:r>
              <a:rPr lang="en-US" b="0" dirty="0">
                <a:latin typeface="+mj-lt"/>
              </a:rPr>
              <a:t> genes then breaks the entire genome into a compilation of small DNA fragments that are sequenced individually.</a:t>
            </a:r>
          </a:p>
          <a:p>
            <a:pPr marL="0" lvl="0" indent="0" algn="l" rtl="0">
              <a:spcBef>
                <a:spcPts val="0"/>
              </a:spcBef>
              <a:spcAft>
                <a:spcPts val="0"/>
              </a:spcAft>
              <a:buNone/>
            </a:pPr>
            <a:endParaRPr lang="en-US" b="0" dirty="0">
              <a:latin typeface="+mj-lt"/>
            </a:endParaRPr>
          </a:p>
          <a:p>
            <a:pPr marL="0" lvl="0" indent="0" algn="l" rtl="0">
              <a:spcBef>
                <a:spcPts val="0"/>
              </a:spcBef>
              <a:spcAft>
                <a:spcPts val="0"/>
              </a:spcAft>
              <a:buNone/>
            </a:pPr>
            <a:r>
              <a:rPr lang="en-US" b="0" dirty="0">
                <a:latin typeface="+mj-lt"/>
              </a:rPr>
              <a:t>Once they sequence and characterize the sample, they send in a full report that discusses your gut type, how your microbiome influences your nutrition, a profile of the microbes in your gut as well has dietary suggestions based on your microbiome and metabolism.</a:t>
            </a:r>
          </a:p>
        </p:txBody>
      </p:sp>
    </p:spTree>
    <p:extLst>
      <p:ext uri="{BB962C8B-B14F-4D97-AF65-F5344CB8AC3E}">
        <p14:creationId xmlns:p14="http://schemas.microsoft.com/office/powerpoint/2010/main" val="345002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95d63e5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95d63e5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a compilation of different results of a participant’s gut biome kit. </a:t>
            </a:r>
            <a:r>
              <a:rPr lang="en-US" dirty="0" err="1"/>
              <a:t>Psomagen</a:t>
            </a:r>
            <a:r>
              <a:rPr lang="en-US" dirty="0"/>
              <a:t> provides an overall gut heath score dependent on the 5 categories below such as lifestyle status and metabolic supply. A gut type is then provided based on the percent of the three main bacteria within your gut. Due to the abundance of </a:t>
            </a:r>
            <a:r>
              <a:rPr lang="en-US" dirty="0" err="1"/>
              <a:t>prevotella</a:t>
            </a:r>
            <a:r>
              <a:rPr lang="en-US" dirty="0"/>
              <a:t> in the participant, they are considered a fiber favorite compared to the </a:t>
            </a:r>
            <a:r>
              <a:rPr lang="en-US" dirty="0" err="1"/>
              <a:t>omnivourus</a:t>
            </a:r>
            <a:r>
              <a:rPr lang="en-US" dirty="0"/>
              <a:t> or protein favorite gut. </a:t>
            </a:r>
            <a:r>
              <a:rPr lang="en-US" dirty="0" err="1"/>
              <a:t>Psomagen</a:t>
            </a:r>
            <a:r>
              <a:rPr lang="en-US" dirty="0"/>
              <a:t> provides health tips and the role of each bacteria in their gut type. They also provide a breakdown of each category, going into detail about things such as Sleep and its affiliation with Butyrate and GABA production. In the bottom left, the report shows the percentages of microbes in the gut from bacteria to novel. They also provide a complete microbiome profile of the gut with each species and the possible health outcomes that have been reported with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TRANSITION: </a:t>
            </a:r>
            <a:r>
              <a:rPr lang="en-US" b="0" i="0" dirty="0">
                <a:solidFill>
                  <a:srgbClr val="000000"/>
                </a:solidFill>
                <a:effectLst/>
                <a:latin typeface="Calibri" panose="020F0502020204030204" pitchFamily="34" charset="0"/>
              </a:rPr>
              <a:t>Due to technical and health reasons we are unable to do human testing at Monmouth, so instead I chose to focus on the aquatic microbiome</a:t>
            </a:r>
            <a:endParaRPr lang="en-US" dirty="0"/>
          </a:p>
        </p:txBody>
      </p:sp>
    </p:spTree>
    <p:extLst>
      <p:ext uri="{BB962C8B-B14F-4D97-AF65-F5344CB8AC3E}">
        <p14:creationId xmlns:p14="http://schemas.microsoft.com/office/powerpoint/2010/main" val="248161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ca804f91b_0_22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ca804f91b_0_22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 70% of our planet is water, yet we have barely scratched the surface of aquatic microbial understanding. </a:t>
            </a:r>
          </a:p>
          <a:p>
            <a:pPr marL="0" marR="0" indent="0">
              <a:lnSpc>
                <a:spcPct val="150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microbial diversity that we observe today is actually due to nearly 4 billion years of evolutionary change. </a:t>
            </a:r>
          </a:p>
          <a:p>
            <a:pPr marL="0" marR="0" indent="0">
              <a:lnSpc>
                <a:spcPct val="150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microorganisms residing in water perform various biological functions, but also serve as a source for the microbiomes of these animals, including fish, invertebrates, and aquatic mammals. </a:t>
            </a:r>
          </a:p>
          <a:p>
            <a:pPr marL="0" marR="0" indent="0">
              <a:lnSpc>
                <a:spcPct val="150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However, aquatic animal microbiomes are not a direct reflection of the surrounding water microbiome, as the host microbiomes are under numerous environmental and biological selection pressures.</a:t>
            </a:r>
          </a:p>
          <a:p>
            <a:pPr marL="0" marR="0" indent="0">
              <a:lnSpc>
                <a:spcPct val="150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These include the variation in geography, temperature, depth, and other factors. The microbes within these diverse aquatic environments are involved with the production of half of the oxygen we breathe and recycle about the same amount of carbon dioxide from the atmosphere. They also remove most of the methane from the world’s oceans.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ocean microbiome actually has the same functional core as the human gastrointestinal microbiome. However, there are also differences in functions between the systems; the human microbiome prioritizes immune defense, signal transduction, and metabolism, while the ocean microbiome prioritizes general transport mechanisms of important biomolecules like lipids, nucleotides, and amino acids as well as energy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28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95d63e52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95d63e52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 why should we care? The microbial communities and animals in the aquatic microbiome are a close and delicate interaction. Disorder</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this symbiotic relationship can lead to ecological disruptions. These impacts on the microbiota can be significant and may influence the health of aquatic vertebrates. Though changes in the water temperature is o</a:t>
            </a:r>
            <a:r>
              <a:rPr lang="en-US" sz="1100" dirty="0"/>
              <a:t>ne of the largest concerns for the maintenance of microbiome function in water and rising levels of carbon dioxide. The major driving factor is global climate change. It has a greater influence on aquatic microbes than temperature. As well as the addition of climate change stressors</a:t>
            </a:r>
            <a:r>
              <a:rPr lang="en-US" sz="1100" dirty="0">
                <a:effectLst/>
                <a:latin typeface="Calibri" panose="020F0502020204030204" pitchFamily="34" charset="0"/>
                <a:ea typeface="Calibri" panose="020F0502020204030204" pitchFamily="34" charset="0"/>
                <a:cs typeface="Times New Roman" panose="02020603050405020304" pitchFamily="18" charset="0"/>
              </a:rPr>
              <a:t>, ocean acidification, and pollution.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158750" indent="0">
              <a:buNone/>
            </a:pPr>
            <a:r>
              <a:rPr lang="en-US" sz="1100" dirty="0"/>
              <a:t>Aside from the ecological factors, </a:t>
            </a:r>
            <a:r>
              <a:rPr lang="en-US" sz="1100" dirty="0">
                <a:effectLst/>
                <a:latin typeface="Calibri" panose="020F0502020204030204" pitchFamily="34" charset="0"/>
                <a:ea typeface="Calibri" panose="020F0502020204030204" pitchFamily="34" charset="0"/>
                <a:cs typeface="Times New Roman" panose="02020603050405020304" pitchFamily="18" charset="0"/>
              </a:rPr>
              <a:t>most researchers believe that deeper study of microbes will reveal novel biochemical’s and byproducts useful for humans, such as enzymes, proteins, drugs, biofuels. As well as a rich source of hydrolytic enzymes such as proteases and catalases and other important industrial enzymes. These new discovers would apply to the biodegradation of agronomic wastes, applications in food industries, medicinal formulations, detergents and waste treatment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158750" indent="0" algn="l" rtl="0">
              <a:spcBef>
                <a:spcPts val="0"/>
              </a:spcBef>
              <a:spcAft>
                <a:spcPts val="0"/>
              </a:spcAft>
              <a:buNone/>
            </a:pPr>
            <a:endParaRPr lang="en-US" dirty="0"/>
          </a:p>
        </p:txBody>
      </p:sp>
    </p:spTree>
    <p:extLst>
      <p:ext uri="{BB962C8B-B14F-4D97-AF65-F5344CB8AC3E}">
        <p14:creationId xmlns:p14="http://schemas.microsoft.com/office/powerpoint/2010/main" val="94135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43500" y="1479513"/>
            <a:ext cx="3287400" cy="173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58575" y="4043550"/>
            <a:ext cx="6172200" cy="382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5143500" y="3168688"/>
            <a:ext cx="3287400" cy="49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Archivo SemiBold"/>
              <a:buNone/>
              <a:defRPr>
                <a:solidFill>
                  <a:schemeClr val="lt1"/>
                </a:solidFill>
                <a:latin typeface="Archivo SemiBold"/>
                <a:ea typeface="Archivo SemiBold"/>
                <a:cs typeface="Archivo SemiBold"/>
                <a:sym typeface="Archivo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subTitle" idx="1"/>
          </p:nvPr>
        </p:nvSpPr>
        <p:spPr>
          <a:xfrm>
            <a:off x="1554325" y="2930350"/>
            <a:ext cx="2731200" cy="4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atin typeface="Archivo SemiBold"/>
                <a:ea typeface="Archivo SemiBold"/>
                <a:cs typeface="Archivo SemiBold"/>
                <a:sym typeface="Archivo SemiBold"/>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2" name="Google Shape;22;p5"/>
          <p:cNvSpPr txBox="1">
            <a:spLocks noGrp="1"/>
          </p:cNvSpPr>
          <p:nvPr>
            <p:ph type="subTitle" idx="2"/>
          </p:nvPr>
        </p:nvSpPr>
        <p:spPr>
          <a:xfrm>
            <a:off x="1554325" y="3422914"/>
            <a:ext cx="2731200" cy="94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3" name="Google Shape;23;p5"/>
          <p:cNvSpPr txBox="1">
            <a:spLocks noGrp="1"/>
          </p:cNvSpPr>
          <p:nvPr>
            <p:ph type="subTitle" idx="3"/>
          </p:nvPr>
        </p:nvSpPr>
        <p:spPr>
          <a:xfrm>
            <a:off x="4858474" y="2930350"/>
            <a:ext cx="2731200" cy="4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atin typeface="Archivo SemiBold"/>
                <a:ea typeface="Archivo SemiBold"/>
                <a:cs typeface="Archivo SemiBold"/>
                <a:sym typeface="Archivo SemiBold"/>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4" name="Google Shape;24;p5"/>
          <p:cNvSpPr txBox="1">
            <a:spLocks noGrp="1"/>
          </p:cNvSpPr>
          <p:nvPr>
            <p:ph type="subTitle" idx="4"/>
          </p:nvPr>
        </p:nvSpPr>
        <p:spPr>
          <a:xfrm>
            <a:off x="4858475" y="3422914"/>
            <a:ext cx="2731200" cy="94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13250" y="539500"/>
            <a:ext cx="77175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 name="Google Shape;29;p7"/>
          <p:cNvSpPr txBox="1">
            <a:spLocks noGrp="1"/>
          </p:cNvSpPr>
          <p:nvPr>
            <p:ph type="subTitle" idx="1"/>
          </p:nvPr>
        </p:nvSpPr>
        <p:spPr>
          <a:xfrm>
            <a:off x="713225" y="1557300"/>
            <a:ext cx="5372400" cy="27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800"/>
              <a:buChar char="■"/>
              <a:defRPr sz="1400"/>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9"/>
          <p:cNvSpPr txBox="1">
            <a:spLocks noGrp="1"/>
          </p:cNvSpPr>
          <p:nvPr>
            <p:ph type="subTitle" idx="1"/>
          </p:nvPr>
        </p:nvSpPr>
        <p:spPr>
          <a:xfrm>
            <a:off x="2336800" y="2570650"/>
            <a:ext cx="2922000" cy="154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 name="Google Shape;35;p9"/>
          <p:cNvSpPr txBox="1">
            <a:spLocks noGrp="1"/>
          </p:cNvSpPr>
          <p:nvPr>
            <p:ph type="subTitle" idx="2"/>
          </p:nvPr>
        </p:nvSpPr>
        <p:spPr>
          <a:xfrm>
            <a:off x="2182400" y="2047450"/>
            <a:ext cx="3506700" cy="52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a:latin typeface="Archivo SemiBold"/>
                <a:ea typeface="Archivo SemiBold"/>
                <a:cs typeface="Archivo SemiBold"/>
                <a:sym typeface="Archivo SemiBold"/>
              </a:defRPr>
            </a:lvl1pPr>
            <a:lvl2pPr lvl="1" algn="r" rtl="0">
              <a:lnSpc>
                <a:spcPct val="100000"/>
              </a:lnSpc>
              <a:spcBef>
                <a:spcPts val="0"/>
              </a:spcBef>
              <a:spcAft>
                <a:spcPts val="0"/>
              </a:spcAft>
              <a:buSzPts val="1800"/>
              <a:buNone/>
              <a:defRPr sz="1800" b="1"/>
            </a:lvl2pPr>
            <a:lvl3pPr lvl="2" algn="r" rtl="0">
              <a:lnSpc>
                <a:spcPct val="100000"/>
              </a:lnSpc>
              <a:spcBef>
                <a:spcPts val="0"/>
              </a:spcBef>
              <a:spcAft>
                <a:spcPts val="0"/>
              </a:spcAft>
              <a:buSzPts val="1800"/>
              <a:buNone/>
              <a:defRPr sz="1800" b="1"/>
            </a:lvl3pPr>
            <a:lvl4pPr lvl="3" algn="r" rtl="0">
              <a:lnSpc>
                <a:spcPct val="100000"/>
              </a:lnSpc>
              <a:spcBef>
                <a:spcPts val="0"/>
              </a:spcBef>
              <a:spcAft>
                <a:spcPts val="0"/>
              </a:spcAft>
              <a:buSzPts val="1800"/>
              <a:buNone/>
              <a:defRPr sz="1800" b="1"/>
            </a:lvl4pPr>
            <a:lvl5pPr lvl="4" algn="r" rtl="0">
              <a:lnSpc>
                <a:spcPct val="100000"/>
              </a:lnSpc>
              <a:spcBef>
                <a:spcPts val="0"/>
              </a:spcBef>
              <a:spcAft>
                <a:spcPts val="0"/>
              </a:spcAft>
              <a:buSzPts val="1800"/>
              <a:buNone/>
              <a:defRPr sz="1800" b="1"/>
            </a:lvl5pPr>
            <a:lvl6pPr lvl="5" algn="r" rtl="0">
              <a:lnSpc>
                <a:spcPct val="100000"/>
              </a:lnSpc>
              <a:spcBef>
                <a:spcPts val="0"/>
              </a:spcBef>
              <a:spcAft>
                <a:spcPts val="0"/>
              </a:spcAft>
              <a:buSzPts val="1800"/>
              <a:buNone/>
              <a:defRPr sz="1800" b="1"/>
            </a:lvl6pPr>
            <a:lvl7pPr lvl="6" algn="r" rtl="0">
              <a:lnSpc>
                <a:spcPct val="100000"/>
              </a:lnSpc>
              <a:spcBef>
                <a:spcPts val="0"/>
              </a:spcBef>
              <a:spcAft>
                <a:spcPts val="0"/>
              </a:spcAft>
              <a:buSzPts val="1800"/>
              <a:buNone/>
              <a:defRPr sz="1800" b="1"/>
            </a:lvl7pPr>
            <a:lvl8pPr lvl="7" algn="r" rtl="0">
              <a:lnSpc>
                <a:spcPct val="100000"/>
              </a:lnSpc>
              <a:spcBef>
                <a:spcPts val="0"/>
              </a:spcBef>
              <a:spcAft>
                <a:spcPts val="0"/>
              </a:spcAft>
              <a:buSzPts val="1800"/>
              <a:buNone/>
              <a:defRPr sz="1800" b="1"/>
            </a:lvl8pPr>
            <a:lvl9pPr lvl="8" algn="r" rtl="0">
              <a:lnSpc>
                <a:spcPct val="100000"/>
              </a:lnSpc>
              <a:spcBef>
                <a:spcPts val="0"/>
              </a:spcBef>
              <a:spcAft>
                <a:spcPts val="0"/>
              </a:spcAft>
              <a:buSzPts val="1800"/>
              <a:buNone/>
              <a:defRPr sz="18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2_1_1_1_1_1_1_1_1_1_1_1_1_1_1_1_1">
    <p:bg>
      <p:bgPr>
        <a:solidFill>
          <a:schemeClr val="lt1"/>
        </a:solid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2_1_1_1_1_1_1_1_1_1_1_1_1_1_1_1_1_1">
    <p:bg>
      <p:bgPr>
        <a:solidFill>
          <a:schemeClr val="dk1"/>
        </a:solidFill>
        <a:effectLst/>
      </p:bgPr>
    </p:bg>
    <p:spTree>
      <p:nvGrpSpPr>
        <p:cNvPr id="1" name="Shape 16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Archivo SemiBold"/>
              <a:buNone/>
              <a:defRPr sz="2800">
                <a:solidFill>
                  <a:schemeClr val="dk1"/>
                </a:solidFill>
                <a:latin typeface="Archivo SemiBold"/>
                <a:ea typeface="Archivo SemiBold"/>
                <a:cs typeface="Archivo SemiBold"/>
                <a:sym typeface="Archivo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ctr" anchorCtr="0">
            <a:normAutofit/>
          </a:bodyPr>
          <a:lstStyle>
            <a:lvl1pPr marL="457200" lvl="0" indent="-342900">
              <a:lnSpc>
                <a:spcPct val="115000"/>
              </a:lnSpc>
              <a:spcBef>
                <a:spcPts val="0"/>
              </a:spcBef>
              <a:spcAft>
                <a:spcPts val="0"/>
              </a:spcAft>
              <a:buClr>
                <a:schemeClr val="dk1"/>
              </a:buClr>
              <a:buSzPts val="1800"/>
              <a:buFont typeface="Archivo"/>
              <a:buChar char="●"/>
              <a:defRPr sz="1800">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80" r:id="rId6"/>
    <p:sldLayoutId id="214748368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4" name="Google Shape;174;p38"/>
          <p:cNvSpPr txBox="1">
            <a:spLocks noGrp="1"/>
          </p:cNvSpPr>
          <p:nvPr>
            <p:ph type="subTitle" idx="1"/>
          </p:nvPr>
        </p:nvSpPr>
        <p:spPr>
          <a:xfrm>
            <a:off x="6126481" y="4132036"/>
            <a:ext cx="2734646" cy="382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Riley Bigham</a:t>
            </a:r>
            <a:endParaRPr dirty="0">
              <a:latin typeface="Archivo SemiBold"/>
              <a:ea typeface="Archivo SemiBold"/>
              <a:cs typeface="Archivo SemiBold"/>
              <a:sym typeface="Archivo SemiBold"/>
            </a:endParaRPr>
          </a:p>
        </p:txBody>
      </p:sp>
      <p:grpSp>
        <p:nvGrpSpPr>
          <p:cNvPr id="176" name="Google Shape;176;p38"/>
          <p:cNvGrpSpPr/>
          <p:nvPr/>
        </p:nvGrpSpPr>
        <p:grpSpPr>
          <a:xfrm rot="2392192">
            <a:off x="-435515" y="-3311915"/>
            <a:ext cx="4278758" cy="10782679"/>
            <a:chOff x="5762975" y="2535925"/>
            <a:chExt cx="781225" cy="1968725"/>
          </a:xfrm>
        </p:grpSpPr>
        <p:sp>
          <p:nvSpPr>
            <p:cNvPr id="177" name="Google Shape;177;p38"/>
            <p:cNvSpPr/>
            <p:nvPr/>
          </p:nvSpPr>
          <p:spPr>
            <a:xfrm>
              <a:off x="5777825" y="4414450"/>
              <a:ext cx="691625" cy="90200"/>
            </a:xfrm>
            <a:custGeom>
              <a:avLst/>
              <a:gdLst/>
              <a:ahLst/>
              <a:cxnLst/>
              <a:rect l="l" t="t" r="r" b="b"/>
              <a:pathLst>
                <a:path w="27665" h="3608" extrusionOk="0">
                  <a:moveTo>
                    <a:pt x="1803" y="1"/>
                  </a:moveTo>
                  <a:cubicBezTo>
                    <a:pt x="822" y="1"/>
                    <a:pt x="0" y="800"/>
                    <a:pt x="0" y="1804"/>
                  </a:cubicBezTo>
                  <a:cubicBezTo>
                    <a:pt x="0" y="2785"/>
                    <a:pt x="822" y="3607"/>
                    <a:pt x="1803" y="3607"/>
                  </a:cubicBezTo>
                  <a:cubicBezTo>
                    <a:pt x="2808" y="3607"/>
                    <a:pt x="3606" y="2785"/>
                    <a:pt x="3606" y="1804"/>
                  </a:cubicBezTo>
                  <a:lnTo>
                    <a:pt x="24058" y="1804"/>
                  </a:lnTo>
                  <a:cubicBezTo>
                    <a:pt x="24058" y="2785"/>
                    <a:pt x="24857" y="3607"/>
                    <a:pt x="25861" y="3607"/>
                  </a:cubicBezTo>
                  <a:cubicBezTo>
                    <a:pt x="26843" y="3607"/>
                    <a:pt x="27664" y="2785"/>
                    <a:pt x="27664" y="1804"/>
                  </a:cubicBezTo>
                  <a:cubicBezTo>
                    <a:pt x="27664" y="800"/>
                    <a:pt x="26843" y="1"/>
                    <a:pt x="25861" y="1"/>
                  </a:cubicBezTo>
                  <a:cubicBezTo>
                    <a:pt x="25062" y="1"/>
                    <a:pt x="24400" y="503"/>
                    <a:pt x="24172" y="1188"/>
                  </a:cubicBezTo>
                  <a:lnTo>
                    <a:pt x="3492" y="1188"/>
                  </a:lnTo>
                  <a:cubicBezTo>
                    <a:pt x="3264" y="503"/>
                    <a:pt x="2602" y="1"/>
                    <a:pt x="1803"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p:nvPr/>
          </p:nvSpPr>
          <p:spPr>
            <a:xfrm>
              <a:off x="5943300" y="2686025"/>
              <a:ext cx="600900" cy="120425"/>
            </a:xfrm>
            <a:custGeom>
              <a:avLst/>
              <a:gdLst/>
              <a:ahLst/>
              <a:cxnLst/>
              <a:rect l="l" t="t" r="r" b="b"/>
              <a:pathLst>
                <a:path w="24036" h="4817" extrusionOk="0">
                  <a:moveTo>
                    <a:pt x="21639" y="0"/>
                  </a:moveTo>
                  <a:cubicBezTo>
                    <a:pt x="20315" y="0"/>
                    <a:pt x="19242" y="1073"/>
                    <a:pt x="19242" y="2397"/>
                  </a:cubicBezTo>
                  <a:lnTo>
                    <a:pt x="2968" y="2397"/>
                  </a:lnTo>
                  <a:cubicBezTo>
                    <a:pt x="2831" y="1712"/>
                    <a:pt x="2237" y="1210"/>
                    <a:pt x="1507" y="1210"/>
                  </a:cubicBezTo>
                  <a:cubicBezTo>
                    <a:pt x="662" y="1210"/>
                    <a:pt x="0" y="1872"/>
                    <a:pt x="0" y="2716"/>
                  </a:cubicBezTo>
                  <a:cubicBezTo>
                    <a:pt x="0" y="3538"/>
                    <a:pt x="662" y="4200"/>
                    <a:pt x="1507" y="4200"/>
                  </a:cubicBezTo>
                  <a:cubicBezTo>
                    <a:pt x="2237" y="4200"/>
                    <a:pt x="2831" y="3698"/>
                    <a:pt x="2968" y="3013"/>
                  </a:cubicBezTo>
                  <a:lnTo>
                    <a:pt x="19311" y="3013"/>
                  </a:lnTo>
                  <a:cubicBezTo>
                    <a:pt x="19585" y="4040"/>
                    <a:pt x="20520" y="4816"/>
                    <a:pt x="21639" y="4816"/>
                  </a:cubicBezTo>
                  <a:cubicBezTo>
                    <a:pt x="22963" y="4816"/>
                    <a:pt x="24035" y="3743"/>
                    <a:pt x="24035" y="2397"/>
                  </a:cubicBezTo>
                  <a:cubicBezTo>
                    <a:pt x="24035" y="1073"/>
                    <a:pt x="22963" y="0"/>
                    <a:pt x="216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6108775" y="2821250"/>
              <a:ext cx="390350" cy="150100"/>
            </a:xfrm>
            <a:custGeom>
              <a:avLst/>
              <a:gdLst/>
              <a:ahLst/>
              <a:cxnLst/>
              <a:rect l="l" t="t" r="r" b="b"/>
              <a:pathLst>
                <a:path w="15614" h="6004" extrusionOk="0">
                  <a:moveTo>
                    <a:pt x="12623" y="1"/>
                  </a:moveTo>
                  <a:cubicBezTo>
                    <a:pt x="11162" y="1"/>
                    <a:pt x="9953" y="1028"/>
                    <a:pt x="9679" y="2397"/>
                  </a:cubicBezTo>
                  <a:lnTo>
                    <a:pt x="2968" y="2397"/>
                  </a:lnTo>
                  <a:cubicBezTo>
                    <a:pt x="2831" y="1712"/>
                    <a:pt x="2215" y="1210"/>
                    <a:pt x="1484" y="1210"/>
                  </a:cubicBezTo>
                  <a:cubicBezTo>
                    <a:pt x="663" y="1210"/>
                    <a:pt x="1" y="1872"/>
                    <a:pt x="1" y="2717"/>
                  </a:cubicBezTo>
                  <a:cubicBezTo>
                    <a:pt x="1" y="3539"/>
                    <a:pt x="663" y="4200"/>
                    <a:pt x="1484" y="4200"/>
                  </a:cubicBezTo>
                  <a:cubicBezTo>
                    <a:pt x="2215" y="4200"/>
                    <a:pt x="2831" y="3698"/>
                    <a:pt x="2968" y="3014"/>
                  </a:cubicBezTo>
                  <a:lnTo>
                    <a:pt x="9610" y="3014"/>
                  </a:lnTo>
                  <a:cubicBezTo>
                    <a:pt x="9610" y="4657"/>
                    <a:pt x="10957" y="6004"/>
                    <a:pt x="12623" y="6004"/>
                  </a:cubicBezTo>
                  <a:cubicBezTo>
                    <a:pt x="14267" y="6004"/>
                    <a:pt x="15613" y="4657"/>
                    <a:pt x="15613" y="3014"/>
                  </a:cubicBezTo>
                  <a:cubicBezTo>
                    <a:pt x="15613" y="1347"/>
                    <a:pt x="14267" y="1"/>
                    <a:pt x="12623"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8"/>
            <p:cNvSpPr/>
            <p:nvPr/>
          </p:nvSpPr>
          <p:spPr>
            <a:xfrm>
              <a:off x="6228625" y="2956500"/>
              <a:ext cx="150650" cy="150100"/>
            </a:xfrm>
            <a:custGeom>
              <a:avLst/>
              <a:gdLst/>
              <a:ahLst/>
              <a:cxnLst/>
              <a:rect l="l" t="t" r="r" b="b"/>
              <a:pathLst>
                <a:path w="6026" h="6004" extrusionOk="0">
                  <a:moveTo>
                    <a:pt x="3013" y="0"/>
                  </a:moveTo>
                  <a:cubicBezTo>
                    <a:pt x="1347" y="0"/>
                    <a:pt x="0" y="1347"/>
                    <a:pt x="0" y="3013"/>
                  </a:cubicBezTo>
                  <a:cubicBezTo>
                    <a:pt x="0" y="4657"/>
                    <a:pt x="1347" y="6003"/>
                    <a:pt x="3013" y="6003"/>
                  </a:cubicBezTo>
                  <a:cubicBezTo>
                    <a:pt x="4679" y="6003"/>
                    <a:pt x="6026" y="4657"/>
                    <a:pt x="6026" y="3013"/>
                  </a:cubicBezTo>
                  <a:cubicBezTo>
                    <a:pt x="6026" y="1347"/>
                    <a:pt x="4679" y="0"/>
                    <a:pt x="3013"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8"/>
            <p:cNvSpPr/>
            <p:nvPr/>
          </p:nvSpPr>
          <p:spPr>
            <a:xfrm>
              <a:off x="5762975" y="3677775"/>
              <a:ext cx="616300" cy="150675"/>
            </a:xfrm>
            <a:custGeom>
              <a:avLst/>
              <a:gdLst/>
              <a:ahLst/>
              <a:cxnLst/>
              <a:rect l="l" t="t" r="r" b="b"/>
              <a:pathLst>
                <a:path w="24652" h="6027" extrusionOk="0">
                  <a:moveTo>
                    <a:pt x="21639" y="0"/>
                  </a:moveTo>
                  <a:cubicBezTo>
                    <a:pt x="20178" y="0"/>
                    <a:pt x="18968" y="1027"/>
                    <a:pt x="18695" y="2420"/>
                  </a:cubicBezTo>
                  <a:lnTo>
                    <a:pt x="4725" y="2420"/>
                  </a:lnTo>
                  <a:cubicBezTo>
                    <a:pt x="4452" y="1370"/>
                    <a:pt x="3516" y="617"/>
                    <a:pt x="2397" y="617"/>
                  </a:cubicBezTo>
                  <a:cubicBezTo>
                    <a:pt x="1073" y="617"/>
                    <a:pt x="1" y="1689"/>
                    <a:pt x="1" y="3013"/>
                  </a:cubicBezTo>
                  <a:cubicBezTo>
                    <a:pt x="1" y="4337"/>
                    <a:pt x="1073" y="5410"/>
                    <a:pt x="2397" y="5410"/>
                  </a:cubicBezTo>
                  <a:cubicBezTo>
                    <a:pt x="3721" y="5410"/>
                    <a:pt x="4817" y="4337"/>
                    <a:pt x="4817" y="3013"/>
                  </a:cubicBezTo>
                  <a:lnTo>
                    <a:pt x="18626" y="3013"/>
                  </a:lnTo>
                  <a:cubicBezTo>
                    <a:pt x="18626" y="4679"/>
                    <a:pt x="19973" y="6026"/>
                    <a:pt x="21639" y="6026"/>
                  </a:cubicBezTo>
                  <a:cubicBezTo>
                    <a:pt x="23305" y="6026"/>
                    <a:pt x="24652" y="4679"/>
                    <a:pt x="24652" y="3013"/>
                  </a:cubicBezTo>
                  <a:cubicBezTo>
                    <a:pt x="24652" y="1347"/>
                    <a:pt x="23305" y="0"/>
                    <a:pt x="216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8"/>
            <p:cNvSpPr/>
            <p:nvPr/>
          </p:nvSpPr>
          <p:spPr>
            <a:xfrm>
              <a:off x="5762975" y="3542525"/>
              <a:ext cx="736150" cy="150675"/>
            </a:xfrm>
            <a:custGeom>
              <a:avLst/>
              <a:gdLst/>
              <a:ahLst/>
              <a:cxnLst/>
              <a:rect l="l" t="t" r="r" b="b"/>
              <a:pathLst>
                <a:path w="29446" h="6027" extrusionOk="0">
                  <a:moveTo>
                    <a:pt x="26455" y="1"/>
                  </a:moveTo>
                  <a:cubicBezTo>
                    <a:pt x="24994" y="1"/>
                    <a:pt x="23785" y="1028"/>
                    <a:pt x="23511" y="2420"/>
                  </a:cubicBezTo>
                  <a:lnTo>
                    <a:pt x="4725" y="2420"/>
                  </a:lnTo>
                  <a:cubicBezTo>
                    <a:pt x="4452" y="1370"/>
                    <a:pt x="3516" y="617"/>
                    <a:pt x="2397" y="617"/>
                  </a:cubicBezTo>
                  <a:cubicBezTo>
                    <a:pt x="1073" y="617"/>
                    <a:pt x="1" y="1690"/>
                    <a:pt x="1" y="3014"/>
                  </a:cubicBezTo>
                  <a:cubicBezTo>
                    <a:pt x="1" y="4338"/>
                    <a:pt x="1073" y="5410"/>
                    <a:pt x="2397" y="5410"/>
                  </a:cubicBezTo>
                  <a:cubicBezTo>
                    <a:pt x="3721" y="5410"/>
                    <a:pt x="4817" y="4338"/>
                    <a:pt x="4817" y="3014"/>
                  </a:cubicBezTo>
                  <a:lnTo>
                    <a:pt x="23442" y="3014"/>
                  </a:lnTo>
                  <a:cubicBezTo>
                    <a:pt x="23442" y="4680"/>
                    <a:pt x="24789" y="6027"/>
                    <a:pt x="26455" y="6027"/>
                  </a:cubicBezTo>
                  <a:cubicBezTo>
                    <a:pt x="28099" y="6027"/>
                    <a:pt x="29445" y="4680"/>
                    <a:pt x="29445" y="3014"/>
                  </a:cubicBezTo>
                  <a:cubicBezTo>
                    <a:pt x="29445" y="1347"/>
                    <a:pt x="28099" y="1"/>
                    <a:pt x="26455"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p:nvPr/>
          </p:nvSpPr>
          <p:spPr>
            <a:xfrm>
              <a:off x="5822900" y="3798175"/>
              <a:ext cx="421150" cy="180350"/>
            </a:xfrm>
            <a:custGeom>
              <a:avLst/>
              <a:gdLst/>
              <a:ahLst/>
              <a:cxnLst/>
              <a:rect l="l" t="t" r="r" b="b"/>
              <a:pathLst>
                <a:path w="16846" h="7214" extrusionOk="0">
                  <a:moveTo>
                    <a:pt x="13239" y="0"/>
                  </a:moveTo>
                  <a:cubicBezTo>
                    <a:pt x="11436" y="0"/>
                    <a:pt x="9975" y="1301"/>
                    <a:pt x="9678" y="3013"/>
                  </a:cubicBezTo>
                  <a:lnTo>
                    <a:pt x="3493" y="3013"/>
                  </a:lnTo>
                  <a:cubicBezTo>
                    <a:pt x="3264" y="2306"/>
                    <a:pt x="2602" y="1804"/>
                    <a:pt x="1803" y="1804"/>
                  </a:cubicBezTo>
                  <a:cubicBezTo>
                    <a:pt x="822" y="1804"/>
                    <a:pt x="0" y="2603"/>
                    <a:pt x="0" y="3607"/>
                  </a:cubicBezTo>
                  <a:cubicBezTo>
                    <a:pt x="0" y="4611"/>
                    <a:pt x="822" y="5410"/>
                    <a:pt x="1803" y="5410"/>
                  </a:cubicBezTo>
                  <a:cubicBezTo>
                    <a:pt x="2808" y="5410"/>
                    <a:pt x="3607" y="4611"/>
                    <a:pt x="3607" y="3607"/>
                  </a:cubicBezTo>
                  <a:lnTo>
                    <a:pt x="9633" y="3607"/>
                  </a:lnTo>
                  <a:cubicBezTo>
                    <a:pt x="9633" y="5593"/>
                    <a:pt x="11230" y="7213"/>
                    <a:pt x="13239" y="7213"/>
                  </a:cubicBezTo>
                  <a:cubicBezTo>
                    <a:pt x="15225" y="7213"/>
                    <a:pt x="16845" y="5593"/>
                    <a:pt x="16845" y="3607"/>
                  </a:cubicBezTo>
                  <a:cubicBezTo>
                    <a:pt x="16845" y="1621"/>
                    <a:pt x="15225" y="0"/>
                    <a:pt x="132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8"/>
            <p:cNvSpPr/>
            <p:nvPr/>
          </p:nvSpPr>
          <p:spPr>
            <a:xfrm>
              <a:off x="5913050" y="3963650"/>
              <a:ext cx="150675" cy="150100"/>
            </a:xfrm>
            <a:custGeom>
              <a:avLst/>
              <a:gdLst/>
              <a:ahLst/>
              <a:cxnLst/>
              <a:rect l="l" t="t" r="r" b="b"/>
              <a:pathLst>
                <a:path w="6027" h="6004" extrusionOk="0">
                  <a:moveTo>
                    <a:pt x="3014" y="1"/>
                  </a:moveTo>
                  <a:cubicBezTo>
                    <a:pt x="1347" y="1"/>
                    <a:pt x="1" y="1347"/>
                    <a:pt x="1" y="2991"/>
                  </a:cubicBezTo>
                  <a:cubicBezTo>
                    <a:pt x="1" y="4657"/>
                    <a:pt x="1347" y="6004"/>
                    <a:pt x="3014" y="6004"/>
                  </a:cubicBezTo>
                  <a:cubicBezTo>
                    <a:pt x="4680" y="6004"/>
                    <a:pt x="6027" y="4657"/>
                    <a:pt x="6027" y="2991"/>
                  </a:cubicBezTo>
                  <a:cubicBezTo>
                    <a:pt x="6027" y="1347"/>
                    <a:pt x="4680" y="1"/>
                    <a:pt x="3014"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p:nvPr/>
          </p:nvSpPr>
          <p:spPr>
            <a:xfrm>
              <a:off x="5822900" y="4113725"/>
              <a:ext cx="376075" cy="120425"/>
            </a:xfrm>
            <a:custGeom>
              <a:avLst/>
              <a:gdLst/>
              <a:ahLst/>
              <a:cxnLst/>
              <a:rect l="l" t="t" r="r" b="b"/>
              <a:pathLst>
                <a:path w="15043" h="4817" extrusionOk="0">
                  <a:moveTo>
                    <a:pt x="2420" y="1"/>
                  </a:moveTo>
                  <a:cubicBezTo>
                    <a:pt x="1073" y="1"/>
                    <a:pt x="0" y="1074"/>
                    <a:pt x="0" y="2397"/>
                  </a:cubicBezTo>
                  <a:cubicBezTo>
                    <a:pt x="0" y="3721"/>
                    <a:pt x="1073" y="4817"/>
                    <a:pt x="2420" y="4817"/>
                  </a:cubicBezTo>
                  <a:cubicBezTo>
                    <a:pt x="3538" y="4817"/>
                    <a:pt x="4474" y="4041"/>
                    <a:pt x="4748" y="3014"/>
                  </a:cubicBezTo>
                  <a:lnTo>
                    <a:pt x="11527" y="3014"/>
                  </a:lnTo>
                  <a:cubicBezTo>
                    <a:pt x="11778" y="3699"/>
                    <a:pt x="12440" y="4201"/>
                    <a:pt x="13239" y="4201"/>
                  </a:cubicBezTo>
                  <a:cubicBezTo>
                    <a:pt x="14220" y="4201"/>
                    <a:pt x="15042" y="3402"/>
                    <a:pt x="15042" y="2397"/>
                  </a:cubicBezTo>
                  <a:cubicBezTo>
                    <a:pt x="15042" y="1416"/>
                    <a:pt x="14220" y="594"/>
                    <a:pt x="13239" y="594"/>
                  </a:cubicBezTo>
                  <a:cubicBezTo>
                    <a:pt x="12235" y="594"/>
                    <a:pt x="11436" y="1416"/>
                    <a:pt x="11436" y="2397"/>
                  </a:cubicBezTo>
                  <a:lnTo>
                    <a:pt x="4816" y="2397"/>
                  </a:lnTo>
                  <a:cubicBezTo>
                    <a:pt x="4816" y="1074"/>
                    <a:pt x="3744" y="1"/>
                    <a:pt x="2420"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8"/>
            <p:cNvSpPr/>
            <p:nvPr/>
          </p:nvSpPr>
          <p:spPr>
            <a:xfrm>
              <a:off x="5777825" y="4279225"/>
              <a:ext cx="586050" cy="90175"/>
            </a:xfrm>
            <a:custGeom>
              <a:avLst/>
              <a:gdLst/>
              <a:ahLst/>
              <a:cxnLst/>
              <a:rect l="l" t="t" r="r" b="b"/>
              <a:pathLst>
                <a:path w="23442" h="3607" extrusionOk="0">
                  <a:moveTo>
                    <a:pt x="1803" y="0"/>
                  </a:moveTo>
                  <a:cubicBezTo>
                    <a:pt x="822" y="0"/>
                    <a:pt x="0" y="799"/>
                    <a:pt x="0" y="1803"/>
                  </a:cubicBezTo>
                  <a:cubicBezTo>
                    <a:pt x="0" y="2785"/>
                    <a:pt x="822" y="3607"/>
                    <a:pt x="1803" y="3607"/>
                  </a:cubicBezTo>
                  <a:cubicBezTo>
                    <a:pt x="2602" y="3607"/>
                    <a:pt x="3264" y="3104"/>
                    <a:pt x="3492" y="2397"/>
                  </a:cubicBezTo>
                  <a:lnTo>
                    <a:pt x="19949" y="2397"/>
                  </a:lnTo>
                  <a:cubicBezTo>
                    <a:pt x="20200" y="3104"/>
                    <a:pt x="20862" y="3607"/>
                    <a:pt x="21638" y="3607"/>
                  </a:cubicBezTo>
                  <a:cubicBezTo>
                    <a:pt x="22643" y="3607"/>
                    <a:pt x="23442" y="2785"/>
                    <a:pt x="23442" y="1803"/>
                  </a:cubicBezTo>
                  <a:cubicBezTo>
                    <a:pt x="23442" y="799"/>
                    <a:pt x="22643" y="0"/>
                    <a:pt x="21638" y="0"/>
                  </a:cubicBezTo>
                  <a:cubicBezTo>
                    <a:pt x="20657" y="0"/>
                    <a:pt x="19835" y="799"/>
                    <a:pt x="19835" y="1803"/>
                  </a:cubicBezTo>
                  <a:lnTo>
                    <a:pt x="3606" y="1803"/>
                  </a:lnTo>
                  <a:cubicBezTo>
                    <a:pt x="3606" y="799"/>
                    <a:pt x="2808" y="0"/>
                    <a:pt x="1803"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8"/>
            <p:cNvSpPr/>
            <p:nvPr/>
          </p:nvSpPr>
          <p:spPr>
            <a:xfrm>
              <a:off x="5867975" y="2535925"/>
              <a:ext cx="676225" cy="119875"/>
            </a:xfrm>
            <a:custGeom>
              <a:avLst/>
              <a:gdLst/>
              <a:ahLst/>
              <a:cxnLst/>
              <a:rect l="l" t="t" r="r" b="b"/>
              <a:pathLst>
                <a:path w="27049" h="4795" extrusionOk="0">
                  <a:moveTo>
                    <a:pt x="24652" y="1"/>
                  </a:moveTo>
                  <a:cubicBezTo>
                    <a:pt x="23328" y="1"/>
                    <a:pt x="22255" y="1074"/>
                    <a:pt x="22255" y="2398"/>
                  </a:cubicBezTo>
                  <a:lnTo>
                    <a:pt x="2991" y="2398"/>
                  </a:lnTo>
                  <a:cubicBezTo>
                    <a:pt x="2854" y="1713"/>
                    <a:pt x="2237" y="1188"/>
                    <a:pt x="1507" y="1188"/>
                  </a:cubicBezTo>
                  <a:cubicBezTo>
                    <a:pt x="685" y="1188"/>
                    <a:pt x="0" y="1873"/>
                    <a:pt x="0" y="2694"/>
                  </a:cubicBezTo>
                  <a:cubicBezTo>
                    <a:pt x="0" y="3539"/>
                    <a:pt x="685" y="4201"/>
                    <a:pt x="1507" y="4201"/>
                  </a:cubicBezTo>
                  <a:cubicBezTo>
                    <a:pt x="2237" y="4201"/>
                    <a:pt x="2854" y="3676"/>
                    <a:pt x="2991" y="2991"/>
                  </a:cubicBezTo>
                  <a:lnTo>
                    <a:pt x="22324" y="2991"/>
                  </a:lnTo>
                  <a:cubicBezTo>
                    <a:pt x="22598" y="4041"/>
                    <a:pt x="23533" y="4794"/>
                    <a:pt x="24652" y="4794"/>
                  </a:cubicBezTo>
                  <a:cubicBezTo>
                    <a:pt x="25976" y="4794"/>
                    <a:pt x="27048" y="3721"/>
                    <a:pt x="27048" y="2398"/>
                  </a:cubicBezTo>
                  <a:cubicBezTo>
                    <a:pt x="27048" y="1074"/>
                    <a:pt x="25976" y="1"/>
                    <a:pt x="24652"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8"/>
            <p:cNvSpPr/>
            <p:nvPr/>
          </p:nvSpPr>
          <p:spPr>
            <a:xfrm>
              <a:off x="5793225" y="3392450"/>
              <a:ext cx="750975" cy="150100"/>
            </a:xfrm>
            <a:custGeom>
              <a:avLst/>
              <a:gdLst/>
              <a:ahLst/>
              <a:cxnLst/>
              <a:rect l="l" t="t" r="r" b="b"/>
              <a:pathLst>
                <a:path w="30039" h="6004" extrusionOk="0">
                  <a:moveTo>
                    <a:pt x="2990" y="1"/>
                  </a:moveTo>
                  <a:cubicBezTo>
                    <a:pt x="1347" y="1"/>
                    <a:pt x="0" y="1347"/>
                    <a:pt x="0" y="2991"/>
                  </a:cubicBezTo>
                  <a:cubicBezTo>
                    <a:pt x="0" y="4657"/>
                    <a:pt x="1347" y="6004"/>
                    <a:pt x="2990" y="6004"/>
                  </a:cubicBezTo>
                  <a:cubicBezTo>
                    <a:pt x="4451" y="6004"/>
                    <a:pt x="5661" y="4977"/>
                    <a:pt x="5935" y="3607"/>
                  </a:cubicBezTo>
                  <a:lnTo>
                    <a:pt x="25314" y="3607"/>
                  </a:lnTo>
                  <a:cubicBezTo>
                    <a:pt x="25588" y="4634"/>
                    <a:pt x="26523" y="5410"/>
                    <a:pt x="27642" y="5410"/>
                  </a:cubicBezTo>
                  <a:cubicBezTo>
                    <a:pt x="28966" y="5410"/>
                    <a:pt x="30038" y="4337"/>
                    <a:pt x="30038" y="2991"/>
                  </a:cubicBezTo>
                  <a:cubicBezTo>
                    <a:pt x="30038" y="1667"/>
                    <a:pt x="28966" y="594"/>
                    <a:pt x="27642" y="594"/>
                  </a:cubicBezTo>
                  <a:cubicBezTo>
                    <a:pt x="26318" y="594"/>
                    <a:pt x="25245" y="1667"/>
                    <a:pt x="25245" y="2991"/>
                  </a:cubicBezTo>
                  <a:lnTo>
                    <a:pt x="6003" y="2991"/>
                  </a:lnTo>
                  <a:cubicBezTo>
                    <a:pt x="6003" y="1347"/>
                    <a:pt x="4657" y="1"/>
                    <a:pt x="2990"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8"/>
            <p:cNvSpPr/>
            <p:nvPr/>
          </p:nvSpPr>
          <p:spPr>
            <a:xfrm>
              <a:off x="5913050" y="3241800"/>
              <a:ext cx="616300" cy="150675"/>
            </a:xfrm>
            <a:custGeom>
              <a:avLst/>
              <a:gdLst/>
              <a:ahLst/>
              <a:cxnLst/>
              <a:rect l="l" t="t" r="r" b="b"/>
              <a:pathLst>
                <a:path w="24652" h="6027" extrusionOk="0">
                  <a:moveTo>
                    <a:pt x="3014" y="1"/>
                  </a:moveTo>
                  <a:cubicBezTo>
                    <a:pt x="1347" y="1"/>
                    <a:pt x="1" y="1348"/>
                    <a:pt x="1" y="3014"/>
                  </a:cubicBezTo>
                  <a:cubicBezTo>
                    <a:pt x="1" y="4680"/>
                    <a:pt x="1347" y="6027"/>
                    <a:pt x="3014" y="6027"/>
                  </a:cubicBezTo>
                  <a:cubicBezTo>
                    <a:pt x="4474" y="6027"/>
                    <a:pt x="5684" y="5000"/>
                    <a:pt x="5958" y="3607"/>
                  </a:cubicBezTo>
                  <a:lnTo>
                    <a:pt x="20543" y="3607"/>
                  </a:lnTo>
                  <a:cubicBezTo>
                    <a:pt x="20795" y="4497"/>
                    <a:pt x="21593" y="5114"/>
                    <a:pt x="22552" y="5114"/>
                  </a:cubicBezTo>
                  <a:cubicBezTo>
                    <a:pt x="23716" y="5114"/>
                    <a:pt x="24652" y="4178"/>
                    <a:pt x="24652" y="3014"/>
                  </a:cubicBezTo>
                  <a:cubicBezTo>
                    <a:pt x="24652" y="1850"/>
                    <a:pt x="23716" y="914"/>
                    <a:pt x="22552" y="914"/>
                  </a:cubicBezTo>
                  <a:cubicBezTo>
                    <a:pt x="21388" y="914"/>
                    <a:pt x="20452" y="1850"/>
                    <a:pt x="20452" y="3014"/>
                  </a:cubicBezTo>
                  <a:lnTo>
                    <a:pt x="6027" y="3014"/>
                  </a:lnTo>
                  <a:cubicBezTo>
                    <a:pt x="6027" y="1348"/>
                    <a:pt x="4680" y="1"/>
                    <a:pt x="3014"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8"/>
            <p:cNvSpPr/>
            <p:nvPr/>
          </p:nvSpPr>
          <p:spPr>
            <a:xfrm>
              <a:off x="6063700" y="3091725"/>
              <a:ext cx="405750" cy="180350"/>
            </a:xfrm>
            <a:custGeom>
              <a:avLst/>
              <a:gdLst/>
              <a:ahLst/>
              <a:cxnLst/>
              <a:rect l="l" t="t" r="r" b="b"/>
              <a:pathLst>
                <a:path w="16230" h="7214" extrusionOk="0">
                  <a:moveTo>
                    <a:pt x="3607" y="1"/>
                  </a:moveTo>
                  <a:cubicBezTo>
                    <a:pt x="1598" y="1"/>
                    <a:pt x="1" y="1621"/>
                    <a:pt x="1" y="3607"/>
                  </a:cubicBezTo>
                  <a:cubicBezTo>
                    <a:pt x="1" y="5593"/>
                    <a:pt x="1598" y="7214"/>
                    <a:pt x="3607" y="7214"/>
                  </a:cubicBezTo>
                  <a:cubicBezTo>
                    <a:pt x="5593" y="7214"/>
                    <a:pt x="7213" y="5593"/>
                    <a:pt x="7213" y="3607"/>
                  </a:cubicBezTo>
                  <a:lnTo>
                    <a:pt x="12029" y="3607"/>
                  </a:lnTo>
                  <a:cubicBezTo>
                    <a:pt x="12189" y="4634"/>
                    <a:pt x="13057" y="5410"/>
                    <a:pt x="14129" y="5410"/>
                  </a:cubicBezTo>
                  <a:cubicBezTo>
                    <a:pt x="15271" y="5410"/>
                    <a:pt x="16229" y="4475"/>
                    <a:pt x="16229" y="3310"/>
                  </a:cubicBezTo>
                  <a:cubicBezTo>
                    <a:pt x="16229" y="2146"/>
                    <a:pt x="15271" y="1211"/>
                    <a:pt x="14129" y="1211"/>
                  </a:cubicBezTo>
                  <a:cubicBezTo>
                    <a:pt x="13057" y="1211"/>
                    <a:pt x="12189" y="1987"/>
                    <a:pt x="12029" y="3014"/>
                  </a:cubicBezTo>
                  <a:lnTo>
                    <a:pt x="7145" y="3014"/>
                  </a:lnTo>
                  <a:cubicBezTo>
                    <a:pt x="6871" y="1302"/>
                    <a:pt x="5387" y="1"/>
                    <a:pt x="3607"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18BE70D-5FCD-4C81-BFFC-F0F5773729E5}"/>
              </a:ext>
            </a:extLst>
          </p:cNvPr>
          <p:cNvSpPr>
            <a:spLocks noGrp="1"/>
          </p:cNvSpPr>
          <p:nvPr>
            <p:ph type="ctrTitle"/>
          </p:nvPr>
        </p:nvSpPr>
        <p:spPr>
          <a:xfrm>
            <a:off x="4262897" y="966321"/>
            <a:ext cx="4924339" cy="2064935"/>
          </a:xfrm>
        </p:spPr>
        <p:txBody>
          <a:bodyPr/>
          <a:lstStyle/>
          <a:p>
            <a:r>
              <a:rPr lang="en" b="1" u="sng" dirty="0">
                <a:latin typeface="Archivo"/>
                <a:ea typeface="Archivo"/>
                <a:cs typeface="Archivo"/>
                <a:sym typeface="Archivo"/>
              </a:rPr>
              <a:t>Understanding the Aquatic Microbiome</a:t>
            </a:r>
            <a:endParaRPr lang="en-US" dirty="0"/>
          </a:p>
        </p:txBody>
      </p:sp>
      <p:pic>
        <p:nvPicPr>
          <p:cNvPr id="2050" name="Picture 2" descr="Monmouth College | College Hill">
            <a:extLst>
              <a:ext uri="{FF2B5EF4-FFF2-40B4-BE49-F238E27FC236}">
                <a16:creationId xmlns:a16="http://schemas.microsoft.com/office/drawing/2014/main" id="{6E3B1DA5-06C5-4418-B0B0-618ACB451BD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11751" y="3938502"/>
            <a:ext cx="1651836" cy="1651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3137220" y="0"/>
            <a:ext cx="850591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chivo"/>
                <a:sym typeface="Archivo"/>
              </a:rPr>
              <a:t>Fish Tanks</a:t>
            </a:r>
            <a:endParaRPr dirty="0"/>
          </a:p>
        </p:txBody>
      </p:sp>
      <p:pic>
        <p:nvPicPr>
          <p:cNvPr id="9" name="Picture 8" descr="A picture containing text, indoor&#10;&#10;Description automatically generated">
            <a:extLst>
              <a:ext uri="{FF2B5EF4-FFF2-40B4-BE49-F238E27FC236}">
                <a16:creationId xmlns:a16="http://schemas.microsoft.com/office/drawing/2014/main" id="{0A8530A8-8196-49A6-AEEC-73BB03A0CD21}"/>
              </a:ext>
            </a:extLst>
          </p:cNvPr>
          <p:cNvPicPr>
            <a:picLocks noChangeAspect="1"/>
          </p:cNvPicPr>
          <p:nvPr/>
        </p:nvPicPr>
        <p:blipFill rotWithShape="1">
          <a:blip r:embed="rId3"/>
          <a:srcRect t="5545" r="2783" b="13395"/>
          <a:stretch/>
        </p:blipFill>
        <p:spPr>
          <a:xfrm>
            <a:off x="145362" y="481283"/>
            <a:ext cx="3418914" cy="2138031"/>
          </a:xfrm>
          <a:prstGeom prst="rect">
            <a:avLst/>
          </a:prstGeom>
        </p:spPr>
      </p:pic>
      <p:pic>
        <p:nvPicPr>
          <p:cNvPr id="11" name="Picture 10" descr="A picture containing text, aquarium, vessel&#10;&#10;Description automatically generated">
            <a:extLst>
              <a:ext uri="{FF2B5EF4-FFF2-40B4-BE49-F238E27FC236}">
                <a16:creationId xmlns:a16="http://schemas.microsoft.com/office/drawing/2014/main" id="{DCD6C03A-F248-45A3-A506-35E1F22C91D1}"/>
              </a:ext>
            </a:extLst>
          </p:cNvPr>
          <p:cNvPicPr>
            <a:picLocks noChangeAspect="1"/>
          </p:cNvPicPr>
          <p:nvPr/>
        </p:nvPicPr>
        <p:blipFill rotWithShape="1">
          <a:blip r:embed="rId4"/>
          <a:srcRect l="2538" t="12722" r="2661" b="6218"/>
          <a:stretch/>
        </p:blipFill>
        <p:spPr>
          <a:xfrm>
            <a:off x="5504097" y="423575"/>
            <a:ext cx="3494541" cy="2241017"/>
          </a:xfrm>
          <a:prstGeom prst="rect">
            <a:avLst/>
          </a:prstGeom>
        </p:spPr>
      </p:pic>
      <p:pic>
        <p:nvPicPr>
          <p:cNvPr id="13" name="Picture 12" descr="A picture containing text, indoor, wooden, aquarium&#10;&#10;Description automatically generated">
            <a:extLst>
              <a:ext uri="{FF2B5EF4-FFF2-40B4-BE49-F238E27FC236}">
                <a16:creationId xmlns:a16="http://schemas.microsoft.com/office/drawing/2014/main" id="{BF67D3B0-38CA-41B0-AECC-10A9D215526E}"/>
              </a:ext>
            </a:extLst>
          </p:cNvPr>
          <p:cNvPicPr>
            <a:picLocks noChangeAspect="1"/>
          </p:cNvPicPr>
          <p:nvPr/>
        </p:nvPicPr>
        <p:blipFill rotWithShape="1">
          <a:blip r:embed="rId5"/>
          <a:srcRect l="6085" t="27400" r="5964" b="13884"/>
          <a:stretch/>
        </p:blipFill>
        <p:spPr>
          <a:xfrm>
            <a:off x="2334095" y="2815658"/>
            <a:ext cx="4475809" cy="2241017"/>
          </a:xfrm>
          <a:prstGeom prst="rect">
            <a:avLst/>
          </a:prstGeom>
        </p:spPr>
      </p:pic>
      <p:cxnSp>
        <p:nvCxnSpPr>
          <p:cNvPr id="15" name="Straight Arrow Connector 14">
            <a:extLst>
              <a:ext uri="{FF2B5EF4-FFF2-40B4-BE49-F238E27FC236}">
                <a16:creationId xmlns:a16="http://schemas.microsoft.com/office/drawing/2014/main" id="{DE5059FC-FB95-4A1B-8C7B-8E41F6956C64}"/>
              </a:ext>
            </a:extLst>
          </p:cNvPr>
          <p:cNvCxnSpPr/>
          <p:nvPr/>
        </p:nvCxnSpPr>
        <p:spPr>
          <a:xfrm flipV="1">
            <a:off x="820010" y="2711787"/>
            <a:ext cx="0" cy="79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49C7459-2782-4A20-815D-6AE6D70397D5}"/>
              </a:ext>
            </a:extLst>
          </p:cNvPr>
          <p:cNvSpPr txBox="1"/>
          <p:nvPr/>
        </p:nvSpPr>
        <p:spPr>
          <a:xfrm>
            <a:off x="3832210" y="672527"/>
            <a:ext cx="1422224" cy="738664"/>
          </a:xfrm>
          <a:prstGeom prst="rect">
            <a:avLst/>
          </a:prstGeom>
          <a:noFill/>
        </p:spPr>
        <p:txBody>
          <a:bodyPr wrap="square" rtlCol="0">
            <a:spAutoFit/>
          </a:bodyPr>
          <a:lstStyle/>
          <a:p>
            <a:pPr algn="ctr"/>
            <a:r>
              <a:rPr lang="en-US" dirty="0"/>
              <a:t>Freshwater Tank</a:t>
            </a:r>
          </a:p>
          <a:p>
            <a:pPr algn="ctr"/>
            <a:r>
              <a:rPr lang="en-US" dirty="0"/>
              <a:t>(20.5 </a:t>
            </a:r>
            <a:r>
              <a:rPr lang="en-US" dirty="0" err="1"/>
              <a:t>gl</a:t>
            </a:r>
            <a:r>
              <a:rPr lang="en-US" dirty="0"/>
              <a:t> filtered)</a:t>
            </a:r>
          </a:p>
        </p:txBody>
      </p:sp>
      <p:sp>
        <p:nvSpPr>
          <p:cNvPr id="19" name="TextBox 18">
            <a:extLst>
              <a:ext uri="{FF2B5EF4-FFF2-40B4-BE49-F238E27FC236}">
                <a16:creationId xmlns:a16="http://schemas.microsoft.com/office/drawing/2014/main" id="{064A5B07-79F9-4E2B-BC6D-88EF34944F05}"/>
              </a:ext>
            </a:extLst>
          </p:cNvPr>
          <p:cNvSpPr txBox="1"/>
          <p:nvPr/>
        </p:nvSpPr>
        <p:spPr>
          <a:xfrm>
            <a:off x="137575" y="3504217"/>
            <a:ext cx="1557970" cy="523220"/>
          </a:xfrm>
          <a:prstGeom prst="rect">
            <a:avLst/>
          </a:prstGeom>
          <a:noFill/>
        </p:spPr>
        <p:txBody>
          <a:bodyPr wrap="square" rtlCol="0">
            <a:spAutoFit/>
          </a:bodyPr>
          <a:lstStyle/>
          <a:p>
            <a:pPr algn="ctr"/>
            <a:r>
              <a:rPr lang="en-US" dirty="0"/>
              <a:t>Saltwater Tank</a:t>
            </a:r>
          </a:p>
          <a:p>
            <a:pPr algn="ctr"/>
            <a:r>
              <a:rPr lang="en-US" dirty="0"/>
              <a:t>(13.3 </a:t>
            </a:r>
            <a:r>
              <a:rPr lang="en-US" dirty="0" err="1"/>
              <a:t>gl</a:t>
            </a:r>
            <a:r>
              <a:rPr lang="en-US" dirty="0"/>
              <a:t> filtered)</a:t>
            </a:r>
          </a:p>
        </p:txBody>
      </p:sp>
      <p:cxnSp>
        <p:nvCxnSpPr>
          <p:cNvPr id="25" name="Straight Connector 24">
            <a:extLst>
              <a:ext uri="{FF2B5EF4-FFF2-40B4-BE49-F238E27FC236}">
                <a16:creationId xmlns:a16="http://schemas.microsoft.com/office/drawing/2014/main" id="{B80588FD-6212-4F1F-BA5E-D7243DE255CB}"/>
              </a:ext>
            </a:extLst>
          </p:cNvPr>
          <p:cNvCxnSpPr>
            <a:cxnSpLocks/>
            <a:stCxn id="16" idx="2"/>
          </p:cNvCxnSpPr>
          <p:nvPr/>
        </p:nvCxnSpPr>
        <p:spPr>
          <a:xfrm>
            <a:off x="4543322" y="1411191"/>
            <a:ext cx="28677" cy="19933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CA4A9F3-1129-4026-8320-AA00B525D8E6}"/>
              </a:ext>
            </a:extLst>
          </p:cNvPr>
          <p:cNvSpPr txBox="1"/>
          <p:nvPr/>
        </p:nvSpPr>
        <p:spPr>
          <a:xfrm>
            <a:off x="7222627" y="3172374"/>
            <a:ext cx="1645675" cy="738664"/>
          </a:xfrm>
          <a:prstGeom prst="rect">
            <a:avLst/>
          </a:prstGeom>
          <a:noFill/>
        </p:spPr>
        <p:txBody>
          <a:bodyPr wrap="square" rtlCol="0">
            <a:spAutoFit/>
          </a:bodyPr>
          <a:lstStyle/>
          <a:p>
            <a:pPr algn="ctr"/>
            <a:r>
              <a:rPr lang="en-US" dirty="0"/>
              <a:t>Biology Freshwater Tank</a:t>
            </a:r>
          </a:p>
          <a:p>
            <a:pPr algn="ctr"/>
            <a:r>
              <a:rPr lang="en-US" dirty="0"/>
              <a:t>(20.5 </a:t>
            </a:r>
            <a:r>
              <a:rPr lang="en-US" dirty="0" err="1"/>
              <a:t>gl</a:t>
            </a:r>
            <a:r>
              <a:rPr lang="en-US" dirty="0"/>
              <a:t> filtered)</a:t>
            </a:r>
          </a:p>
        </p:txBody>
      </p:sp>
      <p:cxnSp>
        <p:nvCxnSpPr>
          <p:cNvPr id="30" name="Straight Connector 29">
            <a:extLst>
              <a:ext uri="{FF2B5EF4-FFF2-40B4-BE49-F238E27FC236}">
                <a16:creationId xmlns:a16="http://schemas.microsoft.com/office/drawing/2014/main" id="{9D721F67-DC17-4709-8E75-11A378FA5D48}"/>
              </a:ext>
            </a:extLst>
          </p:cNvPr>
          <p:cNvCxnSpPr>
            <a:cxnSpLocks/>
            <a:stCxn id="31" idx="2"/>
          </p:cNvCxnSpPr>
          <p:nvPr/>
        </p:nvCxnSpPr>
        <p:spPr>
          <a:xfrm flipH="1">
            <a:off x="7905062" y="3911038"/>
            <a:ext cx="140403" cy="430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1D35EF8-4103-46F4-BE05-7C19B48AB4C0}"/>
              </a:ext>
            </a:extLst>
          </p:cNvPr>
          <p:cNvCxnSpPr/>
          <p:nvPr/>
        </p:nvCxnSpPr>
        <p:spPr>
          <a:xfrm flipH="1">
            <a:off x="7338797" y="4341925"/>
            <a:ext cx="566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A197D37-92D8-4B9D-B327-A986DB47B994}"/>
              </a:ext>
            </a:extLst>
          </p:cNvPr>
          <p:cNvCxnSpPr/>
          <p:nvPr/>
        </p:nvCxnSpPr>
        <p:spPr>
          <a:xfrm>
            <a:off x="4571998" y="1610524"/>
            <a:ext cx="519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124D37-668F-48D8-9384-BBDAA17CE89E}"/>
              </a:ext>
            </a:extLst>
          </p:cNvPr>
          <p:cNvSpPr txBox="1"/>
          <p:nvPr/>
        </p:nvSpPr>
        <p:spPr>
          <a:xfrm>
            <a:off x="2498" y="4352499"/>
            <a:ext cx="2279154" cy="738664"/>
          </a:xfrm>
          <a:prstGeom prst="rect">
            <a:avLst/>
          </a:prstGeom>
          <a:noFill/>
        </p:spPr>
        <p:txBody>
          <a:bodyPr wrap="square">
            <a:spAutoFit/>
          </a:bodyPr>
          <a:lstStyle/>
          <a:p>
            <a:pPr algn="l"/>
            <a:r>
              <a:rPr lang="en-US" sz="600" b="0" i="0" dirty="0">
                <a:solidFill>
                  <a:srgbClr val="000000"/>
                </a:solidFill>
                <a:effectLst/>
                <a:latin typeface="Times New Roman" panose="02020603050405020304" pitchFamily="18" charset="0"/>
              </a:rPr>
              <a:t>Joshi, Piyush. “Microbial Diversity of Aquatic Ecosystem and Its Industrial Potential.” </a:t>
            </a:r>
            <a:r>
              <a:rPr lang="en-US" sz="600" b="0" i="1" dirty="0">
                <a:solidFill>
                  <a:srgbClr val="000000"/>
                </a:solidFill>
                <a:effectLst/>
                <a:latin typeface="Times New Roman" panose="02020603050405020304" pitchFamily="18" charset="0"/>
              </a:rPr>
              <a:t>Journal of Bacteriology &amp; Mycology: Open Access</a:t>
            </a:r>
            <a:r>
              <a:rPr lang="en-US" sz="600" b="0" i="0" dirty="0">
                <a:solidFill>
                  <a:srgbClr val="000000"/>
                </a:solidFill>
                <a:effectLst/>
                <a:latin typeface="Times New Roman" panose="02020603050405020304" pitchFamily="18" charset="0"/>
              </a:rPr>
              <a:t>, vol. 3, no. 1, 10 Nov. 2016, medcraveonline.com/JBMOA/microbial-diversity-of-aquatic-ecosystem-and-its-industrial-potential.html, 10.15406/jbmoa.2016.03.00048. Accessed 15 July 2021.</a:t>
            </a:r>
          </a:p>
          <a:p>
            <a:pPr algn="l"/>
            <a:r>
              <a:rPr lang="en-US" sz="600" b="0" i="0" dirty="0">
                <a:solidFill>
                  <a:srgbClr val="000000"/>
                </a:solidFill>
                <a:effectLst/>
                <a:latin typeface="Times New Roman" panose="02020603050405020304" pitchFamily="18" charset="0"/>
              </a:rPr>
              <a:t>‌</a:t>
            </a:r>
          </a:p>
        </p:txBody>
      </p:sp>
      <p:sp>
        <p:nvSpPr>
          <p:cNvPr id="20" name="TextBox 19">
            <a:extLst>
              <a:ext uri="{FF2B5EF4-FFF2-40B4-BE49-F238E27FC236}">
                <a16:creationId xmlns:a16="http://schemas.microsoft.com/office/drawing/2014/main" id="{ADF329D2-9848-47A2-9687-3A201C1719C4}"/>
              </a:ext>
            </a:extLst>
          </p:cNvPr>
          <p:cNvSpPr txBox="1"/>
          <p:nvPr/>
        </p:nvSpPr>
        <p:spPr>
          <a:xfrm>
            <a:off x="0" y="4918175"/>
            <a:ext cx="6139542" cy="276999"/>
          </a:xfrm>
          <a:prstGeom prst="rect">
            <a:avLst/>
          </a:prstGeom>
          <a:noFill/>
        </p:spPr>
        <p:txBody>
          <a:bodyPr wrap="square">
            <a:spAutoFit/>
          </a:bodyPr>
          <a:lstStyle/>
          <a:p>
            <a:pPr algn="l"/>
            <a:r>
              <a:rPr lang="en-US" sz="600" b="0" i="1" dirty="0">
                <a:solidFill>
                  <a:srgbClr val="000000"/>
                </a:solidFill>
                <a:effectLst/>
                <a:latin typeface="Times New Roman" panose="02020603050405020304" pitchFamily="18" charset="0"/>
              </a:rPr>
              <a:t>Marine Microbes: Did You Know?</a:t>
            </a:r>
            <a:r>
              <a:rPr lang="en-US" sz="600" b="0" i="0" dirty="0">
                <a:solidFill>
                  <a:srgbClr val="000000"/>
                </a:solidFill>
                <a:effectLst/>
                <a:latin typeface="Times New Roman" panose="02020603050405020304" pitchFamily="18" charset="0"/>
              </a:rPr>
              <a:t> .</a:t>
            </a:r>
          </a:p>
          <a:p>
            <a:pPr algn="l"/>
            <a:r>
              <a:rPr lang="en-US" sz="600"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1502709942"/>
      </p:ext>
    </p:extLst>
  </p:cSld>
  <p:clrMapOvr>
    <a:masterClrMapping/>
  </p:clrMapOvr>
  <mc:AlternateContent xmlns:mc="http://schemas.openxmlformats.org/markup-compatibility/2006" xmlns:p14="http://schemas.microsoft.com/office/powerpoint/2010/main">
    <mc:Choice Requires="p14">
      <p:transition spd="slow" p14:dur="300000" advTm="61145"/>
    </mc:Choice>
    <mc:Fallback xmlns="">
      <p:transition spd="slow" advTm="611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176694" y="35339"/>
            <a:ext cx="407062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chivo"/>
                <a:ea typeface="Archivo"/>
                <a:cs typeface="Archivo"/>
                <a:sym typeface="Archivo"/>
              </a:rPr>
              <a:t>Data so Far</a:t>
            </a:r>
            <a:endParaRPr dirty="0"/>
          </a:p>
        </p:txBody>
      </p:sp>
      <p:sp>
        <p:nvSpPr>
          <p:cNvPr id="320" name="Google Shape;320;p47"/>
          <p:cNvSpPr/>
          <p:nvPr/>
        </p:nvSpPr>
        <p:spPr>
          <a:xfrm>
            <a:off x="207617" y="577289"/>
            <a:ext cx="77178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3B1DB6EC-FC3C-46E2-BA08-CEBA68A46EC7}"/>
              </a:ext>
            </a:extLst>
          </p:cNvPr>
          <p:cNvSpPr txBox="1"/>
          <p:nvPr/>
        </p:nvSpPr>
        <p:spPr>
          <a:xfrm>
            <a:off x="224950" y="1180739"/>
            <a:ext cx="3086200" cy="2893100"/>
          </a:xfrm>
          <a:prstGeom prst="rect">
            <a:avLst/>
          </a:prstGeom>
          <a:noFill/>
        </p:spPr>
        <p:txBody>
          <a:bodyPr wrap="square" rtlCol="0">
            <a:spAutoFit/>
          </a:bodyPr>
          <a:lstStyle/>
          <a:p>
            <a:r>
              <a:rPr lang="en-US" b="1" dirty="0" err="1"/>
              <a:t>DNEasy</a:t>
            </a:r>
            <a:r>
              <a:rPr lang="en-US" b="1" dirty="0"/>
              <a:t> </a:t>
            </a:r>
            <a:r>
              <a:rPr lang="en-US" b="1" dirty="0" err="1"/>
              <a:t>Powerwater</a:t>
            </a:r>
            <a:r>
              <a:rPr lang="en-US" b="1" dirty="0"/>
              <a:t> </a:t>
            </a:r>
            <a:r>
              <a:rPr lang="en-US" b="1" dirty="0" err="1"/>
              <a:t>Sterivex</a:t>
            </a:r>
            <a:r>
              <a:rPr lang="en-US" b="1" dirty="0"/>
              <a:t> Kit</a:t>
            </a:r>
          </a:p>
          <a:p>
            <a:pPr lvl="3"/>
            <a:r>
              <a:rPr lang="en-US" dirty="0"/>
              <a:t>-Procedure</a:t>
            </a:r>
          </a:p>
          <a:p>
            <a:pPr marL="285750" lvl="3" indent="-285750">
              <a:buFont typeface="Arial" panose="020B0604020202020204" pitchFamily="34" charset="0"/>
              <a:buChar char="•"/>
            </a:pPr>
            <a:r>
              <a:rPr lang="en-US" dirty="0" err="1"/>
              <a:t>Sterivex</a:t>
            </a:r>
            <a:r>
              <a:rPr lang="en-US" dirty="0"/>
              <a:t> Filter </a:t>
            </a:r>
          </a:p>
          <a:p>
            <a:pPr marL="285750" lvl="3" indent="-285750">
              <a:buFont typeface="Arial" panose="020B0604020202020204" pitchFamily="34" charset="0"/>
              <a:buChar char="•"/>
            </a:pPr>
            <a:r>
              <a:rPr lang="en-US" dirty="0"/>
              <a:t>Cell Release Solution </a:t>
            </a:r>
          </a:p>
          <a:p>
            <a:pPr marL="285750" lvl="3" indent="-285750">
              <a:buFont typeface="Arial" panose="020B0604020202020204" pitchFamily="34" charset="0"/>
              <a:buChar char="•"/>
            </a:pPr>
            <a:r>
              <a:rPr lang="en-US" dirty="0"/>
              <a:t> Lysis Buffer  </a:t>
            </a:r>
          </a:p>
          <a:p>
            <a:pPr marL="285750" lvl="3" indent="-285750">
              <a:buFont typeface="Arial" panose="020B0604020202020204" pitchFamily="34" charset="0"/>
              <a:buChar char="•"/>
            </a:pPr>
            <a:r>
              <a:rPr lang="en-US" dirty="0"/>
              <a:t> Removing Lysate  </a:t>
            </a:r>
          </a:p>
          <a:p>
            <a:pPr marL="285750" lvl="3" indent="-285750">
              <a:buFont typeface="Arial" panose="020B0604020202020204" pitchFamily="34" charset="0"/>
              <a:buChar char="•"/>
            </a:pPr>
            <a:r>
              <a:rPr lang="en-US" dirty="0"/>
              <a:t>Protein and Inhibitor Removal </a:t>
            </a:r>
          </a:p>
          <a:p>
            <a:pPr marL="285750" lvl="3" indent="-285750">
              <a:buFont typeface="Arial" panose="020B0604020202020204" pitchFamily="34" charset="0"/>
              <a:buChar char="•"/>
            </a:pPr>
            <a:r>
              <a:rPr lang="en-US" dirty="0"/>
              <a:t> Washing</a:t>
            </a:r>
          </a:p>
          <a:p>
            <a:pPr lvl="3"/>
            <a:endParaRPr lang="en-US" dirty="0"/>
          </a:p>
          <a:p>
            <a:pPr lvl="3"/>
            <a:endParaRPr lang="en-US" dirty="0"/>
          </a:p>
          <a:p>
            <a:pPr lvl="3"/>
            <a:endParaRPr lang="en-US" dirty="0"/>
          </a:p>
          <a:p>
            <a:pPr lvl="3"/>
            <a:endParaRPr lang="en-US" dirty="0"/>
          </a:p>
          <a:p>
            <a:pPr lvl="3"/>
            <a:r>
              <a:rPr lang="en-US" dirty="0"/>
              <a:t>PCR &amp; Gel Electrophoresis</a:t>
            </a:r>
          </a:p>
        </p:txBody>
      </p:sp>
      <p:pic>
        <p:nvPicPr>
          <p:cNvPr id="1026" name="Picture 2" descr="Millipore SVGP01050 Polyethersulfone Sterivex-GP Radio-Sterilized Syringe  Filter Unit, 0.22 Micron, 2000mL Process Volume, Male Nipple Outlet (Pack  of 50): Science Lab Syringe Filters: Amazon.com: Industrial &amp;amp; Scientific">
            <a:extLst>
              <a:ext uri="{FF2B5EF4-FFF2-40B4-BE49-F238E27FC236}">
                <a16:creationId xmlns:a16="http://schemas.microsoft.com/office/drawing/2014/main" id="{B62DAB38-7BE8-4A44-AEF2-D64C77C679B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067" l="10000" r="90000">
                        <a14:foregroundMark x1="45400" y1="46933" x2="33667" y2="54133"/>
                        <a14:foregroundMark x1="35467" y1="58200" x2="52000" y2="38867"/>
                        <a14:foregroundMark x1="52000" y1="38867" x2="16533" y2="70467"/>
                        <a14:foregroundMark x1="16533" y1="70467" x2="55067" y2="30933"/>
                        <a14:foregroundMark x1="23733" y1="79467" x2="27867" y2="86400"/>
                        <a14:foregroundMark x1="23200" y1="74000" x2="24133" y2="91067"/>
                        <a14:foregroundMark x1="17200" y1="84733" x2="19067" y2="86000"/>
                        <a14:foregroundMark x1="22400" y1="58667" x2="20400" y2="81467"/>
                        <a14:foregroundMark x1="20400" y1="81467" x2="20933" y2="80000"/>
                      </a14:backgroundRemoval>
                    </a14:imgEffect>
                  </a14:imgLayer>
                </a14:imgProps>
              </a:ext>
              <a:ext uri="{28A0092B-C50C-407E-A947-70E740481C1C}">
                <a14:useLocalDpi xmlns:a14="http://schemas.microsoft.com/office/drawing/2010/main" val="0"/>
              </a:ext>
            </a:extLst>
          </a:blip>
          <a:srcRect/>
          <a:stretch>
            <a:fillRect/>
          </a:stretch>
        </p:blipFill>
        <p:spPr bwMode="auto">
          <a:xfrm>
            <a:off x="2196574" y="498964"/>
            <a:ext cx="2292708" cy="2292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utdoor, sunset, night sky&#10;&#10;Description automatically generated">
            <a:extLst>
              <a:ext uri="{FF2B5EF4-FFF2-40B4-BE49-F238E27FC236}">
                <a16:creationId xmlns:a16="http://schemas.microsoft.com/office/drawing/2014/main" id="{DE120B71-D73E-4CE7-9672-53A870C1D7A0}"/>
              </a:ext>
            </a:extLst>
          </p:cNvPr>
          <p:cNvPicPr>
            <a:picLocks noChangeAspect="1"/>
          </p:cNvPicPr>
          <p:nvPr/>
        </p:nvPicPr>
        <p:blipFill rotWithShape="1">
          <a:blip r:embed="rId5"/>
          <a:srcRect l="-991" t="22956" r="991" b="16007"/>
          <a:stretch/>
        </p:blipFill>
        <p:spPr>
          <a:xfrm>
            <a:off x="4574628" y="813533"/>
            <a:ext cx="3457790" cy="3922646"/>
          </a:xfrm>
          <a:prstGeom prst="rect">
            <a:avLst/>
          </a:prstGeom>
        </p:spPr>
      </p:pic>
      <p:cxnSp>
        <p:nvCxnSpPr>
          <p:cNvPr id="5" name="Straight Connector 4">
            <a:extLst>
              <a:ext uri="{FF2B5EF4-FFF2-40B4-BE49-F238E27FC236}">
                <a16:creationId xmlns:a16="http://schemas.microsoft.com/office/drawing/2014/main" id="{94EA3235-A035-4C88-BD06-7C50206EFB0D}"/>
              </a:ext>
            </a:extLst>
          </p:cNvPr>
          <p:cNvCxnSpPr>
            <a:cxnSpLocks/>
          </p:cNvCxnSpPr>
          <p:nvPr/>
        </p:nvCxnSpPr>
        <p:spPr>
          <a:xfrm flipH="1">
            <a:off x="5513727" y="3092143"/>
            <a:ext cx="16606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23CF6C7-8D14-4A56-A660-EF4595B19085}"/>
              </a:ext>
            </a:extLst>
          </p:cNvPr>
          <p:cNvCxnSpPr>
            <a:cxnSpLocks/>
          </p:cNvCxnSpPr>
          <p:nvPr/>
        </p:nvCxnSpPr>
        <p:spPr>
          <a:xfrm flipH="1">
            <a:off x="5726036" y="3092143"/>
            <a:ext cx="16606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B026127-7203-48BE-B228-CF953E2A5A5F}"/>
              </a:ext>
            </a:extLst>
          </p:cNvPr>
          <p:cNvCxnSpPr>
            <a:cxnSpLocks/>
          </p:cNvCxnSpPr>
          <p:nvPr/>
        </p:nvCxnSpPr>
        <p:spPr>
          <a:xfrm flipH="1">
            <a:off x="5939397" y="3092143"/>
            <a:ext cx="166065"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59441C0-B691-4EF3-BBCA-1F0D13EBB63B}"/>
              </a:ext>
            </a:extLst>
          </p:cNvPr>
          <p:cNvSpPr txBox="1"/>
          <p:nvPr/>
        </p:nvSpPr>
        <p:spPr>
          <a:xfrm>
            <a:off x="5342934" y="3121154"/>
            <a:ext cx="442486" cy="184666"/>
          </a:xfrm>
          <a:prstGeom prst="rect">
            <a:avLst/>
          </a:prstGeom>
          <a:noFill/>
        </p:spPr>
        <p:txBody>
          <a:bodyPr wrap="square" rtlCol="0">
            <a:spAutoFit/>
          </a:bodyPr>
          <a:lstStyle/>
          <a:p>
            <a:r>
              <a:rPr lang="en-US" sz="600" dirty="0"/>
              <a:t>Control</a:t>
            </a:r>
          </a:p>
        </p:txBody>
      </p:sp>
      <p:sp>
        <p:nvSpPr>
          <p:cNvPr id="48" name="TextBox 47">
            <a:extLst>
              <a:ext uri="{FF2B5EF4-FFF2-40B4-BE49-F238E27FC236}">
                <a16:creationId xmlns:a16="http://schemas.microsoft.com/office/drawing/2014/main" id="{3CA2628E-00C6-4215-BC43-8752496E6931}"/>
              </a:ext>
            </a:extLst>
          </p:cNvPr>
          <p:cNvSpPr txBox="1"/>
          <p:nvPr/>
        </p:nvSpPr>
        <p:spPr>
          <a:xfrm>
            <a:off x="6007910" y="2758123"/>
            <a:ext cx="442486" cy="276999"/>
          </a:xfrm>
          <a:prstGeom prst="rect">
            <a:avLst/>
          </a:prstGeom>
          <a:noFill/>
        </p:spPr>
        <p:txBody>
          <a:bodyPr wrap="square" rtlCol="0">
            <a:spAutoFit/>
          </a:bodyPr>
          <a:lstStyle/>
          <a:p>
            <a:pPr algn="ctr"/>
            <a:r>
              <a:rPr lang="en-US" sz="600" dirty="0"/>
              <a:t>Biology tank</a:t>
            </a:r>
          </a:p>
        </p:txBody>
      </p:sp>
      <p:sp>
        <p:nvSpPr>
          <p:cNvPr id="49" name="TextBox 48">
            <a:extLst>
              <a:ext uri="{FF2B5EF4-FFF2-40B4-BE49-F238E27FC236}">
                <a16:creationId xmlns:a16="http://schemas.microsoft.com/office/drawing/2014/main" id="{DED186D3-9B79-4C7D-859B-950E2BF2CFBA}"/>
              </a:ext>
            </a:extLst>
          </p:cNvPr>
          <p:cNvSpPr txBox="1"/>
          <p:nvPr/>
        </p:nvSpPr>
        <p:spPr>
          <a:xfrm>
            <a:off x="5861037" y="3123834"/>
            <a:ext cx="442486" cy="184666"/>
          </a:xfrm>
          <a:prstGeom prst="rect">
            <a:avLst/>
          </a:prstGeom>
          <a:noFill/>
        </p:spPr>
        <p:txBody>
          <a:bodyPr wrap="square" rtlCol="0">
            <a:spAutoFit/>
          </a:bodyPr>
          <a:lstStyle/>
          <a:p>
            <a:r>
              <a:rPr lang="en-US" sz="600" dirty="0"/>
              <a:t>Fresh</a:t>
            </a:r>
          </a:p>
        </p:txBody>
      </p:sp>
      <p:sp>
        <p:nvSpPr>
          <p:cNvPr id="50" name="TextBox 49">
            <a:extLst>
              <a:ext uri="{FF2B5EF4-FFF2-40B4-BE49-F238E27FC236}">
                <a16:creationId xmlns:a16="http://schemas.microsoft.com/office/drawing/2014/main" id="{2413D6AB-E602-4CA4-89BC-8F24B79E2865}"/>
              </a:ext>
            </a:extLst>
          </p:cNvPr>
          <p:cNvSpPr txBox="1"/>
          <p:nvPr/>
        </p:nvSpPr>
        <p:spPr>
          <a:xfrm>
            <a:off x="5658247" y="3122494"/>
            <a:ext cx="442486" cy="184666"/>
          </a:xfrm>
          <a:prstGeom prst="rect">
            <a:avLst/>
          </a:prstGeom>
          <a:noFill/>
        </p:spPr>
        <p:txBody>
          <a:bodyPr wrap="square" rtlCol="0">
            <a:spAutoFit/>
          </a:bodyPr>
          <a:lstStyle/>
          <a:p>
            <a:r>
              <a:rPr lang="en-US" sz="600" dirty="0"/>
              <a:t>Salt</a:t>
            </a:r>
          </a:p>
        </p:txBody>
      </p:sp>
      <p:sp>
        <p:nvSpPr>
          <p:cNvPr id="51" name="TextBox 50">
            <a:extLst>
              <a:ext uri="{FF2B5EF4-FFF2-40B4-BE49-F238E27FC236}">
                <a16:creationId xmlns:a16="http://schemas.microsoft.com/office/drawing/2014/main" id="{8CC0738D-F2E6-44F2-BBF5-64421D2E8CAE}"/>
              </a:ext>
            </a:extLst>
          </p:cNvPr>
          <p:cNvSpPr txBox="1"/>
          <p:nvPr/>
        </p:nvSpPr>
        <p:spPr>
          <a:xfrm>
            <a:off x="6216548" y="3094246"/>
            <a:ext cx="532349" cy="184666"/>
          </a:xfrm>
          <a:prstGeom prst="rect">
            <a:avLst/>
          </a:prstGeom>
          <a:noFill/>
        </p:spPr>
        <p:txBody>
          <a:bodyPr wrap="square" rtlCol="0">
            <a:spAutoFit/>
          </a:bodyPr>
          <a:lstStyle/>
          <a:p>
            <a:r>
              <a:rPr lang="en-US" sz="600" dirty="0"/>
              <a:t>Hamster</a:t>
            </a:r>
          </a:p>
        </p:txBody>
      </p:sp>
      <p:sp>
        <p:nvSpPr>
          <p:cNvPr id="52" name="TextBox 51">
            <a:extLst>
              <a:ext uri="{FF2B5EF4-FFF2-40B4-BE49-F238E27FC236}">
                <a16:creationId xmlns:a16="http://schemas.microsoft.com/office/drawing/2014/main" id="{3B5C78F9-DE28-4481-BC11-2342F26B83DA}"/>
              </a:ext>
            </a:extLst>
          </p:cNvPr>
          <p:cNvSpPr txBox="1"/>
          <p:nvPr/>
        </p:nvSpPr>
        <p:spPr>
          <a:xfrm>
            <a:off x="6535742" y="2850456"/>
            <a:ext cx="442486" cy="184666"/>
          </a:xfrm>
          <a:prstGeom prst="rect">
            <a:avLst/>
          </a:prstGeom>
          <a:noFill/>
        </p:spPr>
        <p:txBody>
          <a:bodyPr wrap="square" rtlCol="0">
            <a:spAutoFit/>
          </a:bodyPr>
          <a:lstStyle/>
          <a:p>
            <a:r>
              <a:rPr lang="en-US" sz="600" dirty="0"/>
              <a:t>Dog</a:t>
            </a:r>
          </a:p>
        </p:txBody>
      </p:sp>
    </p:spTree>
    <p:extLst>
      <p:ext uri="{BB962C8B-B14F-4D97-AF65-F5344CB8AC3E}">
        <p14:creationId xmlns:p14="http://schemas.microsoft.com/office/powerpoint/2010/main" val="3062065315"/>
      </p:ext>
    </p:extLst>
  </p:cSld>
  <p:clrMapOvr>
    <a:masterClrMapping/>
  </p:clrMapOvr>
  <mc:AlternateContent xmlns:mc="http://schemas.openxmlformats.org/markup-compatibility/2006" xmlns:p14="http://schemas.microsoft.com/office/powerpoint/2010/main">
    <mc:Choice Requires="p14">
      <p:transition spd="slow" p14:dur="300000" advTm="61145"/>
    </mc:Choice>
    <mc:Fallback xmlns="">
      <p:transition spd="slow" advTm="61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505474" y="601000"/>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Archivo"/>
                <a:cs typeface="Archivo"/>
                <a:sym typeface="Archivo"/>
              </a:rPr>
              <a:t>Future Plans</a:t>
            </a:r>
            <a:endParaRPr dirty="0">
              <a:latin typeface="+mj-lt"/>
              <a:ea typeface="Archivo"/>
              <a:cs typeface="Archivo"/>
              <a:sym typeface="Archivo"/>
            </a:endParaRPr>
          </a:p>
        </p:txBody>
      </p:sp>
      <p:sp>
        <p:nvSpPr>
          <p:cNvPr id="225" name="Google Shape;225;p41"/>
          <p:cNvSpPr/>
          <p:nvPr/>
        </p:nvSpPr>
        <p:spPr>
          <a:xfrm>
            <a:off x="467935"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4581851" y="-424626"/>
            <a:ext cx="5311449" cy="14745854"/>
          </a:xfrm>
          <a:custGeom>
            <a:avLst/>
            <a:gdLst/>
            <a:ahLst/>
            <a:cxnLst/>
            <a:rect l="l" t="t" r="r" b="b"/>
            <a:pathLst>
              <a:path w="16458" h="62862" extrusionOk="0">
                <a:moveTo>
                  <a:pt x="2214" y="1"/>
                </a:moveTo>
                <a:cubicBezTo>
                  <a:pt x="982" y="1"/>
                  <a:pt x="0" y="982"/>
                  <a:pt x="0" y="2215"/>
                </a:cubicBezTo>
                <a:cubicBezTo>
                  <a:pt x="0" y="3424"/>
                  <a:pt x="982" y="4406"/>
                  <a:pt x="2214" y="4406"/>
                </a:cubicBezTo>
                <a:lnTo>
                  <a:pt x="2534" y="4406"/>
                </a:lnTo>
                <a:lnTo>
                  <a:pt x="2534" y="56927"/>
                </a:lnTo>
                <a:cubicBezTo>
                  <a:pt x="2534" y="60214"/>
                  <a:pt x="5182" y="62861"/>
                  <a:pt x="8468" y="62861"/>
                </a:cubicBezTo>
                <a:cubicBezTo>
                  <a:pt x="11755" y="62861"/>
                  <a:pt x="14403" y="60214"/>
                  <a:pt x="14403" y="56927"/>
                </a:cubicBezTo>
                <a:lnTo>
                  <a:pt x="14403" y="4406"/>
                </a:lnTo>
                <a:cubicBezTo>
                  <a:pt x="15544" y="4337"/>
                  <a:pt x="16457" y="3379"/>
                  <a:pt x="16457" y="2215"/>
                </a:cubicBezTo>
                <a:cubicBezTo>
                  <a:pt x="16457" y="982"/>
                  <a:pt x="15476" y="1"/>
                  <a:pt x="14243" y="1"/>
                </a:cubicBezTo>
                <a:close/>
              </a:path>
            </a:pathLst>
          </a:custGeom>
          <a:gradFill>
            <a:gsLst>
              <a:gs pos="0">
                <a:schemeClr val="accent1">
                  <a:lumMod val="40000"/>
                  <a:lumOff val="60000"/>
                </a:schemeClr>
              </a:gs>
              <a:gs pos="26000">
                <a:srgbClr val="AAA2D4"/>
              </a:gs>
              <a:gs pos="93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74AEAD1B-0507-4CA8-A9F2-6C14A23271F7}"/>
              </a:ext>
            </a:extLst>
          </p:cNvPr>
          <p:cNvSpPr txBox="1"/>
          <p:nvPr/>
        </p:nvSpPr>
        <p:spPr>
          <a:xfrm>
            <a:off x="575256" y="1343696"/>
            <a:ext cx="4623516" cy="1600438"/>
          </a:xfrm>
          <a:prstGeom prst="rect">
            <a:avLst/>
          </a:prstGeom>
          <a:noFill/>
        </p:spPr>
        <p:txBody>
          <a:bodyPr wrap="square" rtlCol="0">
            <a:spAutoFit/>
          </a:bodyPr>
          <a:lstStyle/>
          <a:p>
            <a:pPr marL="285750" indent="-285750">
              <a:buFont typeface="Arial" panose="020B0604020202020204" pitchFamily="34" charset="0"/>
              <a:buChar char="•"/>
            </a:pPr>
            <a:r>
              <a:rPr lang="en-US" dirty="0"/>
              <a:t>Shedd Aquarium</a:t>
            </a:r>
          </a:p>
          <a:p>
            <a:endParaRPr lang="en-US" dirty="0"/>
          </a:p>
          <a:p>
            <a:pPr marL="285750" indent="-285750">
              <a:buFont typeface="Arial" panose="020B0604020202020204" pitchFamily="34" charset="0"/>
              <a:buChar char="•"/>
            </a:pPr>
            <a:r>
              <a:rPr lang="en-US" dirty="0"/>
              <a:t>What is the target DNA amount after water sampling</a:t>
            </a:r>
          </a:p>
          <a:p>
            <a:endParaRPr lang="en-US" dirty="0"/>
          </a:p>
          <a:p>
            <a:pPr marL="285750" indent="-285750">
              <a:buFont typeface="Arial" panose="020B0604020202020204" pitchFamily="34" charset="0"/>
              <a:buChar char="•"/>
            </a:pPr>
            <a:r>
              <a:rPr lang="en-US" dirty="0"/>
              <a:t>Sequence DNA samples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87322460"/>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0" name="Google Shape;320;p47"/>
          <p:cNvSpPr/>
          <p:nvPr/>
        </p:nvSpPr>
        <p:spPr>
          <a:xfrm>
            <a:off x="207617" y="577289"/>
            <a:ext cx="77178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a:extLst>
              <a:ext uri="{FF2B5EF4-FFF2-40B4-BE49-F238E27FC236}">
                <a16:creationId xmlns:a16="http://schemas.microsoft.com/office/drawing/2014/main" id="{34301ED4-1B3D-4079-AD78-4B4D5913AC95}"/>
              </a:ext>
            </a:extLst>
          </p:cNvPr>
          <p:cNvSpPr>
            <a:spLocks noGrp="1"/>
          </p:cNvSpPr>
          <p:nvPr>
            <p:ph type="title"/>
          </p:nvPr>
        </p:nvSpPr>
        <p:spPr>
          <a:xfrm>
            <a:off x="-19451" y="35339"/>
            <a:ext cx="7717500" cy="572700"/>
          </a:xfrm>
        </p:spPr>
        <p:txBody>
          <a:bodyPr/>
          <a:lstStyle/>
          <a:p>
            <a:r>
              <a:rPr lang="en-US" dirty="0"/>
              <a:t>Acknowledgements </a:t>
            </a:r>
          </a:p>
        </p:txBody>
      </p:sp>
      <p:sp>
        <p:nvSpPr>
          <p:cNvPr id="2" name="TextBox 1">
            <a:extLst>
              <a:ext uri="{FF2B5EF4-FFF2-40B4-BE49-F238E27FC236}">
                <a16:creationId xmlns:a16="http://schemas.microsoft.com/office/drawing/2014/main" id="{AF00F45C-1507-45C2-8422-80657CB6B2D3}"/>
              </a:ext>
            </a:extLst>
          </p:cNvPr>
          <p:cNvSpPr txBox="1"/>
          <p:nvPr/>
        </p:nvSpPr>
        <p:spPr>
          <a:xfrm>
            <a:off x="352023" y="901521"/>
            <a:ext cx="707479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Dr. Richard  </a:t>
            </a:r>
            <a:r>
              <a:rPr lang="en-US" dirty="0" err="1"/>
              <a:t>Kieft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 Brad Sturgeon</a:t>
            </a:r>
          </a:p>
          <a:p>
            <a:endParaRPr lang="en-US" dirty="0"/>
          </a:p>
          <a:p>
            <a:pPr marL="285750" indent="-285750">
              <a:buFont typeface="Arial" panose="020B0604020202020204" pitchFamily="34" charset="0"/>
              <a:buChar char="•"/>
            </a:pPr>
            <a:r>
              <a:rPr lang="en-US" dirty="0"/>
              <a:t>Dr. Laura Moore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Monmouth College Chemistry Department</a:t>
            </a:r>
          </a:p>
          <a:p>
            <a:endParaRPr lang="en-US" dirty="0"/>
          </a:p>
          <a:p>
            <a:pPr marL="285750" indent="-285750">
              <a:buFont typeface="Arial" panose="020B0604020202020204" pitchFamily="34" charset="0"/>
              <a:buChar char="•"/>
            </a:pPr>
            <a:r>
              <a:rPr lang="en-US" dirty="0"/>
              <a:t>Amanda </a:t>
            </a:r>
            <a:r>
              <a:rPr lang="en-US" dirty="0" err="1"/>
              <a:t>Dybal</a:t>
            </a:r>
            <a:r>
              <a:rPr lang="en-US" dirty="0"/>
              <a:t> &amp; Talia Long</a:t>
            </a:r>
          </a:p>
        </p:txBody>
      </p:sp>
    </p:spTree>
    <p:extLst>
      <p:ext uri="{BB962C8B-B14F-4D97-AF65-F5344CB8AC3E}">
        <p14:creationId xmlns:p14="http://schemas.microsoft.com/office/powerpoint/2010/main" val="3625784978"/>
      </p:ext>
    </p:extLst>
  </p:cSld>
  <p:clrMapOvr>
    <a:masterClrMapping/>
  </p:clrMapOvr>
  <mc:AlternateContent xmlns:mc="http://schemas.openxmlformats.org/markup-compatibility/2006" xmlns:p14="http://schemas.microsoft.com/office/powerpoint/2010/main">
    <mc:Choice Requires="p14">
      <p:transition spd="slow" p14:dur="2000" advTm="61145"/>
    </mc:Choice>
    <mc:Fallback xmlns="">
      <p:transition spd="slow" advTm="611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6" name="Google Shape;176;p38"/>
          <p:cNvGrpSpPr/>
          <p:nvPr/>
        </p:nvGrpSpPr>
        <p:grpSpPr>
          <a:xfrm rot="2392192">
            <a:off x="-435515" y="-3311915"/>
            <a:ext cx="4278758" cy="10782679"/>
            <a:chOff x="5762975" y="2535925"/>
            <a:chExt cx="781225" cy="1968725"/>
          </a:xfrm>
        </p:grpSpPr>
        <p:sp>
          <p:nvSpPr>
            <p:cNvPr id="177" name="Google Shape;177;p38"/>
            <p:cNvSpPr/>
            <p:nvPr/>
          </p:nvSpPr>
          <p:spPr>
            <a:xfrm>
              <a:off x="5777825" y="4414450"/>
              <a:ext cx="691625" cy="90200"/>
            </a:xfrm>
            <a:custGeom>
              <a:avLst/>
              <a:gdLst/>
              <a:ahLst/>
              <a:cxnLst/>
              <a:rect l="l" t="t" r="r" b="b"/>
              <a:pathLst>
                <a:path w="27665" h="3608" extrusionOk="0">
                  <a:moveTo>
                    <a:pt x="1803" y="1"/>
                  </a:moveTo>
                  <a:cubicBezTo>
                    <a:pt x="822" y="1"/>
                    <a:pt x="0" y="800"/>
                    <a:pt x="0" y="1804"/>
                  </a:cubicBezTo>
                  <a:cubicBezTo>
                    <a:pt x="0" y="2785"/>
                    <a:pt x="822" y="3607"/>
                    <a:pt x="1803" y="3607"/>
                  </a:cubicBezTo>
                  <a:cubicBezTo>
                    <a:pt x="2808" y="3607"/>
                    <a:pt x="3606" y="2785"/>
                    <a:pt x="3606" y="1804"/>
                  </a:cubicBezTo>
                  <a:lnTo>
                    <a:pt x="24058" y="1804"/>
                  </a:lnTo>
                  <a:cubicBezTo>
                    <a:pt x="24058" y="2785"/>
                    <a:pt x="24857" y="3607"/>
                    <a:pt x="25861" y="3607"/>
                  </a:cubicBezTo>
                  <a:cubicBezTo>
                    <a:pt x="26843" y="3607"/>
                    <a:pt x="27664" y="2785"/>
                    <a:pt x="27664" y="1804"/>
                  </a:cubicBezTo>
                  <a:cubicBezTo>
                    <a:pt x="27664" y="800"/>
                    <a:pt x="26843" y="1"/>
                    <a:pt x="25861" y="1"/>
                  </a:cubicBezTo>
                  <a:cubicBezTo>
                    <a:pt x="25062" y="1"/>
                    <a:pt x="24400" y="503"/>
                    <a:pt x="24172" y="1188"/>
                  </a:cubicBezTo>
                  <a:lnTo>
                    <a:pt x="3492" y="1188"/>
                  </a:lnTo>
                  <a:cubicBezTo>
                    <a:pt x="3264" y="503"/>
                    <a:pt x="2602" y="1"/>
                    <a:pt x="1803"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p:nvPr/>
          </p:nvSpPr>
          <p:spPr>
            <a:xfrm>
              <a:off x="5943300" y="2686025"/>
              <a:ext cx="600900" cy="120425"/>
            </a:xfrm>
            <a:custGeom>
              <a:avLst/>
              <a:gdLst/>
              <a:ahLst/>
              <a:cxnLst/>
              <a:rect l="l" t="t" r="r" b="b"/>
              <a:pathLst>
                <a:path w="24036" h="4817" extrusionOk="0">
                  <a:moveTo>
                    <a:pt x="21639" y="0"/>
                  </a:moveTo>
                  <a:cubicBezTo>
                    <a:pt x="20315" y="0"/>
                    <a:pt x="19242" y="1073"/>
                    <a:pt x="19242" y="2397"/>
                  </a:cubicBezTo>
                  <a:lnTo>
                    <a:pt x="2968" y="2397"/>
                  </a:lnTo>
                  <a:cubicBezTo>
                    <a:pt x="2831" y="1712"/>
                    <a:pt x="2237" y="1210"/>
                    <a:pt x="1507" y="1210"/>
                  </a:cubicBezTo>
                  <a:cubicBezTo>
                    <a:pt x="662" y="1210"/>
                    <a:pt x="0" y="1872"/>
                    <a:pt x="0" y="2716"/>
                  </a:cubicBezTo>
                  <a:cubicBezTo>
                    <a:pt x="0" y="3538"/>
                    <a:pt x="662" y="4200"/>
                    <a:pt x="1507" y="4200"/>
                  </a:cubicBezTo>
                  <a:cubicBezTo>
                    <a:pt x="2237" y="4200"/>
                    <a:pt x="2831" y="3698"/>
                    <a:pt x="2968" y="3013"/>
                  </a:cubicBezTo>
                  <a:lnTo>
                    <a:pt x="19311" y="3013"/>
                  </a:lnTo>
                  <a:cubicBezTo>
                    <a:pt x="19585" y="4040"/>
                    <a:pt x="20520" y="4816"/>
                    <a:pt x="21639" y="4816"/>
                  </a:cubicBezTo>
                  <a:cubicBezTo>
                    <a:pt x="22963" y="4816"/>
                    <a:pt x="24035" y="3743"/>
                    <a:pt x="24035" y="2397"/>
                  </a:cubicBezTo>
                  <a:cubicBezTo>
                    <a:pt x="24035" y="1073"/>
                    <a:pt x="22963" y="0"/>
                    <a:pt x="216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6108775" y="2821250"/>
              <a:ext cx="390350" cy="150100"/>
            </a:xfrm>
            <a:custGeom>
              <a:avLst/>
              <a:gdLst/>
              <a:ahLst/>
              <a:cxnLst/>
              <a:rect l="l" t="t" r="r" b="b"/>
              <a:pathLst>
                <a:path w="15614" h="6004" extrusionOk="0">
                  <a:moveTo>
                    <a:pt x="12623" y="1"/>
                  </a:moveTo>
                  <a:cubicBezTo>
                    <a:pt x="11162" y="1"/>
                    <a:pt x="9953" y="1028"/>
                    <a:pt x="9679" y="2397"/>
                  </a:cubicBezTo>
                  <a:lnTo>
                    <a:pt x="2968" y="2397"/>
                  </a:lnTo>
                  <a:cubicBezTo>
                    <a:pt x="2831" y="1712"/>
                    <a:pt x="2215" y="1210"/>
                    <a:pt x="1484" y="1210"/>
                  </a:cubicBezTo>
                  <a:cubicBezTo>
                    <a:pt x="663" y="1210"/>
                    <a:pt x="1" y="1872"/>
                    <a:pt x="1" y="2717"/>
                  </a:cubicBezTo>
                  <a:cubicBezTo>
                    <a:pt x="1" y="3539"/>
                    <a:pt x="663" y="4200"/>
                    <a:pt x="1484" y="4200"/>
                  </a:cubicBezTo>
                  <a:cubicBezTo>
                    <a:pt x="2215" y="4200"/>
                    <a:pt x="2831" y="3698"/>
                    <a:pt x="2968" y="3014"/>
                  </a:cubicBezTo>
                  <a:lnTo>
                    <a:pt x="9610" y="3014"/>
                  </a:lnTo>
                  <a:cubicBezTo>
                    <a:pt x="9610" y="4657"/>
                    <a:pt x="10957" y="6004"/>
                    <a:pt x="12623" y="6004"/>
                  </a:cubicBezTo>
                  <a:cubicBezTo>
                    <a:pt x="14267" y="6004"/>
                    <a:pt x="15613" y="4657"/>
                    <a:pt x="15613" y="3014"/>
                  </a:cubicBezTo>
                  <a:cubicBezTo>
                    <a:pt x="15613" y="1347"/>
                    <a:pt x="14267" y="1"/>
                    <a:pt x="12623"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8"/>
            <p:cNvSpPr/>
            <p:nvPr/>
          </p:nvSpPr>
          <p:spPr>
            <a:xfrm>
              <a:off x="6228625" y="2956500"/>
              <a:ext cx="150650" cy="150100"/>
            </a:xfrm>
            <a:custGeom>
              <a:avLst/>
              <a:gdLst/>
              <a:ahLst/>
              <a:cxnLst/>
              <a:rect l="l" t="t" r="r" b="b"/>
              <a:pathLst>
                <a:path w="6026" h="6004" extrusionOk="0">
                  <a:moveTo>
                    <a:pt x="3013" y="0"/>
                  </a:moveTo>
                  <a:cubicBezTo>
                    <a:pt x="1347" y="0"/>
                    <a:pt x="0" y="1347"/>
                    <a:pt x="0" y="3013"/>
                  </a:cubicBezTo>
                  <a:cubicBezTo>
                    <a:pt x="0" y="4657"/>
                    <a:pt x="1347" y="6003"/>
                    <a:pt x="3013" y="6003"/>
                  </a:cubicBezTo>
                  <a:cubicBezTo>
                    <a:pt x="4679" y="6003"/>
                    <a:pt x="6026" y="4657"/>
                    <a:pt x="6026" y="3013"/>
                  </a:cubicBezTo>
                  <a:cubicBezTo>
                    <a:pt x="6026" y="1347"/>
                    <a:pt x="4679" y="0"/>
                    <a:pt x="3013"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8"/>
            <p:cNvSpPr/>
            <p:nvPr/>
          </p:nvSpPr>
          <p:spPr>
            <a:xfrm>
              <a:off x="5762975" y="3677775"/>
              <a:ext cx="616300" cy="150675"/>
            </a:xfrm>
            <a:custGeom>
              <a:avLst/>
              <a:gdLst/>
              <a:ahLst/>
              <a:cxnLst/>
              <a:rect l="l" t="t" r="r" b="b"/>
              <a:pathLst>
                <a:path w="24652" h="6027" extrusionOk="0">
                  <a:moveTo>
                    <a:pt x="21639" y="0"/>
                  </a:moveTo>
                  <a:cubicBezTo>
                    <a:pt x="20178" y="0"/>
                    <a:pt x="18968" y="1027"/>
                    <a:pt x="18695" y="2420"/>
                  </a:cubicBezTo>
                  <a:lnTo>
                    <a:pt x="4725" y="2420"/>
                  </a:lnTo>
                  <a:cubicBezTo>
                    <a:pt x="4452" y="1370"/>
                    <a:pt x="3516" y="617"/>
                    <a:pt x="2397" y="617"/>
                  </a:cubicBezTo>
                  <a:cubicBezTo>
                    <a:pt x="1073" y="617"/>
                    <a:pt x="1" y="1689"/>
                    <a:pt x="1" y="3013"/>
                  </a:cubicBezTo>
                  <a:cubicBezTo>
                    <a:pt x="1" y="4337"/>
                    <a:pt x="1073" y="5410"/>
                    <a:pt x="2397" y="5410"/>
                  </a:cubicBezTo>
                  <a:cubicBezTo>
                    <a:pt x="3721" y="5410"/>
                    <a:pt x="4817" y="4337"/>
                    <a:pt x="4817" y="3013"/>
                  </a:cubicBezTo>
                  <a:lnTo>
                    <a:pt x="18626" y="3013"/>
                  </a:lnTo>
                  <a:cubicBezTo>
                    <a:pt x="18626" y="4679"/>
                    <a:pt x="19973" y="6026"/>
                    <a:pt x="21639" y="6026"/>
                  </a:cubicBezTo>
                  <a:cubicBezTo>
                    <a:pt x="23305" y="6026"/>
                    <a:pt x="24652" y="4679"/>
                    <a:pt x="24652" y="3013"/>
                  </a:cubicBezTo>
                  <a:cubicBezTo>
                    <a:pt x="24652" y="1347"/>
                    <a:pt x="23305" y="0"/>
                    <a:pt x="216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8"/>
            <p:cNvSpPr/>
            <p:nvPr/>
          </p:nvSpPr>
          <p:spPr>
            <a:xfrm>
              <a:off x="5762975" y="3542525"/>
              <a:ext cx="736150" cy="150675"/>
            </a:xfrm>
            <a:custGeom>
              <a:avLst/>
              <a:gdLst/>
              <a:ahLst/>
              <a:cxnLst/>
              <a:rect l="l" t="t" r="r" b="b"/>
              <a:pathLst>
                <a:path w="29446" h="6027" extrusionOk="0">
                  <a:moveTo>
                    <a:pt x="26455" y="1"/>
                  </a:moveTo>
                  <a:cubicBezTo>
                    <a:pt x="24994" y="1"/>
                    <a:pt x="23785" y="1028"/>
                    <a:pt x="23511" y="2420"/>
                  </a:cubicBezTo>
                  <a:lnTo>
                    <a:pt x="4725" y="2420"/>
                  </a:lnTo>
                  <a:cubicBezTo>
                    <a:pt x="4452" y="1370"/>
                    <a:pt x="3516" y="617"/>
                    <a:pt x="2397" y="617"/>
                  </a:cubicBezTo>
                  <a:cubicBezTo>
                    <a:pt x="1073" y="617"/>
                    <a:pt x="1" y="1690"/>
                    <a:pt x="1" y="3014"/>
                  </a:cubicBezTo>
                  <a:cubicBezTo>
                    <a:pt x="1" y="4338"/>
                    <a:pt x="1073" y="5410"/>
                    <a:pt x="2397" y="5410"/>
                  </a:cubicBezTo>
                  <a:cubicBezTo>
                    <a:pt x="3721" y="5410"/>
                    <a:pt x="4817" y="4338"/>
                    <a:pt x="4817" y="3014"/>
                  </a:cubicBezTo>
                  <a:lnTo>
                    <a:pt x="23442" y="3014"/>
                  </a:lnTo>
                  <a:cubicBezTo>
                    <a:pt x="23442" y="4680"/>
                    <a:pt x="24789" y="6027"/>
                    <a:pt x="26455" y="6027"/>
                  </a:cubicBezTo>
                  <a:cubicBezTo>
                    <a:pt x="28099" y="6027"/>
                    <a:pt x="29445" y="4680"/>
                    <a:pt x="29445" y="3014"/>
                  </a:cubicBezTo>
                  <a:cubicBezTo>
                    <a:pt x="29445" y="1347"/>
                    <a:pt x="28099" y="1"/>
                    <a:pt x="26455"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p:nvPr/>
          </p:nvSpPr>
          <p:spPr>
            <a:xfrm>
              <a:off x="5822900" y="3798175"/>
              <a:ext cx="421150" cy="180350"/>
            </a:xfrm>
            <a:custGeom>
              <a:avLst/>
              <a:gdLst/>
              <a:ahLst/>
              <a:cxnLst/>
              <a:rect l="l" t="t" r="r" b="b"/>
              <a:pathLst>
                <a:path w="16846" h="7214" extrusionOk="0">
                  <a:moveTo>
                    <a:pt x="13239" y="0"/>
                  </a:moveTo>
                  <a:cubicBezTo>
                    <a:pt x="11436" y="0"/>
                    <a:pt x="9975" y="1301"/>
                    <a:pt x="9678" y="3013"/>
                  </a:cubicBezTo>
                  <a:lnTo>
                    <a:pt x="3493" y="3013"/>
                  </a:lnTo>
                  <a:cubicBezTo>
                    <a:pt x="3264" y="2306"/>
                    <a:pt x="2602" y="1804"/>
                    <a:pt x="1803" y="1804"/>
                  </a:cubicBezTo>
                  <a:cubicBezTo>
                    <a:pt x="822" y="1804"/>
                    <a:pt x="0" y="2603"/>
                    <a:pt x="0" y="3607"/>
                  </a:cubicBezTo>
                  <a:cubicBezTo>
                    <a:pt x="0" y="4611"/>
                    <a:pt x="822" y="5410"/>
                    <a:pt x="1803" y="5410"/>
                  </a:cubicBezTo>
                  <a:cubicBezTo>
                    <a:pt x="2808" y="5410"/>
                    <a:pt x="3607" y="4611"/>
                    <a:pt x="3607" y="3607"/>
                  </a:cubicBezTo>
                  <a:lnTo>
                    <a:pt x="9633" y="3607"/>
                  </a:lnTo>
                  <a:cubicBezTo>
                    <a:pt x="9633" y="5593"/>
                    <a:pt x="11230" y="7213"/>
                    <a:pt x="13239" y="7213"/>
                  </a:cubicBezTo>
                  <a:cubicBezTo>
                    <a:pt x="15225" y="7213"/>
                    <a:pt x="16845" y="5593"/>
                    <a:pt x="16845" y="3607"/>
                  </a:cubicBezTo>
                  <a:cubicBezTo>
                    <a:pt x="16845" y="1621"/>
                    <a:pt x="15225" y="0"/>
                    <a:pt x="13239"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8"/>
            <p:cNvSpPr/>
            <p:nvPr/>
          </p:nvSpPr>
          <p:spPr>
            <a:xfrm>
              <a:off x="5913050" y="3963650"/>
              <a:ext cx="150675" cy="150100"/>
            </a:xfrm>
            <a:custGeom>
              <a:avLst/>
              <a:gdLst/>
              <a:ahLst/>
              <a:cxnLst/>
              <a:rect l="l" t="t" r="r" b="b"/>
              <a:pathLst>
                <a:path w="6027" h="6004" extrusionOk="0">
                  <a:moveTo>
                    <a:pt x="3014" y="1"/>
                  </a:moveTo>
                  <a:cubicBezTo>
                    <a:pt x="1347" y="1"/>
                    <a:pt x="1" y="1347"/>
                    <a:pt x="1" y="2991"/>
                  </a:cubicBezTo>
                  <a:cubicBezTo>
                    <a:pt x="1" y="4657"/>
                    <a:pt x="1347" y="6004"/>
                    <a:pt x="3014" y="6004"/>
                  </a:cubicBezTo>
                  <a:cubicBezTo>
                    <a:pt x="4680" y="6004"/>
                    <a:pt x="6027" y="4657"/>
                    <a:pt x="6027" y="2991"/>
                  </a:cubicBezTo>
                  <a:cubicBezTo>
                    <a:pt x="6027" y="1347"/>
                    <a:pt x="4680" y="1"/>
                    <a:pt x="3014"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p:nvPr/>
          </p:nvSpPr>
          <p:spPr>
            <a:xfrm>
              <a:off x="5822900" y="4113725"/>
              <a:ext cx="376075" cy="120425"/>
            </a:xfrm>
            <a:custGeom>
              <a:avLst/>
              <a:gdLst/>
              <a:ahLst/>
              <a:cxnLst/>
              <a:rect l="l" t="t" r="r" b="b"/>
              <a:pathLst>
                <a:path w="15043" h="4817" extrusionOk="0">
                  <a:moveTo>
                    <a:pt x="2420" y="1"/>
                  </a:moveTo>
                  <a:cubicBezTo>
                    <a:pt x="1073" y="1"/>
                    <a:pt x="0" y="1074"/>
                    <a:pt x="0" y="2397"/>
                  </a:cubicBezTo>
                  <a:cubicBezTo>
                    <a:pt x="0" y="3721"/>
                    <a:pt x="1073" y="4817"/>
                    <a:pt x="2420" y="4817"/>
                  </a:cubicBezTo>
                  <a:cubicBezTo>
                    <a:pt x="3538" y="4817"/>
                    <a:pt x="4474" y="4041"/>
                    <a:pt x="4748" y="3014"/>
                  </a:cubicBezTo>
                  <a:lnTo>
                    <a:pt x="11527" y="3014"/>
                  </a:lnTo>
                  <a:cubicBezTo>
                    <a:pt x="11778" y="3699"/>
                    <a:pt x="12440" y="4201"/>
                    <a:pt x="13239" y="4201"/>
                  </a:cubicBezTo>
                  <a:cubicBezTo>
                    <a:pt x="14220" y="4201"/>
                    <a:pt x="15042" y="3402"/>
                    <a:pt x="15042" y="2397"/>
                  </a:cubicBezTo>
                  <a:cubicBezTo>
                    <a:pt x="15042" y="1416"/>
                    <a:pt x="14220" y="594"/>
                    <a:pt x="13239" y="594"/>
                  </a:cubicBezTo>
                  <a:cubicBezTo>
                    <a:pt x="12235" y="594"/>
                    <a:pt x="11436" y="1416"/>
                    <a:pt x="11436" y="2397"/>
                  </a:cubicBezTo>
                  <a:lnTo>
                    <a:pt x="4816" y="2397"/>
                  </a:lnTo>
                  <a:cubicBezTo>
                    <a:pt x="4816" y="1074"/>
                    <a:pt x="3744" y="1"/>
                    <a:pt x="2420"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8"/>
            <p:cNvSpPr/>
            <p:nvPr/>
          </p:nvSpPr>
          <p:spPr>
            <a:xfrm>
              <a:off x="5777825" y="4279225"/>
              <a:ext cx="586050" cy="90175"/>
            </a:xfrm>
            <a:custGeom>
              <a:avLst/>
              <a:gdLst/>
              <a:ahLst/>
              <a:cxnLst/>
              <a:rect l="l" t="t" r="r" b="b"/>
              <a:pathLst>
                <a:path w="23442" h="3607" extrusionOk="0">
                  <a:moveTo>
                    <a:pt x="1803" y="0"/>
                  </a:moveTo>
                  <a:cubicBezTo>
                    <a:pt x="822" y="0"/>
                    <a:pt x="0" y="799"/>
                    <a:pt x="0" y="1803"/>
                  </a:cubicBezTo>
                  <a:cubicBezTo>
                    <a:pt x="0" y="2785"/>
                    <a:pt x="822" y="3607"/>
                    <a:pt x="1803" y="3607"/>
                  </a:cubicBezTo>
                  <a:cubicBezTo>
                    <a:pt x="2602" y="3607"/>
                    <a:pt x="3264" y="3104"/>
                    <a:pt x="3492" y="2397"/>
                  </a:cubicBezTo>
                  <a:lnTo>
                    <a:pt x="19949" y="2397"/>
                  </a:lnTo>
                  <a:cubicBezTo>
                    <a:pt x="20200" y="3104"/>
                    <a:pt x="20862" y="3607"/>
                    <a:pt x="21638" y="3607"/>
                  </a:cubicBezTo>
                  <a:cubicBezTo>
                    <a:pt x="22643" y="3607"/>
                    <a:pt x="23442" y="2785"/>
                    <a:pt x="23442" y="1803"/>
                  </a:cubicBezTo>
                  <a:cubicBezTo>
                    <a:pt x="23442" y="799"/>
                    <a:pt x="22643" y="0"/>
                    <a:pt x="21638" y="0"/>
                  </a:cubicBezTo>
                  <a:cubicBezTo>
                    <a:pt x="20657" y="0"/>
                    <a:pt x="19835" y="799"/>
                    <a:pt x="19835" y="1803"/>
                  </a:cubicBezTo>
                  <a:lnTo>
                    <a:pt x="3606" y="1803"/>
                  </a:lnTo>
                  <a:cubicBezTo>
                    <a:pt x="3606" y="799"/>
                    <a:pt x="2808" y="0"/>
                    <a:pt x="1803" y="0"/>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8"/>
            <p:cNvSpPr/>
            <p:nvPr/>
          </p:nvSpPr>
          <p:spPr>
            <a:xfrm>
              <a:off x="5867975" y="2535925"/>
              <a:ext cx="676225" cy="119875"/>
            </a:xfrm>
            <a:custGeom>
              <a:avLst/>
              <a:gdLst/>
              <a:ahLst/>
              <a:cxnLst/>
              <a:rect l="l" t="t" r="r" b="b"/>
              <a:pathLst>
                <a:path w="27049" h="4795" extrusionOk="0">
                  <a:moveTo>
                    <a:pt x="24652" y="1"/>
                  </a:moveTo>
                  <a:cubicBezTo>
                    <a:pt x="23328" y="1"/>
                    <a:pt x="22255" y="1074"/>
                    <a:pt x="22255" y="2398"/>
                  </a:cubicBezTo>
                  <a:lnTo>
                    <a:pt x="2991" y="2398"/>
                  </a:lnTo>
                  <a:cubicBezTo>
                    <a:pt x="2854" y="1713"/>
                    <a:pt x="2237" y="1188"/>
                    <a:pt x="1507" y="1188"/>
                  </a:cubicBezTo>
                  <a:cubicBezTo>
                    <a:pt x="685" y="1188"/>
                    <a:pt x="0" y="1873"/>
                    <a:pt x="0" y="2694"/>
                  </a:cubicBezTo>
                  <a:cubicBezTo>
                    <a:pt x="0" y="3539"/>
                    <a:pt x="685" y="4201"/>
                    <a:pt x="1507" y="4201"/>
                  </a:cubicBezTo>
                  <a:cubicBezTo>
                    <a:pt x="2237" y="4201"/>
                    <a:pt x="2854" y="3676"/>
                    <a:pt x="2991" y="2991"/>
                  </a:cubicBezTo>
                  <a:lnTo>
                    <a:pt x="22324" y="2991"/>
                  </a:lnTo>
                  <a:cubicBezTo>
                    <a:pt x="22598" y="4041"/>
                    <a:pt x="23533" y="4794"/>
                    <a:pt x="24652" y="4794"/>
                  </a:cubicBezTo>
                  <a:cubicBezTo>
                    <a:pt x="25976" y="4794"/>
                    <a:pt x="27048" y="3721"/>
                    <a:pt x="27048" y="2398"/>
                  </a:cubicBezTo>
                  <a:cubicBezTo>
                    <a:pt x="27048" y="1074"/>
                    <a:pt x="25976" y="1"/>
                    <a:pt x="24652"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8"/>
            <p:cNvSpPr/>
            <p:nvPr/>
          </p:nvSpPr>
          <p:spPr>
            <a:xfrm>
              <a:off x="5793225" y="3392450"/>
              <a:ext cx="750975" cy="150100"/>
            </a:xfrm>
            <a:custGeom>
              <a:avLst/>
              <a:gdLst/>
              <a:ahLst/>
              <a:cxnLst/>
              <a:rect l="l" t="t" r="r" b="b"/>
              <a:pathLst>
                <a:path w="30039" h="6004" extrusionOk="0">
                  <a:moveTo>
                    <a:pt x="2990" y="1"/>
                  </a:moveTo>
                  <a:cubicBezTo>
                    <a:pt x="1347" y="1"/>
                    <a:pt x="0" y="1347"/>
                    <a:pt x="0" y="2991"/>
                  </a:cubicBezTo>
                  <a:cubicBezTo>
                    <a:pt x="0" y="4657"/>
                    <a:pt x="1347" y="6004"/>
                    <a:pt x="2990" y="6004"/>
                  </a:cubicBezTo>
                  <a:cubicBezTo>
                    <a:pt x="4451" y="6004"/>
                    <a:pt x="5661" y="4977"/>
                    <a:pt x="5935" y="3607"/>
                  </a:cubicBezTo>
                  <a:lnTo>
                    <a:pt x="25314" y="3607"/>
                  </a:lnTo>
                  <a:cubicBezTo>
                    <a:pt x="25588" y="4634"/>
                    <a:pt x="26523" y="5410"/>
                    <a:pt x="27642" y="5410"/>
                  </a:cubicBezTo>
                  <a:cubicBezTo>
                    <a:pt x="28966" y="5410"/>
                    <a:pt x="30038" y="4337"/>
                    <a:pt x="30038" y="2991"/>
                  </a:cubicBezTo>
                  <a:cubicBezTo>
                    <a:pt x="30038" y="1667"/>
                    <a:pt x="28966" y="594"/>
                    <a:pt x="27642" y="594"/>
                  </a:cubicBezTo>
                  <a:cubicBezTo>
                    <a:pt x="26318" y="594"/>
                    <a:pt x="25245" y="1667"/>
                    <a:pt x="25245" y="2991"/>
                  </a:cubicBezTo>
                  <a:lnTo>
                    <a:pt x="6003" y="2991"/>
                  </a:lnTo>
                  <a:cubicBezTo>
                    <a:pt x="6003" y="1347"/>
                    <a:pt x="4657" y="1"/>
                    <a:pt x="2990"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8"/>
            <p:cNvSpPr/>
            <p:nvPr/>
          </p:nvSpPr>
          <p:spPr>
            <a:xfrm>
              <a:off x="5913050" y="3241800"/>
              <a:ext cx="616300" cy="150675"/>
            </a:xfrm>
            <a:custGeom>
              <a:avLst/>
              <a:gdLst/>
              <a:ahLst/>
              <a:cxnLst/>
              <a:rect l="l" t="t" r="r" b="b"/>
              <a:pathLst>
                <a:path w="24652" h="6027" extrusionOk="0">
                  <a:moveTo>
                    <a:pt x="3014" y="1"/>
                  </a:moveTo>
                  <a:cubicBezTo>
                    <a:pt x="1347" y="1"/>
                    <a:pt x="1" y="1348"/>
                    <a:pt x="1" y="3014"/>
                  </a:cubicBezTo>
                  <a:cubicBezTo>
                    <a:pt x="1" y="4680"/>
                    <a:pt x="1347" y="6027"/>
                    <a:pt x="3014" y="6027"/>
                  </a:cubicBezTo>
                  <a:cubicBezTo>
                    <a:pt x="4474" y="6027"/>
                    <a:pt x="5684" y="5000"/>
                    <a:pt x="5958" y="3607"/>
                  </a:cubicBezTo>
                  <a:lnTo>
                    <a:pt x="20543" y="3607"/>
                  </a:lnTo>
                  <a:cubicBezTo>
                    <a:pt x="20795" y="4497"/>
                    <a:pt x="21593" y="5114"/>
                    <a:pt x="22552" y="5114"/>
                  </a:cubicBezTo>
                  <a:cubicBezTo>
                    <a:pt x="23716" y="5114"/>
                    <a:pt x="24652" y="4178"/>
                    <a:pt x="24652" y="3014"/>
                  </a:cubicBezTo>
                  <a:cubicBezTo>
                    <a:pt x="24652" y="1850"/>
                    <a:pt x="23716" y="914"/>
                    <a:pt x="22552" y="914"/>
                  </a:cubicBezTo>
                  <a:cubicBezTo>
                    <a:pt x="21388" y="914"/>
                    <a:pt x="20452" y="1850"/>
                    <a:pt x="20452" y="3014"/>
                  </a:cubicBezTo>
                  <a:lnTo>
                    <a:pt x="6027" y="3014"/>
                  </a:lnTo>
                  <a:cubicBezTo>
                    <a:pt x="6027" y="1348"/>
                    <a:pt x="4680" y="1"/>
                    <a:pt x="3014"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8"/>
            <p:cNvSpPr/>
            <p:nvPr/>
          </p:nvSpPr>
          <p:spPr>
            <a:xfrm>
              <a:off x="6063700" y="3091725"/>
              <a:ext cx="405750" cy="180350"/>
            </a:xfrm>
            <a:custGeom>
              <a:avLst/>
              <a:gdLst/>
              <a:ahLst/>
              <a:cxnLst/>
              <a:rect l="l" t="t" r="r" b="b"/>
              <a:pathLst>
                <a:path w="16230" h="7214" extrusionOk="0">
                  <a:moveTo>
                    <a:pt x="3607" y="1"/>
                  </a:moveTo>
                  <a:cubicBezTo>
                    <a:pt x="1598" y="1"/>
                    <a:pt x="1" y="1621"/>
                    <a:pt x="1" y="3607"/>
                  </a:cubicBezTo>
                  <a:cubicBezTo>
                    <a:pt x="1" y="5593"/>
                    <a:pt x="1598" y="7214"/>
                    <a:pt x="3607" y="7214"/>
                  </a:cubicBezTo>
                  <a:cubicBezTo>
                    <a:pt x="5593" y="7214"/>
                    <a:pt x="7213" y="5593"/>
                    <a:pt x="7213" y="3607"/>
                  </a:cubicBezTo>
                  <a:lnTo>
                    <a:pt x="12029" y="3607"/>
                  </a:lnTo>
                  <a:cubicBezTo>
                    <a:pt x="12189" y="4634"/>
                    <a:pt x="13057" y="5410"/>
                    <a:pt x="14129" y="5410"/>
                  </a:cubicBezTo>
                  <a:cubicBezTo>
                    <a:pt x="15271" y="5410"/>
                    <a:pt x="16229" y="4475"/>
                    <a:pt x="16229" y="3310"/>
                  </a:cubicBezTo>
                  <a:cubicBezTo>
                    <a:pt x="16229" y="2146"/>
                    <a:pt x="15271" y="1211"/>
                    <a:pt x="14129" y="1211"/>
                  </a:cubicBezTo>
                  <a:cubicBezTo>
                    <a:pt x="13057" y="1211"/>
                    <a:pt x="12189" y="1987"/>
                    <a:pt x="12029" y="3014"/>
                  </a:cubicBezTo>
                  <a:lnTo>
                    <a:pt x="7145" y="3014"/>
                  </a:lnTo>
                  <a:cubicBezTo>
                    <a:pt x="6871" y="1302"/>
                    <a:pt x="5387" y="1"/>
                    <a:pt x="3607" y="1"/>
                  </a:cubicBezTo>
                  <a:close/>
                </a:path>
              </a:pathLst>
            </a:custGeom>
            <a:gradFill>
              <a:gsLst>
                <a:gs pos="0">
                  <a:schemeClr val="accent1"/>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18BE70D-5FCD-4C81-BFFC-F0F5773729E5}"/>
              </a:ext>
            </a:extLst>
          </p:cNvPr>
          <p:cNvSpPr>
            <a:spLocks noGrp="1"/>
          </p:cNvSpPr>
          <p:nvPr>
            <p:ph type="ctrTitle"/>
          </p:nvPr>
        </p:nvSpPr>
        <p:spPr>
          <a:xfrm>
            <a:off x="4262897" y="966321"/>
            <a:ext cx="4924339" cy="2064935"/>
          </a:xfrm>
        </p:spPr>
        <p:txBody>
          <a:bodyPr/>
          <a:lstStyle/>
          <a:p>
            <a:r>
              <a:rPr lang="en" b="1" u="sng" dirty="0">
                <a:latin typeface="Archivo"/>
                <a:sym typeface="Archivo"/>
              </a:rPr>
              <a:t>Questions?</a:t>
            </a:r>
            <a:endParaRPr lang="en-US" dirty="0"/>
          </a:p>
        </p:txBody>
      </p:sp>
    </p:spTree>
    <p:extLst>
      <p:ext uri="{BB962C8B-B14F-4D97-AF65-F5344CB8AC3E}">
        <p14:creationId xmlns:p14="http://schemas.microsoft.com/office/powerpoint/2010/main" val="172152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505474" y="601000"/>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Archivo"/>
                <a:cs typeface="Archivo"/>
                <a:sym typeface="Archivo"/>
              </a:rPr>
              <a:t>Goal</a:t>
            </a:r>
            <a:endParaRPr dirty="0">
              <a:latin typeface="+mj-lt"/>
              <a:ea typeface="Archivo"/>
              <a:cs typeface="Archivo"/>
              <a:sym typeface="Archivo"/>
            </a:endParaRPr>
          </a:p>
        </p:txBody>
      </p:sp>
      <p:sp>
        <p:nvSpPr>
          <p:cNvPr id="225" name="Google Shape;225;p41"/>
          <p:cNvSpPr/>
          <p:nvPr/>
        </p:nvSpPr>
        <p:spPr>
          <a:xfrm>
            <a:off x="384005" y="1092611"/>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4528842" y="-424626"/>
            <a:ext cx="5311449" cy="14745854"/>
          </a:xfrm>
          <a:custGeom>
            <a:avLst/>
            <a:gdLst/>
            <a:ahLst/>
            <a:cxnLst/>
            <a:rect l="l" t="t" r="r" b="b"/>
            <a:pathLst>
              <a:path w="16458" h="62862" extrusionOk="0">
                <a:moveTo>
                  <a:pt x="2214" y="1"/>
                </a:moveTo>
                <a:cubicBezTo>
                  <a:pt x="982" y="1"/>
                  <a:pt x="0" y="982"/>
                  <a:pt x="0" y="2215"/>
                </a:cubicBezTo>
                <a:cubicBezTo>
                  <a:pt x="0" y="3424"/>
                  <a:pt x="982" y="4406"/>
                  <a:pt x="2214" y="4406"/>
                </a:cubicBezTo>
                <a:lnTo>
                  <a:pt x="2534" y="4406"/>
                </a:lnTo>
                <a:lnTo>
                  <a:pt x="2534" y="56927"/>
                </a:lnTo>
                <a:cubicBezTo>
                  <a:pt x="2534" y="60214"/>
                  <a:pt x="5182" y="62861"/>
                  <a:pt x="8468" y="62861"/>
                </a:cubicBezTo>
                <a:cubicBezTo>
                  <a:pt x="11755" y="62861"/>
                  <a:pt x="14403" y="60214"/>
                  <a:pt x="14403" y="56927"/>
                </a:cubicBezTo>
                <a:lnTo>
                  <a:pt x="14403" y="4406"/>
                </a:lnTo>
                <a:cubicBezTo>
                  <a:pt x="15544" y="4337"/>
                  <a:pt x="16457" y="3379"/>
                  <a:pt x="16457" y="2215"/>
                </a:cubicBezTo>
                <a:cubicBezTo>
                  <a:pt x="16457" y="982"/>
                  <a:pt x="15476" y="1"/>
                  <a:pt x="14243" y="1"/>
                </a:cubicBezTo>
                <a:close/>
              </a:path>
            </a:pathLst>
          </a:custGeom>
          <a:gradFill>
            <a:gsLst>
              <a:gs pos="0">
                <a:schemeClr val="accent1">
                  <a:lumMod val="40000"/>
                  <a:lumOff val="60000"/>
                </a:schemeClr>
              </a:gs>
              <a:gs pos="26000">
                <a:srgbClr val="AAA2D4"/>
              </a:gs>
              <a:gs pos="93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52F3794A-7B32-4AA9-BB35-39AD5D03BC79}"/>
              </a:ext>
            </a:extLst>
          </p:cNvPr>
          <p:cNvSpPr txBox="1"/>
          <p:nvPr/>
        </p:nvSpPr>
        <p:spPr>
          <a:xfrm>
            <a:off x="109455" y="1926399"/>
            <a:ext cx="2925147" cy="2893100"/>
          </a:xfrm>
          <a:prstGeom prst="rect">
            <a:avLst/>
          </a:prstGeom>
          <a:noFill/>
        </p:spPr>
        <p:txBody>
          <a:bodyPr wrap="square">
            <a:spAutoFit/>
          </a:bodyPr>
          <a:lstStyle/>
          <a:p>
            <a:pPr lvl="0" algn="l" rtl="0">
              <a:spcBef>
                <a:spcPts val="0"/>
              </a:spcBef>
              <a:spcAft>
                <a:spcPts val="0"/>
              </a:spcAft>
            </a:pPr>
            <a:r>
              <a:rPr lang="en-US" sz="1800" dirty="0"/>
              <a:t>To</a:t>
            </a:r>
            <a:r>
              <a:rPr lang="en" sz="1800" dirty="0"/>
              <a:t> characterize the aquatic microbiome to help </a:t>
            </a:r>
          </a:p>
          <a:p>
            <a:pPr lvl="0" algn="l" rtl="0">
              <a:spcBef>
                <a:spcPts val="0"/>
              </a:spcBef>
              <a:spcAft>
                <a:spcPts val="0"/>
              </a:spcAft>
            </a:pPr>
            <a:r>
              <a:rPr lang="en" sz="1800" dirty="0"/>
              <a:t>determine what a healthy aquatic ecosystem looks like.</a:t>
            </a:r>
          </a:p>
          <a:p>
            <a:pPr lvl="8"/>
            <a:endParaRPr lang="en" sz="1300" dirty="0"/>
          </a:p>
          <a:p>
            <a:pPr lvl="1"/>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dirty="0"/>
          </a:p>
        </p:txBody>
      </p:sp>
      <p:pic>
        <p:nvPicPr>
          <p:cNvPr id="1026" name="Picture 2">
            <a:extLst>
              <a:ext uri="{FF2B5EF4-FFF2-40B4-BE49-F238E27FC236}">
                <a16:creationId xmlns:a16="http://schemas.microsoft.com/office/drawing/2014/main" id="{E836F7DD-4320-4B61-A565-0F6A028E5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431" y="1173700"/>
            <a:ext cx="6366383" cy="396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83346"/>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713250" y="539500"/>
            <a:ext cx="77175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Microbiomes</a:t>
            </a:r>
            <a:endParaRPr dirty="0">
              <a:latin typeface="Archivo"/>
              <a:ea typeface="Archivo"/>
              <a:cs typeface="Archivo"/>
              <a:sym typeface="Archivo"/>
            </a:endParaRPr>
          </a:p>
        </p:txBody>
      </p:sp>
      <p:sp>
        <p:nvSpPr>
          <p:cNvPr id="242" name="Google Shape;242;p43"/>
          <p:cNvSpPr/>
          <p:nvPr/>
        </p:nvSpPr>
        <p:spPr>
          <a:xfrm>
            <a:off x="713100"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3"/>
          <p:cNvSpPr/>
          <p:nvPr/>
        </p:nvSpPr>
        <p:spPr>
          <a:xfrm>
            <a:off x="5365862" y="-4941814"/>
            <a:ext cx="6291037" cy="12042362"/>
          </a:xfrm>
          <a:custGeom>
            <a:avLst/>
            <a:gdLst/>
            <a:ahLst/>
            <a:cxnLst/>
            <a:rect l="l" t="t" r="r" b="b"/>
            <a:pathLst>
              <a:path w="20177" h="38623" extrusionOk="0">
                <a:moveTo>
                  <a:pt x="8071" y="1"/>
                </a:moveTo>
                <a:cubicBezTo>
                  <a:pt x="7645" y="1"/>
                  <a:pt x="7319" y="327"/>
                  <a:pt x="7319" y="753"/>
                </a:cubicBezTo>
                <a:lnTo>
                  <a:pt x="7319" y="23033"/>
                </a:lnTo>
                <a:lnTo>
                  <a:pt x="753" y="35515"/>
                </a:lnTo>
                <a:cubicBezTo>
                  <a:pt x="1" y="36918"/>
                  <a:pt x="1028" y="38623"/>
                  <a:pt x="2632" y="38623"/>
                </a:cubicBezTo>
                <a:lnTo>
                  <a:pt x="17570" y="38623"/>
                </a:lnTo>
                <a:cubicBezTo>
                  <a:pt x="19149" y="38623"/>
                  <a:pt x="20176" y="36918"/>
                  <a:pt x="19449" y="35515"/>
                </a:cubicBezTo>
                <a:lnTo>
                  <a:pt x="12883" y="23033"/>
                </a:lnTo>
                <a:lnTo>
                  <a:pt x="12883" y="753"/>
                </a:lnTo>
                <a:cubicBezTo>
                  <a:pt x="12883" y="327"/>
                  <a:pt x="12532" y="1"/>
                  <a:pt x="12131" y="1"/>
                </a:cubicBezTo>
                <a:close/>
              </a:path>
            </a:pathLst>
          </a:custGeom>
          <a:gradFill>
            <a:gsLst>
              <a:gs pos="0">
                <a:schemeClr val="accent1"/>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TextBox 12">
            <a:extLst>
              <a:ext uri="{FF2B5EF4-FFF2-40B4-BE49-F238E27FC236}">
                <a16:creationId xmlns:a16="http://schemas.microsoft.com/office/drawing/2014/main" id="{4FE3FDF9-8CC9-414C-82A6-8B7FFB10FD95}"/>
              </a:ext>
            </a:extLst>
          </p:cNvPr>
          <p:cNvSpPr txBox="1"/>
          <p:nvPr/>
        </p:nvSpPr>
        <p:spPr>
          <a:xfrm>
            <a:off x="1425412" y="1194589"/>
            <a:ext cx="6575596" cy="307777"/>
          </a:xfrm>
          <a:prstGeom prst="rect">
            <a:avLst/>
          </a:prstGeom>
          <a:noFill/>
        </p:spPr>
        <p:txBody>
          <a:bodyPr wrap="square" rtlCol="0">
            <a:spAutoFit/>
          </a:bodyPr>
          <a:lstStyle/>
          <a:p>
            <a:r>
              <a:rPr lang="en-US" i="1" dirty="0"/>
              <a:t>A community of microorganisms living in an ecosystem or organism</a:t>
            </a:r>
          </a:p>
        </p:txBody>
      </p:sp>
      <p:sp>
        <p:nvSpPr>
          <p:cNvPr id="14" name="TextBox 13">
            <a:extLst>
              <a:ext uri="{FF2B5EF4-FFF2-40B4-BE49-F238E27FC236}">
                <a16:creationId xmlns:a16="http://schemas.microsoft.com/office/drawing/2014/main" id="{7C156D85-123A-4495-ABB8-DB84BD15BB4F}"/>
              </a:ext>
            </a:extLst>
          </p:cNvPr>
          <p:cNvSpPr txBox="1"/>
          <p:nvPr/>
        </p:nvSpPr>
        <p:spPr>
          <a:xfrm>
            <a:off x="3103006" y="1442031"/>
            <a:ext cx="1171809" cy="738664"/>
          </a:xfrm>
          <a:prstGeom prst="rect">
            <a:avLst/>
          </a:prstGeom>
          <a:noFill/>
        </p:spPr>
        <p:txBody>
          <a:bodyPr wrap="square" rtlCol="0">
            <a:spAutoFit/>
          </a:bodyPr>
          <a:lstStyle/>
          <a:p>
            <a:pPr marL="285750" indent="-285750">
              <a:buFont typeface="Arial" panose="020B0604020202020204" pitchFamily="34" charset="0"/>
              <a:buChar char="•"/>
            </a:pPr>
            <a:r>
              <a:rPr lang="en-US" dirty="0"/>
              <a:t>Animals</a:t>
            </a:r>
          </a:p>
          <a:p>
            <a:pPr marL="285750" indent="-285750">
              <a:buFont typeface="Arial" panose="020B0604020202020204" pitchFamily="34" charset="0"/>
              <a:buChar char="•"/>
            </a:pPr>
            <a:r>
              <a:rPr lang="en-US" dirty="0"/>
              <a:t>Humans</a:t>
            </a:r>
          </a:p>
          <a:p>
            <a:pPr marL="285750" indent="-285750">
              <a:buFont typeface="Arial" panose="020B0604020202020204" pitchFamily="34" charset="0"/>
              <a:buChar char="•"/>
            </a:pPr>
            <a:r>
              <a:rPr lang="en-US" dirty="0"/>
              <a:t>Plants</a:t>
            </a:r>
          </a:p>
        </p:txBody>
      </p:sp>
      <p:sp>
        <p:nvSpPr>
          <p:cNvPr id="19" name="TextBox 18">
            <a:extLst>
              <a:ext uri="{FF2B5EF4-FFF2-40B4-BE49-F238E27FC236}">
                <a16:creationId xmlns:a16="http://schemas.microsoft.com/office/drawing/2014/main" id="{0DD66AE6-0931-464B-934C-1600F4657CE7}"/>
              </a:ext>
            </a:extLst>
          </p:cNvPr>
          <p:cNvSpPr txBox="1"/>
          <p:nvPr/>
        </p:nvSpPr>
        <p:spPr>
          <a:xfrm>
            <a:off x="0" y="2165027"/>
            <a:ext cx="5754846" cy="2462213"/>
          </a:xfrm>
          <a:prstGeom prst="rect">
            <a:avLst/>
          </a:prstGeom>
          <a:noFill/>
        </p:spPr>
        <p:txBody>
          <a:bodyPr wrap="square">
            <a:spAutoFit/>
          </a:bodyPr>
          <a:lstStyle/>
          <a:p>
            <a:r>
              <a:rPr lang="en-US" b="1" dirty="0">
                <a:solidFill>
                  <a:srgbClr val="202124"/>
                </a:solidFill>
                <a:latin typeface="+mj-lt"/>
              </a:rPr>
              <a:t>What do these microbiomes have in common?</a:t>
            </a:r>
          </a:p>
          <a:p>
            <a:pPr marL="285750" indent="-285750">
              <a:buFont typeface="Arial" panose="020B0604020202020204" pitchFamily="34" charset="0"/>
              <a:buChar char="•"/>
            </a:pPr>
            <a:r>
              <a:rPr lang="en-US" sz="1400" dirty="0">
                <a:solidFill>
                  <a:srgbClr val="202124"/>
                </a:solidFill>
                <a:latin typeface="+mj-lt"/>
              </a:rPr>
              <a:t>bacteria</a:t>
            </a:r>
            <a:r>
              <a:rPr lang="en-US" sz="1400" b="0" i="0" dirty="0">
                <a:solidFill>
                  <a:srgbClr val="202124"/>
                </a:solidFill>
                <a:effectLst/>
                <a:latin typeface="+mj-lt"/>
              </a:rPr>
              <a:t>, archaea, fungi, protists, viruses, and millions of other microbes</a:t>
            </a:r>
            <a:r>
              <a:rPr lang="en-US" sz="1400" b="0" i="0" dirty="0">
                <a:solidFill>
                  <a:srgbClr val="202124"/>
                </a:solidFill>
                <a:effectLst/>
                <a:latin typeface="Roboto" panose="02000000000000000000" pitchFamily="2" charset="0"/>
              </a:rPr>
              <a:t>.</a:t>
            </a:r>
          </a:p>
          <a:p>
            <a:pPr marL="285750" indent="-285750">
              <a:buFont typeface="Arial" panose="020B0604020202020204" pitchFamily="34" charset="0"/>
              <a:buChar char="•"/>
            </a:pPr>
            <a:r>
              <a:rPr lang="en-US" dirty="0"/>
              <a:t>Unique to each host</a:t>
            </a:r>
          </a:p>
          <a:p>
            <a:pPr marL="285750" indent="-285750">
              <a:buFont typeface="Arial" panose="020B0604020202020204" pitchFamily="34" charset="0"/>
              <a:buChar char="•"/>
            </a:pPr>
            <a:r>
              <a:rPr lang="en-US" dirty="0"/>
              <a:t>Ever changing to different factors</a:t>
            </a:r>
          </a:p>
          <a:p>
            <a:pPr marL="285750" indent="-285750">
              <a:buFont typeface="Arial" panose="020B0604020202020204" pitchFamily="34" charset="0"/>
              <a:buChar char="•"/>
            </a:pPr>
            <a:endParaRPr lang="en-US" dirty="0"/>
          </a:p>
          <a:p>
            <a:r>
              <a:rPr lang="en-US" sz="1400" dirty="0"/>
              <a:t>Microbiomes will allow us to understand human and environmental health more in depth.</a:t>
            </a:r>
          </a:p>
          <a:p>
            <a:endParaRPr lang="en-US" dirty="0"/>
          </a:p>
          <a:p>
            <a:pPr marL="285750" indent="-285750">
              <a:buFont typeface="Arial" panose="020B0604020202020204" pitchFamily="34" charset="0"/>
              <a:buChar char="•"/>
            </a:pPr>
            <a:r>
              <a:rPr lang="en-US" sz="1400" dirty="0"/>
              <a:t>New systematic ways to understanding</a:t>
            </a:r>
          </a:p>
          <a:p>
            <a:pPr marL="285750" indent="-285750">
              <a:buFont typeface="Arial" panose="020B0604020202020204" pitchFamily="34" charset="0"/>
              <a:buChar char="•"/>
            </a:pPr>
            <a:r>
              <a:rPr lang="en-US" sz="1400" dirty="0"/>
              <a:t>&gt;</a:t>
            </a:r>
            <a:r>
              <a:rPr lang="en-US" dirty="0"/>
              <a:t>1% of microorganisms have been discovered</a:t>
            </a:r>
            <a:endParaRPr lang="en-US" sz="1400" dirty="0"/>
          </a:p>
        </p:txBody>
      </p:sp>
      <p:sp>
        <p:nvSpPr>
          <p:cNvPr id="16" name="TextBox 15">
            <a:extLst>
              <a:ext uri="{FF2B5EF4-FFF2-40B4-BE49-F238E27FC236}">
                <a16:creationId xmlns:a16="http://schemas.microsoft.com/office/drawing/2014/main" id="{08CF46CF-E486-4A69-9667-CB62A6709C9E}"/>
              </a:ext>
            </a:extLst>
          </p:cNvPr>
          <p:cNvSpPr txBox="1"/>
          <p:nvPr/>
        </p:nvSpPr>
        <p:spPr>
          <a:xfrm>
            <a:off x="4274815" y="1432533"/>
            <a:ext cx="1619076" cy="954107"/>
          </a:xfrm>
          <a:prstGeom prst="rect">
            <a:avLst/>
          </a:prstGeom>
          <a:noFill/>
        </p:spPr>
        <p:txBody>
          <a:bodyPr wrap="square" rtlCol="0">
            <a:spAutoFit/>
          </a:bodyPr>
          <a:lstStyle/>
          <a:p>
            <a:pPr marL="285750" indent="-285750">
              <a:buFont typeface="Arial" panose="020B0604020202020204" pitchFamily="34" charset="0"/>
              <a:buChar char="•"/>
            </a:pPr>
            <a:r>
              <a:rPr lang="en-US" dirty="0"/>
              <a:t>Soil</a:t>
            </a:r>
          </a:p>
          <a:p>
            <a:pPr marL="285750" indent="-285750">
              <a:buFont typeface="Arial" panose="020B0604020202020204" pitchFamily="34" charset="0"/>
              <a:buChar char="•"/>
            </a:pPr>
            <a:r>
              <a:rPr lang="en-US" dirty="0"/>
              <a:t>Oceans</a:t>
            </a:r>
          </a:p>
          <a:p>
            <a:pPr marL="285750" indent="-285750">
              <a:buFont typeface="Arial" panose="020B0604020202020204" pitchFamily="34" charset="0"/>
              <a:buChar char="•"/>
            </a:pPr>
            <a:r>
              <a:rPr lang="en-US" dirty="0"/>
              <a:t>Atmosphere</a:t>
            </a:r>
          </a:p>
          <a:p>
            <a:endParaRPr lang="en-US" dirty="0"/>
          </a:p>
        </p:txBody>
      </p:sp>
      <p:pic>
        <p:nvPicPr>
          <p:cNvPr id="3074" name="Picture 2" descr="Home - Microbiome Network">
            <a:extLst>
              <a:ext uri="{FF2B5EF4-FFF2-40B4-BE49-F238E27FC236}">
                <a16:creationId xmlns:a16="http://schemas.microsoft.com/office/drawing/2014/main" id="{A196D58E-79CD-4029-BAFC-EA18FC553B5F}"/>
              </a:ext>
            </a:extLst>
          </p:cNvPr>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b="36705"/>
          <a:stretch/>
        </p:blipFill>
        <p:spPr bwMode="auto">
          <a:xfrm>
            <a:off x="4000500" y="3948911"/>
            <a:ext cx="5432558" cy="12333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6310CBB-6270-4E2F-8D41-30AD42B025C6}"/>
              </a:ext>
            </a:extLst>
          </p:cNvPr>
          <p:cNvSpPr txBox="1"/>
          <p:nvPr/>
        </p:nvSpPr>
        <p:spPr>
          <a:xfrm>
            <a:off x="-67527" y="4833185"/>
            <a:ext cx="5762098" cy="523220"/>
          </a:xfrm>
          <a:prstGeom prst="rect">
            <a:avLst/>
          </a:prstGeom>
          <a:noFill/>
        </p:spPr>
        <p:txBody>
          <a:bodyPr wrap="square">
            <a:spAutoFit/>
          </a:bodyPr>
          <a:lstStyle/>
          <a:p>
            <a:pPr algn="l"/>
            <a:r>
              <a:rPr lang="en-US" sz="600" b="0" i="0" dirty="0">
                <a:solidFill>
                  <a:srgbClr val="000000"/>
                </a:solidFill>
                <a:effectLst/>
                <a:latin typeface="Times New Roman" panose="02020603050405020304" pitchFamily="18" charset="0"/>
              </a:rPr>
              <a:t>“The </a:t>
            </a:r>
            <a:r>
              <a:rPr lang="en-US" sz="600" b="0" i="0" dirty="0" err="1">
                <a:solidFill>
                  <a:srgbClr val="000000"/>
                </a:solidFill>
                <a:effectLst/>
                <a:latin typeface="Times New Roman" panose="02020603050405020304" pitchFamily="18" charset="0"/>
              </a:rPr>
              <a:t>Kavli</a:t>
            </a:r>
            <a:r>
              <a:rPr lang="en-US" sz="600" b="0" i="0" dirty="0">
                <a:solidFill>
                  <a:srgbClr val="000000"/>
                </a:solidFill>
                <a:effectLst/>
                <a:latin typeface="Times New Roman" panose="02020603050405020304" pitchFamily="18" charset="0"/>
              </a:rPr>
              <a:t> Foundation.” </a:t>
            </a:r>
            <a:r>
              <a:rPr lang="en-US" sz="600" b="0" i="1" dirty="0" err="1">
                <a:solidFill>
                  <a:srgbClr val="000000"/>
                </a:solidFill>
                <a:effectLst/>
                <a:latin typeface="Times New Roman" panose="02020603050405020304" pitchFamily="18" charset="0"/>
              </a:rPr>
              <a:t>Kavli</a:t>
            </a:r>
            <a:r>
              <a:rPr lang="en-US" sz="600" b="0" i="1" dirty="0">
                <a:solidFill>
                  <a:srgbClr val="000000"/>
                </a:solidFill>
                <a:effectLst/>
                <a:latin typeface="Times New Roman" panose="02020603050405020304" pitchFamily="18" charset="0"/>
              </a:rPr>
              <a:t> Foundation</a:t>
            </a:r>
            <a:r>
              <a:rPr lang="en-US" sz="600" b="0" i="0" dirty="0">
                <a:solidFill>
                  <a:srgbClr val="000000"/>
                </a:solidFill>
                <a:effectLst/>
                <a:latin typeface="Times New Roman" panose="02020603050405020304" pitchFamily="18" charset="0"/>
              </a:rPr>
              <a:t>, 10 May 2017, kavlifoundation.org/news/about-microbiome. Accessed 15 July 2021</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727111797"/>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713100" y="515585"/>
            <a:ext cx="4454213"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rPr>
              <a:t>The Human Microbiome</a:t>
            </a:r>
            <a:endParaRPr b="1" dirty="0">
              <a:latin typeface="+mj-lt"/>
              <a:ea typeface="Archivo"/>
              <a:cs typeface="Arabic Typesetting" panose="020B0604020202020204" pitchFamily="66" charset="-78"/>
              <a:sym typeface="Archivo"/>
            </a:endParaRPr>
          </a:p>
        </p:txBody>
      </p:sp>
      <p:sp>
        <p:nvSpPr>
          <p:cNvPr id="225" name="Google Shape;225;p41"/>
          <p:cNvSpPr/>
          <p:nvPr/>
        </p:nvSpPr>
        <p:spPr>
          <a:xfrm>
            <a:off x="713100"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4526499" y="-455548"/>
            <a:ext cx="5311449" cy="14745854"/>
          </a:xfrm>
          <a:custGeom>
            <a:avLst/>
            <a:gdLst/>
            <a:ahLst/>
            <a:cxnLst/>
            <a:rect l="l" t="t" r="r" b="b"/>
            <a:pathLst>
              <a:path w="16458" h="62862" extrusionOk="0">
                <a:moveTo>
                  <a:pt x="2214" y="1"/>
                </a:moveTo>
                <a:cubicBezTo>
                  <a:pt x="982" y="1"/>
                  <a:pt x="0" y="982"/>
                  <a:pt x="0" y="2215"/>
                </a:cubicBezTo>
                <a:cubicBezTo>
                  <a:pt x="0" y="3424"/>
                  <a:pt x="982" y="4406"/>
                  <a:pt x="2214" y="4406"/>
                </a:cubicBezTo>
                <a:lnTo>
                  <a:pt x="2534" y="4406"/>
                </a:lnTo>
                <a:lnTo>
                  <a:pt x="2534" y="56927"/>
                </a:lnTo>
                <a:cubicBezTo>
                  <a:pt x="2534" y="60214"/>
                  <a:pt x="5182" y="62861"/>
                  <a:pt x="8468" y="62861"/>
                </a:cubicBezTo>
                <a:cubicBezTo>
                  <a:pt x="11755" y="62861"/>
                  <a:pt x="14403" y="60214"/>
                  <a:pt x="14403" y="56927"/>
                </a:cubicBezTo>
                <a:lnTo>
                  <a:pt x="14403" y="4406"/>
                </a:lnTo>
                <a:cubicBezTo>
                  <a:pt x="15544" y="4337"/>
                  <a:pt x="16457" y="3379"/>
                  <a:pt x="16457" y="2215"/>
                </a:cubicBezTo>
                <a:cubicBezTo>
                  <a:pt x="16457" y="982"/>
                  <a:pt x="15476" y="1"/>
                  <a:pt x="14243" y="1"/>
                </a:cubicBezTo>
                <a:close/>
              </a:path>
            </a:pathLst>
          </a:custGeom>
          <a:gradFill>
            <a:gsLst>
              <a:gs pos="0">
                <a:schemeClr val="accent1">
                  <a:lumMod val="40000"/>
                  <a:lumOff val="60000"/>
                </a:schemeClr>
              </a:gs>
              <a:gs pos="26000">
                <a:srgbClr val="AAA2D4"/>
              </a:gs>
              <a:gs pos="93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E62883E1-2120-48A3-8350-6AC6D3FD5858}"/>
              </a:ext>
            </a:extLst>
          </p:cNvPr>
          <p:cNvSpPr txBox="1"/>
          <p:nvPr/>
        </p:nvSpPr>
        <p:spPr>
          <a:xfrm>
            <a:off x="379495" y="1468873"/>
            <a:ext cx="5233988" cy="2893100"/>
          </a:xfrm>
          <a:prstGeom prst="rect">
            <a:avLst/>
          </a:prstGeom>
          <a:noFill/>
        </p:spPr>
        <p:txBody>
          <a:bodyPr wrap="square" rtlCol="0">
            <a:spAutoFit/>
          </a:bodyPr>
          <a:lstStyle/>
          <a:p>
            <a:pPr lvl="0" algn="l" rtl="0">
              <a:spcBef>
                <a:spcPts val="0"/>
              </a:spcBef>
              <a:spcAft>
                <a:spcPts val="0"/>
              </a:spcAft>
            </a:pPr>
            <a:r>
              <a:rPr lang="en-US" sz="1300" b="1" dirty="0"/>
              <a:t>Trillions of microorganisms</a:t>
            </a:r>
          </a:p>
          <a:p>
            <a:pPr marL="285750" lvl="0" indent="-285750" algn="l" rtl="0">
              <a:spcBef>
                <a:spcPts val="0"/>
              </a:spcBef>
              <a:spcAft>
                <a:spcPts val="0"/>
              </a:spcAft>
              <a:buFont typeface="Arial" panose="020B0604020202020204" pitchFamily="34" charset="0"/>
              <a:buChar char="•"/>
            </a:pPr>
            <a:r>
              <a:rPr lang="en-US" sz="1300" dirty="0"/>
              <a:t>Outnumber human cells </a:t>
            </a:r>
            <a:r>
              <a:rPr lang="en" sz="1300" b="1" dirty="0"/>
              <a:t>10:1</a:t>
            </a:r>
          </a:p>
          <a:p>
            <a:pPr marL="285750" lvl="0" indent="-285750" algn="l" rtl="0">
              <a:spcBef>
                <a:spcPts val="0"/>
              </a:spcBef>
              <a:spcAft>
                <a:spcPts val="0"/>
              </a:spcAft>
              <a:buFont typeface="Arial" panose="020B0604020202020204" pitchFamily="34" charset="0"/>
              <a:buChar char="•"/>
            </a:pPr>
            <a:r>
              <a:rPr lang="en-US" sz="1300" dirty="0">
                <a:latin typeface="+mn-lt"/>
              </a:rPr>
              <a:t>Found in the gut and help operate the human body.</a:t>
            </a:r>
            <a:endParaRPr lang="en-US" sz="1300" i="1" dirty="0">
              <a:latin typeface="+mn-lt"/>
            </a:endParaRPr>
          </a:p>
          <a:p>
            <a:pPr lvl="0" algn="l" rtl="0">
              <a:spcBef>
                <a:spcPts val="0"/>
              </a:spcBef>
              <a:spcAft>
                <a:spcPts val="0"/>
              </a:spcAft>
            </a:pPr>
            <a:endParaRPr lang="en-US" sz="1300" i="1" dirty="0">
              <a:latin typeface="+mn-lt"/>
            </a:endParaRPr>
          </a:p>
          <a:p>
            <a:pPr lvl="0" algn="l" rtl="0">
              <a:spcBef>
                <a:spcPts val="0"/>
              </a:spcBef>
              <a:spcAft>
                <a:spcPts val="0"/>
              </a:spcAft>
            </a:pPr>
            <a:r>
              <a:rPr lang="en-US" sz="1300" i="1" dirty="0">
                <a:latin typeface="+mn-lt"/>
              </a:rPr>
              <a:t>Unique network</a:t>
            </a:r>
          </a:p>
          <a:p>
            <a:pPr lvl="0" algn="l" rtl="0">
              <a:spcBef>
                <a:spcPts val="0"/>
              </a:spcBef>
              <a:spcAft>
                <a:spcPts val="0"/>
              </a:spcAft>
            </a:pPr>
            <a:endParaRPr lang="en-US" sz="1300" i="1" dirty="0">
              <a:latin typeface="+mn-lt"/>
            </a:endParaRPr>
          </a:p>
          <a:p>
            <a:pPr lvl="0" algn="l" rtl="0">
              <a:spcBef>
                <a:spcPts val="0"/>
              </a:spcBef>
              <a:spcAft>
                <a:spcPts val="0"/>
              </a:spcAft>
            </a:pPr>
            <a:r>
              <a:rPr lang="en-US" sz="1300" b="1" dirty="0">
                <a:latin typeface="+mn-lt"/>
              </a:rPr>
              <a:t>Benefits </a:t>
            </a:r>
          </a:p>
          <a:p>
            <a:pPr marL="285750" lvl="8" indent="-285750">
              <a:buFont typeface="Arial" panose="020B0604020202020204" pitchFamily="34" charset="0"/>
              <a:buChar char="•"/>
            </a:pPr>
            <a:r>
              <a:rPr lang="en" sz="1300" dirty="0"/>
              <a:t>Help treat bowel diseases</a:t>
            </a:r>
          </a:p>
          <a:p>
            <a:pPr marL="285750" lvl="0" indent="-285750" algn="l" rtl="0">
              <a:spcBef>
                <a:spcPts val="0"/>
              </a:spcBef>
              <a:spcAft>
                <a:spcPts val="0"/>
              </a:spcAft>
              <a:buFont typeface="Arial" panose="020B0604020202020204" pitchFamily="34" charset="0"/>
              <a:buChar char="•"/>
            </a:pPr>
            <a:r>
              <a:rPr lang="en" sz="1300" dirty="0"/>
              <a:t>Sythesize vitamins</a:t>
            </a:r>
          </a:p>
          <a:p>
            <a:pPr marL="285750" lvl="0" indent="-285750" algn="l" rtl="0">
              <a:spcBef>
                <a:spcPts val="0"/>
              </a:spcBef>
              <a:spcAft>
                <a:spcPts val="0"/>
              </a:spcAft>
              <a:buFont typeface="Arial" panose="020B0604020202020204" pitchFamily="34" charset="0"/>
              <a:buChar char="•"/>
            </a:pPr>
            <a:r>
              <a:rPr lang="en" sz="1300" dirty="0"/>
              <a:t>Regulate immune system</a:t>
            </a:r>
          </a:p>
          <a:p>
            <a:pPr lvl="0" algn="l" rtl="0">
              <a:spcBef>
                <a:spcPts val="0"/>
              </a:spcBef>
              <a:spcAft>
                <a:spcPts val="0"/>
              </a:spcAft>
            </a:pPr>
            <a:endParaRPr lang="en-US" sz="1300" b="1" dirty="0">
              <a:latin typeface="+mn-lt"/>
            </a:endParaRPr>
          </a:p>
          <a:p>
            <a:pPr lvl="0" algn="l" rtl="0">
              <a:spcBef>
                <a:spcPts val="0"/>
              </a:spcBef>
              <a:spcAft>
                <a:spcPts val="0"/>
              </a:spcAft>
            </a:pPr>
            <a:r>
              <a:rPr lang="en-US" sz="1300" b="1" dirty="0">
                <a:latin typeface="+mn-lt"/>
              </a:rPr>
              <a:t>Disturbances</a:t>
            </a:r>
          </a:p>
          <a:p>
            <a:pPr marL="285750" lvl="0" indent="-285750" algn="l" rtl="0">
              <a:spcBef>
                <a:spcPts val="0"/>
              </a:spcBef>
              <a:spcAft>
                <a:spcPts val="0"/>
              </a:spcAft>
              <a:buFont typeface="Arial" panose="020B0604020202020204" pitchFamily="34" charset="0"/>
              <a:buChar char="•"/>
            </a:pPr>
            <a:r>
              <a:rPr lang="en-US" sz="1300" dirty="0">
                <a:latin typeface="+mn-lt"/>
              </a:rPr>
              <a:t>Illness, diets antibiotics</a:t>
            </a:r>
            <a:endParaRPr lang="en-US" sz="1300" b="1" dirty="0">
              <a:latin typeface="+mn-lt"/>
            </a:endParaRPr>
          </a:p>
          <a:p>
            <a:pPr marL="114300" indent="0" algn="l"/>
            <a:r>
              <a:rPr lang="en-US" sz="1300" i="1" dirty="0">
                <a:latin typeface="+mn-lt"/>
              </a:rPr>
              <a:t>May cause </a:t>
            </a:r>
            <a:r>
              <a:rPr lang="en-US" sz="1300" i="1" dirty="0" err="1">
                <a:latin typeface="+mn-lt"/>
              </a:rPr>
              <a:t>dysbioses</a:t>
            </a:r>
            <a:endParaRPr lang="en-US" sz="1300" i="1" dirty="0">
              <a:latin typeface="+mn-lt"/>
            </a:endParaRPr>
          </a:p>
        </p:txBody>
      </p:sp>
      <p:sp>
        <p:nvSpPr>
          <p:cNvPr id="6" name="TextBox 5">
            <a:extLst>
              <a:ext uri="{FF2B5EF4-FFF2-40B4-BE49-F238E27FC236}">
                <a16:creationId xmlns:a16="http://schemas.microsoft.com/office/drawing/2014/main" id="{C71A9B77-DB06-4CC0-B399-B88CE63720F2}"/>
              </a:ext>
            </a:extLst>
          </p:cNvPr>
          <p:cNvSpPr txBox="1"/>
          <p:nvPr/>
        </p:nvSpPr>
        <p:spPr>
          <a:xfrm>
            <a:off x="1623312" y="1152829"/>
            <a:ext cx="2425654" cy="338554"/>
          </a:xfrm>
          <a:prstGeom prst="rect">
            <a:avLst/>
          </a:prstGeom>
          <a:noFill/>
        </p:spPr>
        <p:txBody>
          <a:bodyPr wrap="square" rtlCol="0">
            <a:spAutoFit/>
          </a:bodyPr>
          <a:lstStyle/>
          <a:p>
            <a:r>
              <a:rPr lang="en-US" sz="1600" b="1" i="1" dirty="0"/>
              <a:t>The Forgotten Organ</a:t>
            </a:r>
          </a:p>
        </p:txBody>
      </p:sp>
      <p:pic>
        <p:nvPicPr>
          <p:cNvPr id="11" name="Picture 4">
            <a:extLst>
              <a:ext uri="{FF2B5EF4-FFF2-40B4-BE49-F238E27FC236}">
                <a16:creationId xmlns:a16="http://schemas.microsoft.com/office/drawing/2014/main" id="{D1055296-3FFA-4529-BD24-62EF94357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758" y="1173700"/>
            <a:ext cx="4099518" cy="3969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013848-6691-4951-A97C-2381068F33E7}"/>
              </a:ext>
            </a:extLst>
          </p:cNvPr>
          <p:cNvSpPr txBox="1"/>
          <p:nvPr/>
        </p:nvSpPr>
        <p:spPr>
          <a:xfrm>
            <a:off x="-50623" y="4774775"/>
            <a:ext cx="4099589" cy="307777"/>
          </a:xfrm>
          <a:prstGeom prst="rect">
            <a:avLst/>
          </a:prstGeom>
          <a:noFill/>
        </p:spPr>
        <p:txBody>
          <a:bodyPr wrap="square">
            <a:spAutoFit/>
          </a:bodyPr>
          <a:lstStyle/>
          <a:p>
            <a:r>
              <a:rPr lang="it-IT" sz="700" b="0" i="0" dirty="0">
                <a:solidFill>
                  <a:srgbClr val="000000"/>
                </a:solidFill>
                <a:effectLst/>
                <a:latin typeface="Times New Roman" panose="02020603050405020304" pitchFamily="18" charset="0"/>
              </a:rPr>
              <a:t>“Human Microbiome | Britannica.” </a:t>
            </a:r>
            <a:r>
              <a:rPr lang="it-IT" sz="700" b="0" i="1" dirty="0">
                <a:solidFill>
                  <a:srgbClr val="000000"/>
                </a:solidFill>
                <a:effectLst/>
                <a:latin typeface="Times New Roman" panose="02020603050405020304" pitchFamily="18" charset="0"/>
              </a:rPr>
              <a:t>Encyclopædia Britannica</a:t>
            </a:r>
            <a:r>
              <a:rPr lang="it-IT" sz="700" b="0" i="0" dirty="0">
                <a:solidFill>
                  <a:srgbClr val="000000"/>
                </a:solidFill>
                <a:effectLst/>
                <a:latin typeface="Times New Roman" panose="02020603050405020304" pitchFamily="18" charset="0"/>
              </a:rPr>
              <a:t>, 2021, www.britannica.com/science/human-microbiome. Accessed 24 June 2021</a:t>
            </a:r>
            <a:endParaRPr lang="en-US" sz="700" dirty="0"/>
          </a:p>
        </p:txBody>
      </p:sp>
      <p:sp>
        <p:nvSpPr>
          <p:cNvPr id="13" name="TextBox 12">
            <a:extLst>
              <a:ext uri="{FF2B5EF4-FFF2-40B4-BE49-F238E27FC236}">
                <a16:creationId xmlns:a16="http://schemas.microsoft.com/office/drawing/2014/main" id="{B503FAD2-C825-4CF8-8C0A-E40EF31179DA}"/>
              </a:ext>
            </a:extLst>
          </p:cNvPr>
          <p:cNvSpPr txBox="1"/>
          <p:nvPr/>
        </p:nvSpPr>
        <p:spPr>
          <a:xfrm>
            <a:off x="5505153" y="609121"/>
            <a:ext cx="3775610" cy="584775"/>
          </a:xfrm>
          <a:prstGeom prst="rect">
            <a:avLst/>
          </a:prstGeom>
          <a:noFill/>
        </p:spPr>
        <p:txBody>
          <a:bodyPr wrap="square">
            <a:spAutoFit/>
          </a:bodyPr>
          <a:lstStyle/>
          <a:p>
            <a:pPr algn="l"/>
            <a:r>
              <a:rPr lang="en-US" sz="800" b="0" i="0" dirty="0">
                <a:solidFill>
                  <a:schemeClr val="bg1">
                    <a:lumMod val="85000"/>
                  </a:schemeClr>
                </a:solidFill>
                <a:effectLst/>
                <a:latin typeface="Times New Roman" panose="02020603050405020304" pitchFamily="18" charset="0"/>
              </a:rPr>
              <a:t>“</a:t>
            </a:r>
            <a:r>
              <a:rPr lang="en-US" sz="800" b="0" i="0" dirty="0">
                <a:solidFill>
                  <a:schemeClr val="bg1">
                    <a:lumMod val="95000"/>
                  </a:schemeClr>
                </a:solidFill>
                <a:effectLst/>
                <a:latin typeface="Times New Roman" panose="02020603050405020304" pitchFamily="18" charset="0"/>
              </a:rPr>
              <a:t>The Human Microbiome Refers to the Complete Set of Genes Contained in the Human Body.” </a:t>
            </a:r>
            <a:r>
              <a:rPr lang="en-US" sz="800" b="0" i="1" dirty="0">
                <a:solidFill>
                  <a:schemeClr val="bg1">
                    <a:lumMod val="95000"/>
                  </a:schemeClr>
                </a:solidFill>
                <a:effectLst/>
                <a:latin typeface="Times New Roman" panose="02020603050405020304" pitchFamily="18" charset="0"/>
              </a:rPr>
              <a:t>WhatisBiotechnology.org</a:t>
            </a:r>
            <a:r>
              <a:rPr lang="en-US" sz="800" b="0" i="0" dirty="0">
                <a:solidFill>
                  <a:schemeClr val="bg1">
                    <a:lumMod val="95000"/>
                  </a:schemeClr>
                </a:solidFill>
                <a:effectLst/>
                <a:latin typeface="Times New Roman" panose="02020603050405020304" pitchFamily="18" charset="0"/>
              </a:rPr>
              <a:t>, 2017, www.whatisbiotechnology.org/index.php/science/summary/microbiome/the-human-microbiome-refers-to-the-complete-set-of-genes. Accessed 24 June 2021.</a:t>
            </a:r>
          </a:p>
        </p:txBody>
      </p:sp>
    </p:spTree>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505474" y="601000"/>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Archivo"/>
                <a:cs typeface="Archivo"/>
                <a:sym typeface="Archivo"/>
              </a:rPr>
              <a:t>The importance of Microbes</a:t>
            </a:r>
            <a:endParaRPr dirty="0">
              <a:latin typeface="+mj-lt"/>
              <a:ea typeface="Archivo"/>
              <a:cs typeface="Archivo"/>
              <a:sym typeface="Archivo"/>
            </a:endParaRPr>
          </a:p>
        </p:txBody>
      </p:sp>
      <p:sp>
        <p:nvSpPr>
          <p:cNvPr id="225" name="Google Shape;225;p41"/>
          <p:cNvSpPr/>
          <p:nvPr/>
        </p:nvSpPr>
        <p:spPr>
          <a:xfrm>
            <a:off x="467935"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4528842" y="-424626"/>
            <a:ext cx="5311449" cy="14745854"/>
          </a:xfrm>
          <a:custGeom>
            <a:avLst/>
            <a:gdLst/>
            <a:ahLst/>
            <a:cxnLst/>
            <a:rect l="l" t="t" r="r" b="b"/>
            <a:pathLst>
              <a:path w="16458" h="62862" extrusionOk="0">
                <a:moveTo>
                  <a:pt x="2214" y="1"/>
                </a:moveTo>
                <a:cubicBezTo>
                  <a:pt x="982" y="1"/>
                  <a:pt x="0" y="982"/>
                  <a:pt x="0" y="2215"/>
                </a:cubicBezTo>
                <a:cubicBezTo>
                  <a:pt x="0" y="3424"/>
                  <a:pt x="982" y="4406"/>
                  <a:pt x="2214" y="4406"/>
                </a:cubicBezTo>
                <a:lnTo>
                  <a:pt x="2534" y="4406"/>
                </a:lnTo>
                <a:lnTo>
                  <a:pt x="2534" y="56927"/>
                </a:lnTo>
                <a:cubicBezTo>
                  <a:pt x="2534" y="60214"/>
                  <a:pt x="5182" y="62861"/>
                  <a:pt x="8468" y="62861"/>
                </a:cubicBezTo>
                <a:cubicBezTo>
                  <a:pt x="11755" y="62861"/>
                  <a:pt x="14403" y="60214"/>
                  <a:pt x="14403" y="56927"/>
                </a:cubicBezTo>
                <a:lnTo>
                  <a:pt x="14403" y="4406"/>
                </a:lnTo>
                <a:cubicBezTo>
                  <a:pt x="15544" y="4337"/>
                  <a:pt x="16457" y="3379"/>
                  <a:pt x="16457" y="2215"/>
                </a:cubicBezTo>
                <a:cubicBezTo>
                  <a:pt x="16457" y="982"/>
                  <a:pt x="15476" y="1"/>
                  <a:pt x="14243" y="1"/>
                </a:cubicBezTo>
                <a:close/>
              </a:path>
            </a:pathLst>
          </a:custGeom>
          <a:gradFill>
            <a:gsLst>
              <a:gs pos="0">
                <a:schemeClr val="accent1">
                  <a:lumMod val="40000"/>
                  <a:lumOff val="60000"/>
                </a:schemeClr>
              </a:gs>
              <a:gs pos="26000">
                <a:srgbClr val="AAA2D4"/>
              </a:gs>
              <a:gs pos="93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52F3794A-7B32-4AA9-BB35-39AD5D03BC79}"/>
              </a:ext>
            </a:extLst>
          </p:cNvPr>
          <p:cNvSpPr txBox="1"/>
          <p:nvPr/>
        </p:nvSpPr>
        <p:spPr>
          <a:xfrm>
            <a:off x="125896" y="1175574"/>
            <a:ext cx="5439178" cy="5170646"/>
          </a:xfrm>
          <a:prstGeom prst="rect">
            <a:avLst/>
          </a:prstGeom>
          <a:noFill/>
        </p:spPr>
        <p:txBody>
          <a:bodyPr wrap="square">
            <a:spAutoFit/>
          </a:bodyPr>
          <a:lstStyle/>
          <a:p>
            <a:pPr marL="0" lvl="0" indent="0" algn="l" rtl="0">
              <a:spcBef>
                <a:spcPts val="0"/>
              </a:spcBef>
              <a:spcAft>
                <a:spcPts val="0"/>
              </a:spcAft>
              <a:buNone/>
            </a:pPr>
            <a:r>
              <a:rPr lang="en" sz="1300" i="1" dirty="0"/>
              <a:t>Microbes are a vital part of our development, nutrition, and immunity!</a:t>
            </a:r>
            <a:endParaRPr lang="en" sz="1300" dirty="0"/>
          </a:p>
          <a:p>
            <a:pPr marL="0" lvl="0" indent="0" algn="l" rtl="0">
              <a:spcBef>
                <a:spcPts val="0"/>
              </a:spcBef>
              <a:spcAft>
                <a:spcPts val="0"/>
              </a:spcAft>
              <a:buNone/>
            </a:pPr>
            <a:r>
              <a:rPr lang="en-US" sz="1300" b="1" dirty="0"/>
              <a:t>Digestion</a:t>
            </a:r>
          </a:p>
          <a:p>
            <a:pPr marL="285750" lvl="0" indent="-285750" algn="l" rtl="0">
              <a:spcBef>
                <a:spcPts val="0"/>
              </a:spcBef>
              <a:spcAft>
                <a:spcPts val="0"/>
              </a:spcAft>
              <a:buFont typeface="Arial" panose="020B0604020202020204" pitchFamily="34" charset="0"/>
              <a:buChar char="•"/>
            </a:pPr>
            <a:r>
              <a:rPr lang="en-US" sz="1300" dirty="0"/>
              <a:t>Simple sugars starve microbial cells.</a:t>
            </a:r>
          </a:p>
          <a:p>
            <a:pPr marL="285750" lvl="0" indent="-285750" algn="l" rtl="0">
              <a:spcBef>
                <a:spcPts val="0"/>
              </a:spcBef>
              <a:spcAft>
                <a:spcPts val="0"/>
              </a:spcAft>
              <a:buFont typeface="Arial" panose="020B0604020202020204" pitchFamily="34" charset="0"/>
              <a:buChar char="•"/>
            </a:pPr>
            <a:r>
              <a:rPr lang="en-US" sz="1300" dirty="0"/>
              <a:t>Digestive Enzymes</a:t>
            </a:r>
          </a:p>
          <a:p>
            <a:pPr lvl="0" algn="l" rtl="0">
              <a:spcBef>
                <a:spcPts val="0"/>
              </a:spcBef>
              <a:spcAft>
                <a:spcPts val="0"/>
              </a:spcAft>
            </a:pPr>
            <a:endParaRPr lang="en-US" sz="1300" dirty="0"/>
          </a:p>
          <a:p>
            <a:pPr lvl="0" algn="l" rtl="0">
              <a:spcBef>
                <a:spcPts val="0"/>
              </a:spcBef>
              <a:spcAft>
                <a:spcPts val="0"/>
              </a:spcAft>
            </a:pPr>
            <a:r>
              <a:rPr lang="en-US" sz="1300" b="1" dirty="0"/>
              <a:t>Fermentation</a:t>
            </a:r>
            <a:endParaRPr lang="en" sz="1300" b="1" dirty="0"/>
          </a:p>
          <a:p>
            <a:pPr marL="285750" lvl="0" indent="-285750" algn="l" rtl="0">
              <a:spcBef>
                <a:spcPts val="0"/>
              </a:spcBef>
              <a:spcAft>
                <a:spcPts val="0"/>
              </a:spcAft>
              <a:buFont typeface="Arial" panose="020B0604020202020204" pitchFamily="34" charset="0"/>
              <a:buChar char="•"/>
            </a:pPr>
            <a:r>
              <a:rPr lang="en" sz="1300" dirty="0"/>
              <a:t>Short chain fatty acids produced. </a:t>
            </a:r>
          </a:p>
          <a:p>
            <a:pPr lvl="8"/>
            <a:r>
              <a:rPr lang="en" sz="1300" dirty="0"/>
              <a:t>         -Nutrient and disease preventing</a:t>
            </a:r>
          </a:p>
          <a:p>
            <a:pPr lvl="8"/>
            <a:endParaRPr lang="en" sz="1300" dirty="0"/>
          </a:p>
          <a:p>
            <a:pPr lvl="8"/>
            <a:r>
              <a:rPr lang="en" sz="1300" b="1" dirty="0"/>
              <a:t>Leaky Gut</a:t>
            </a:r>
          </a:p>
          <a:p>
            <a:pPr lvl="8"/>
            <a:r>
              <a:rPr lang="en-US" sz="1200" i="1" dirty="0"/>
              <a:t>Intestine walls become more permeable resulting in the by product of harmful microbes to pass into the bloodstream. </a:t>
            </a:r>
          </a:p>
          <a:p>
            <a:pPr marL="171450" lvl="8" indent="-171450">
              <a:buFont typeface="Arial" panose="020B0604020202020204" pitchFamily="34" charset="0"/>
              <a:buChar char="•"/>
            </a:pPr>
            <a:r>
              <a:rPr lang="en-US" sz="1200" dirty="0"/>
              <a:t>Inflammation, chronic fatigue, allergies, mental illness</a:t>
            </a:r>
          </a:p>
          <a:p>
            <a:pPr marL="171450" lvl="8" indent="-171450">
              <a:buFont typeface="Arial" panose="020B0604020202020204" pitchFamily="34" charset="0"/>
              <a:buChar char="•"/>
            </a:pPr>
            <a:endParaRPr lang="en-US" sz="1200" dirty="0"/>
          </a:p>
          <a:p>
            <a:pPr lvl="8"/>
            <a:r>
              <a:rPr lang="en-US" sz="1200" b="1" dirty="0"/>
              <a:t>Short Chain Fatty Acids</a:t>
            </a:r>
          </a:p>
          <a:p>
            <a:pPr marL="171450" lvl="8" indent="-171450">
              <a:buFont typeface="Arial" panose="020B0604020202020204" pitchFamily="34" charset="0"/>
              <a:buChar char="•"/>
            </a:pPr>
            <a:r>
              <a:rPr lang="en-US" sz="1200" dirty="0"/>
              <a:t>Essential</a:t>
            </a:r>
          </a:p>
          <a:p>
            <a:pPr marL="171450" lvl="8" indent="-171450">
              <a:buFont typeface="Arial" panose="020B0604020202020204" pitchFamily="34" charset="0"/>
              <a:buChar char="•"/>
            </a:pPr>
            <a:r>
              <a:rPr lang="en-US" sz="1200" dirty="0"/>
              <a:t>Th(17)</a:t>
            </a:r>
          </a:p>
          <a:p>
            <a:pPr lvl="8"/>
            <a:endParaRPr lang="en-US" sz="1200" dirty="0"/>
          </a:p>
          <a:p>
            <a:pPr lvl="8"/>
            <a:r>
              <a:rPr lang="en-US" sz="1200" i="1" dirty="0"/>
              <a:t>Rebuilds gut lining and balances the gut flora</a:t>
            </a:r>
          </a:p>
          <a:p>
            <a:pPr lvl="8"/>
            <a:endParaRPr lang="en" sz="1300" dirty="0"/>
          </a:p>
          <a:p>
            <a:pPr lvl="1"/>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dirty="0"/>
          </a:p>
        </p:txBody>
      </p:sp>
      <p:sp>
        <p:nvSpPr>
          <p:cNvPr id="8" name="TextBox 7">
            <a:extLst>
              <a:ext uri="{FF2B5EF4-FFF2-40B4-BE49-F238E27FC236}">
                <a16:creationId xmlns:a16="http://schemas.microsoft.com/office/drawing/2014/main" id="{6FC2F35A-0D32-428E-8E60-62A8415CCD47}"/>
              </a:ext>
            </a:extLst>
          </p:cNvPr>
          <p:cNvSpPr txBox="1"/>
          <p:nvPr/>
        </p:nvSpPr>
        <p:spPr>
          <a:xfrm>
            <a:off x="5520769" y="712972"/>
            <a:ext cx="3843130" cy="461665"/>
          </a:xfrm>
          <a:prstGeom prst="rect">
            <a:avLst/>
          </a:prstGeom>
          <a:noFill/>
        </p:spPr>
        <p:txBody>
          <a:bodyPr wrap="square">
            <a:spAutoFit/>
          </a:bodyPr>
          <a:lstStyle/>
          <a:p>
            <a:pPr algn="l"/>
            <a:endParaRPr lang="en-US" sz="600" b="0" i="0" dirty="0">
              <a:solidFill>
                <a:schemeClr val="bg1"/>
              </a:solidFill>
              <a:effectLst/>
              <a:latin typeface="Times New Roman" panose="02020603050405020304" pitchFamily="18" charset="0"/>
            </a:endParaRPr>
          </a:p>
          <a:p>
            <a:pPr algn="l"/>
            <a:r>
              <a:rPr lang="en-US" sz="600" b="0" i="0" dirty="0">
                <a:solidFill>
                  <a:schemeClr val="bg1"/>
                </a:solidFill>
                <a:effectLst/>
                <a:latin typeface="Times New Roman" panose="02020603050405020304" pitchFamily="18" charset="0"/>
              </a:rPr>
              <a:t>Davis, Nicola. “The Human Microbiome: Why Our Microbes Could Be Key to Our Health.” </a:t>
            </a:r>
            <a:r>
              <a:rPr lang="en-US" sz="600" b="0" i="1" dirty="0">
                <a:solidFill>
                  <a:schemeClr val="bg1"/>
                </a:solidFill>
                <a:effectLst/>
                <a:latin typeface="Times New Roman" panose="02020603050405020304" pitchFamily="18" charset="0"/>
              </a:rPr>
              <a:t>The Guardian</a:t>
            </a:r>
            <a:r>
              <a:rPr lang="en-US" sz="600" b="0" i="0" dirty="0">
                <a:solidFill>
                  <a:schemeClr val="bg1"/>
                </a:solidFill>
                <a:effectLst/>
                <a:latin typeface="Times New Roman" panose="02020603050405020304" pitchFamily="18" charset="0"/>
              </a:rPr>
              <a:t>, The Guardian, 26 Mar. 2018, www.theguardian.com/news/2018/mar/26/the-human-microbiome-why-our-microbes-could-be-key-to-our-health. Accessed 24 June 2021.</a:t>
            </a:r>
          </a:p>
        </p:txBody>
      </p:sp>
      <p:sp>
        <p:nvSpPr>
          <p:cNvPr id="10" name="TextBox 9">
            <a:extLst>
              <a:ext uri="{FF2B5EF4-FFF2-40B4-BE49-F238E27FC236}">
                <a16:creationId xmlns:a16="http://schemas.microsoft.com/office/drawing/2014/main" id="{247E1233-664D-4755-AC3F-8F57F63B5C32}"/>
              </a:ext>
            </a:extLst>
          </p:cNvPr>
          <p:cNvSpPr txBox="1"/>
          <p:nvPr/>
        </p:nvSpPr>
        <p:spPr>
          <a:xfrm>
            <a:off x="-56339" y="4835723"/>
            <a:ext cx="4920342" cy="307777"/>
          </a:xfrm>
          <a:prstGeom prst="rect">
            <a:avLst/>
          </a:prstGeom>
          <a:noFill/>
        </p:spPr>
        <p:txBody>
          <a:bodyPr wrap="square">
            <a:spAutoFit/>
          </a:bodyPr>
          <a:lstStyle/>
          <a:p>
            <a:pPr algn="l"/>
            <a:r>
              <a:rPr lang="en-US" sz="700" b="0" i="0" dirty="0">
                <a:solidFill>
                  <a:srgbClr val="000000"/>
                </a:solidFill>
                <a:effectLst/>
                <a:latin typeface="Times New Roman" panose="02020603050405020304" pitchFamily="18" charset="0"/>
              </a:rPr>
              <a:t>“The Microbiome.” </a:t>
            </a:r>
            <a:r>
              <a:rPr lang="en-US" sz="700" b="0" i="1" dirty="0">
                <a:solidFill>
                  <a:srgbClr val="000000"/>
                </a:solidFill>
                <a:effectLst/>
                <a:latin typeface="Times New Roman" panose="02020603050405020304" pitchFamily="18" charset="0"/>
              </a:rPr>
              <a:t>The Nutrition Source</a:t>
            </a:r>
            <a:r>
              <a:rPr lang="en-US" sz="700" b="0" i="0" dirty="0">
                <a:solidFill>
                  <a:srgbClr val="000000"/>
                </a:solidFill>
                <a:effectLst/>
                <a:latin typeface="Times New Roman" panose="02020603050405020304" pitchFamily="18" charset="0"/>
              </a:rPr>
              <a:t>, 16 Aug. 2017, www.hsph.harvard.edu/nutritionsource/microbiome/. Accessed 24 June 2021.</a:t>
            </a:r>
          </a:p>
        </p:txBody>
      </p:sp>
      <p:pic>
        <p:nvPicPr>
          <p:cNvPr id="9" name="Picture 8" descr="image 12">
            <a:extLst>
              <a:ext uri="{FF2B5EF4-FFF2-40B4-BE49-F238E27FC236}">
                <a16:creationId xmlns:a16="http://schemas.microsoft.com/office/drawing/2014/main" id="{101A5644-90F2-4E55-85A2-BFACB8D9B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967" y="1046886"/>
            <a:ext cx="3417404" cy="420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69436"/>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505474" y="601000"/>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Archivo"/>
                <a:cs typeface="Archivo"/>
                <a:sym typeface="Archivo"/>
              </a:rPr>
              <a:t>Psomagen Testing</a:t>
            </a:r>
            <a:endParaRPr dirty="0">
              <a:latin typeface="+mj-lt"/>
              <a:ea typeface="Archivo"/>
              <a:cs typeface="Archivo"/>
              <a:sym typeface="Archivo"/>
            </a:endParaRPr>
          </a:p>
        </p:txBody>
      </p:sp>
      <p:sp>
        <p:nvSpPr>
          <p:cNvPr id="225" name="Google Shape;225;p41"/>
          <p:cNvSpPr/>
          <p:nvPr/>
        </p:nvSpPr>
        <p:spPr>
          <a:xfrm>
            <a:off x="342060"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4528842" y="-424626"/>
            <a:ext cx="5311449" cy="14745854"/>
          </a:xfrm>
          <a:custGeom>
            <a:avLst/>
            <a:gdLst/>
            <a:ahLst/>
            <a:cxnLst/>
            <a:rect l="l" t="t" r="r" b="b"/>
            <a:pathLst>
              <a:path w="16458" h="62862" extrusionOk="0">
                <a:moveTo>
                  <a:pt x="2214" y="1"/>
                </a:moveTo>
                <a:cubicBezTo>
                  <a:pt x="982" y="1"/>
                  <a:pt x="0" y="982"/>
                  <a:pt x="0" y="2215"/>
                </a:cubicBezTo>
                <a:cubicBezTo>
                  <a:pt x="0" y="3424"/>
                  <a:pt x="982" y="4406"/>
                  <a:pt x="2214" y="4406"/>
                </a:cubicBezTo>
                <a:lnTo>
                  <a:pt x="2534" y="4406"/>
                </a:lnTo>
                <a:lnTo>
                  <a:pt x="2534" y="56927"/>
                </a:lnTo>
                <a:cubicBezTo>
                  <a:pt x="2534" y="60214"/>
                  <a:pt x="5182" y="62861"/>
                  <a:pt x="8468" y="62861"/>
                </a:cubicBezTo>
                <a:cubicBezTo>
                  <a:pt x="11755" y="62861"/>
                  <a:pt x="14403" y="60214"/>
                  <a:pt x="14403" y="56927"/>
                </a:cubicBezTo>
                <a:lnTo>
                  <a:pt x="14403" y="4406"/>
                </a:lnTo>
                <a:cubicBezTo>
                  <a:pt x="15544" y="4337"/>
                  <a:pt x="16457" y="3379"/>
                  <a:pt x="16457" y="2215"/>
                </a:cubicBezTo>
                <a:cubicBezTo>
                  <a:pt x="16457" y="982"/>
                  <a:pt x="15476" y="1"/>
                  <a:pt x="14243" y="1"/>
                </a:cubicBezTo>
                <a:close/>
              </a:path>
            </a:pathLst>
          </a:custGeom>
          <a:gradFill>
            <a:gsLst>
              <a:gs pos="0">
                <a:schemeClr val="accent1">
                  <a:lumMod val="40000"/>
                  <a:lumOff val="60000"/>
                </a:schemeClr>
              </a:gs>
              <a:gs pos="26000">
                <a:srgbClr val="AAA2D4"/>
              </a:gs>
              <a:gs pos="93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52F3794A-7B32-4AA9-BB35-39AD5D03BC79}"/>
              </a:ext>
            </a:extLst>
          </p:cNvPr>
          <p:cNvSpPr txBox="1"/>
          <p:nvPr/>
        </p:nvSpPr>
        <p:spPr>
          <a:xfrm>
            <a:off x="0" y="1241869"/>
            <a:ext cx="5439178" cy="2508379"/>
          </a:xfrm>
          <a:prstGeom prst="rect">
            <a:avLst/>
          </a:prstGeom>
          <a:noFill/>
        </p:spPr>
        <p:txBody>
          <a:bodyPr wrap="square">
            <a:spAutoFit/>
          </a:bodyPr>
          <a:lstStyle/>
          <a:p>
            <a:pPr lvl="8"/>
            <a:r>
              <a:rPr lang="en-US" sz="1300" dirty="0"/>
              <a:t>New age of understanding personal health </a:t>
            </a:r>
            <a:endParaRPr lang="en" sz="1300" dirty="0"/>
          </a:p>
          <a:p>
            <a:pPr lvl="8"/>
            <a:endParaRPr lang="en" sz="1300" dirty="0"/>
          </a:p>
          <a:p>
            <a:pPr lvl="8"/>
            <a:r>
              <a:rPr lang="en" sz="1300" b="1" dirty="0"/>
              <a:t>Psomagen </a:t>
            </a:r>
          </a:p>
          <a:p>
            <a:pPr marL="285750" lvl="0" indent="-285750" algn="l" rtl="0">
              <a:spcBef>
                <a:spcPts val="0"/>
              </a:spcBef>
              <a:spcAft>
                <a:spcPts val="0"/>
              </a:spcAft>
              <a:buFont typeface="Arial" panose="020B0604020202020204" pitchFamily="34" charset="0"/>
              <a:buChar char="•"/>
            </a:pPr>
            <a:r>
              <a:rPr lang="en" sz="1300" dirty="0"/>
              <a:t>Gutbiome+</a:t>
            </a:r>
          </a:p>
          <a:p>
            <a:pPr marL="285750" lvl="0" indent="-285750" algn="l" rtl="0">
              <a:spcBef>
                <a:spcPts val="0"/>
              </a:spcBef>
              <a:spcAft>
                <a:spcPts val="0"/>
              </a:spcAft>
              <a:buFont typeface="Arial" panose="020B0604020202020204" pitchFamily="34" charset="0"/>
              <a:buChar char="•"/>
            </a:pPr>
            <a:r>
              <a:rPr lang="en" sz="1300" dirty="0"/>
              <a:t>Stool Sample</a:t>
            </a:r>
          </a:p>
          <a:p>
            <a:pPr marL="285750" indent="-285750">
              <a:buFont typeface="Arial" panose="020B0604020202020204" pitchFamily="34" charset="0"/>
              <a:buChar char="•"/>
            </a:pPr>
            <a:r>
              <a:rPr lang="en" sz="1300" dirty="0"/>
              <a:t>Shotgun method</a:t>
            </a:r>
          </a:p>
          <a:p>
            <a:pPr marL="285750" indent="-285750">
              <a:buFont typeface="Arial" panose="020B0604020202020204" pitchFamily="34" charset="0"/>
              <a:buChar char="•"/>
            </a:pPr>
            <a:endParaRPr lang="en" sz="1300" dirty="0"/>
          </a:p>
          <a:p>
            <a:pPr marL="285750" lvl="0" indent="-285750" algn="l" rtl="0">
              <a:spcBef>
                <a:spcPts val="0"/>
              </a:spcBef>
              <a:spcAft>
                <a:spcPts val="0"/>
              </a:spcAft>
              <a:buFont typeface="Arial" panose="020B0604020202020204" pitchFamily="34" charset="0"/>
              <a:buChar char="•"/>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sz="1300" dirty="0"/>
          </a:p>
          <a:p>
            <a:pPr marL="0" lvl="0" indent="0" algn="l" rtl="0">
              <a:spcBef>
                <a:spcPts val="0"/>
              </a:spcBef>
              <a:spcAft>
                <a:spcPts val="0"/>
              </a:spcAft>
              <a:buNone/>
            </a:pPr>
            <a:endParaRPr lang="en" dirty="0"/>
          </a:p>
        </p:txBody>
      </p:sp>
      <p:pic>
        <p:nvPicPr>
          <p:cNvPr id="3" name="Picture 2">
            <a:extLst>
              <a:ext uri="{FF2B5EF4-FFF2-40B4-BE49-F238E27FC236}">
                <a16:creationId xmlns:a16="http://schemas.microsoft.com/office/drawing/2014/main" id="{06D0A445-FFEF-4A02-B15E-963ABC17AA26}"/>
              </a:ext>
            </a:extLst>
          </p:cNvPr>
          <p:cNvPicPr>
            <a:picLocks noChangeAspect="1"/>
          </p:cNvPicPr>
          <p:nvPr/>
        </p:nvPicPr>
        <p:blipFill>
          <a:blip r:embed="rId3"/>
          <a:stretch>
            <a:fillRect/>
          </a:stretch>
        </p:blipFill>
        <p:spPr>
          <a:xfrm>
            <a:off x="-51899" y="3681106"/>
            <a:ext cx="8059560" cy="1462394"/>
          </a:xfrm>
          <a:prstGeom prst="rect">
            <a:avLst/>
          </a:prstGeom>
        </p:spPr>
      </p:pic>
      <p:sp>
        <p:nvSpPr>
          <p:cNvPr id="8" name="TextBox 7">
            <a:extLst>
              <a:ext uri="{FF2B5EF4-FFF2-40B4-BE49-F238E27FC236}">
                <a16:creationId xmlns:a16="http://schemas.microsoft.com/office/drawing/2014/main" id="{99816C78-CFD2-4779-991B-0A2CA8007165}"/>
              </a:ext>
            </a:extLst>
          </p:cNvPr>
          <p:cNvSpPr txBox="1"/>
          <p:nvPr/>
        </p:nvSpPr>
        <p:spPr>
          <a:xfrm>
            <a:off x="-51899" y="4877107"/>
            <a:ext cx="4946490" cy="369332"/>
          </a:xfrm>
          <a:prstGeom prst="rect">
            <a:avLst/>
          </a:prstGeom>
          <a:noFill/>
        </p:spPr>
        <p:txBody>
          <a:bodyPr wrap="square">
            <a:spAutoFit/>
          </a:bodyPr>
          <a:lstStyle/>
          <a:p>
            <a:pPr algn="l"/>
            <a:r>
              <a:rPr lang="en-US" sz="600" b="0" i="0" dirty="0">
                <a:solidFill>
                  <a:srgbClr val="000000"/>
                </a:solidFill>
                <a:effectLst/>
                <a:latin typeface="Times New Roman" panose="02020603050405020304" pitchFamily="18" charset="0"/>
              </a:rPr>
              <a:t>“16S Sequencing vs Shotgun Metagenomic Sequencing.” </a:t>
            </a:r>
            <a:r>
              <a:rPr lang="en-US" sz="600" b="0" i="1" dirty="0">
                <a:solidFill>
                  <a:srgbClr val="000000"/>
                </a:solidFill>
                <a:effectLst/>
                <a:latin typeface="Times New Roman" panose="02020603050405020304" pitchFamily="18" charset="0"/>
              </a:rPr>
              <a:t>ZYMO RESEARCH</a:t>
            </a:r>
            <a:r>
              <a:rPr lang="en-US" sz="600" b="0" i="0" dirty="0">
                <a:solidFill>
                  <a:srgbClr val="000000"/>
                </a:solidFill>
                <a:effectLst/>
                <a:latin typeface="Times New Roman" panose="02020603050405020304" pitchFamily="18" charset="0"/>
              </a:rPr>
              <a:t>, 13 Nov. 2019, www.zymoresearch.com/blogs/blog/16s-sequencing-vs-shotgun-metagenomic-sequencing. Accessed 15 July 2021.</a:t>
            </a:r>
          </a:p>
          <a:p>
            <a:pPr algn="l"/>
            <a:r>
              <a:rPr lang="en-US" sz="600" b="0" i="0" dirty="0">
                <a:solidFill>
                  <a:srgbClr val="000000"/>
                </a:solidFill>
                <a:effectLst/>
                <a:latin typeface="Times New Roman" panose="02020603050405020304" pitchFamily="18" charset="0"/>
              </a:rPr>
              <a:t>‌</a:t>
            </a:r>
          </a:p>
        </p:txBody>
      </p:sp>
      <p:pic>
        <p:nvPicPr>
          <p:cNvPr id="1028" name="Picture 4">
            <a:extLst>
              <a:ext uri="{FF2B5EF4-FFF2-40B4-BE49-F238E27FC236}">
                <a16:creationId xmlns:a16="http://schemas.microsoft.com/office/drawing/2014/main" id="{B265C3CE-C650-4921-BD09-5B91F808ABF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91" b="98954" l="1267" r="90000">
                        <a14:foregroundMark x1="7667" y1="42825" x2="3333" y2="71674"/>
                        <a14:foregroundMark x1="3333" y1="71674" x2="10200" y2="80493"/>
                        <a14:foregroundMark x1="10200" y1="80493" x2="9000" y2="90882"/>
                        <a14:foregroundMark x1="9000" y1="90882" x2="24067" y2="96712"/>
                        <a14:foregroundMark x1="24067" y1="96712" x2="31467" y2="91704"/>
                        <a14:foregroundMark x1="31467" y1="91704" x2="51133" y2="95665"/>
                        <a14:foregroundMark x1="51133" y1="95665" x2="61533" y2="92526"/>
                        <a14:foregroundMark x1="61533" y1="92526" x2="9533" y2="97010"/>
                        <a14:foregroundMark x1="6733" y1="49178" x2="4067" y2="59641"/>
                        <a14:foregroundMark x1="4067" y1="59641" x2="7267" y2="92526"/>
                        <a14:foregroundMark x1="7267" y1="92526" x2="6533" y2="70030"/>
                        <a14:foregroundMark x1="6533" y1="70030" x2="6933" y2="85575"/>
                        <a14:foregroundMark x1="6933" y1="85575" x2="6333" y2="71973"/>
                        <a14:foregroundMark x1="6333" y1="71973" x2="5200" y2="90209"/>
                        <a14:foregroundMark x1="5200" y1="90209" x2="3467" y2="70553"/>
                        <a14:foregroundMark x1="3467" y1="70553" x2="4467" y2="82885"/>
                        <a14:foregroundMark x1="65067" y1="92676" x2="68533" y2="75934"/>
                        <a14:foregroundMark x1="68533" y1="75934" x2="70200" y2="88714"/>
                        <a14:foregroundMark x1="70200" y1="88714" x2="71800" y2="78326"/>
                        <a14:foregroundMark x1="71800" y1="78326" x2="60733" y2="96114"/>
                        <a14:foregroundMark x1="69267" y1="92078" x2="60733" y2="98655"/>
                        <a14:foregroundMark x1="60733" y1="98655" x2="26867" y2="97384"/>
                        <a14:foregroundMark x1="26867" y1="97384" x2="24400" y2="98804"/>
                        <a14:foregroundMark x1="4000" y1="39013" x2="18667" y2="42003"/>
                        <a14:foregroundMark x1="18667" y1="42003" x2="8733" y2="42003"/>
                        <a14:foregroundMark x1="8733" y1="42003" x2="18467" y2="36024"/>
                        <a14:foregroundMark x1="18467" y1="36024" x2="24933" y2="42078"/>
                        <a14:foregroundMark x1="24933" y1="42078" x2="40600" y2="36771"/>
                        <a14:foregroundMark x1="40600" y1="36771" x2="29467" y2="41256"/>
                        <a14:foregroundMark x1="29467" y1="41256" x2="35400" y2="40882"/>
                        <a14:foregroundMark x1="3533" y1="42302" x2="1267" y2="98954"/>
                        <a14:foregroundMark x1="1267" y1="98954" x2="55267" y2="94694"/>
                        <a14:foregroundMark x1="55267" y1="94694" x2="64467" y2="96487"/>
                        <a14:foregroundMark x1="64467" y1="96487" x2="51667" y2="98057"/>
                        <a14:foregroundMark x1="51667" y1="98057" x2="77933" y2="93274"/>
                        <a14:foregroundMark x1="77933" y1="93274" x2="74267" y2="98057"/>
                        <a14:foregroundMark x1="39000" y1="39611" x2="53267" y2="40807"/>
                        <a14:foregroundMark x1="53267" y1="40807" x2="50200" y2="40508"/>
                        <a14:foregroundMark x1="54867" y1="40658" x2="52800" y2="39611"/>
                        <a14:foregroundMark x1="48533" y1="39611" x2="60000" y2="38117"/>
                        <a14:foregroundMark x1="60000" y1="38117" x2="58067" y2="38864"/>
                        <a14:foregroundMark x1="69800" y1="39238" x2="78133" y2="38341"/>
                        <a14:foregroundMark x1="78133" y1="38341" x2="65333" y2="39163"/>
                        <a14:foregroundMark x1="65333" y1="39163" x2="76000" y2="38490"/>
                        <a14:foregroundMark x1="76000" y1="38490" x2="80467" y2="47010"/>
                        <a14:foregroundMark x1="80467" y1="47010" x2="72533" y2="82362"/>
                        <a14:foregroundMark x1="72533" y1="82362" x2="73333" y2="53064"/>
                        <a14:foregroundMark x1="73333" y1="53064" x2="73867" y2="75710"/>
                        <a14:foregroundMark x1="73867" y1="75710" x2="74600" y2="56726"/>
                        <a14:foregroundMark x1="74600" y1="56726" x2="75400" y2="81091"/>
                        <a14:foregroundMark x1="75400" y1="81091" x2="74467" y2="85575"/>
                        <a14:foregroundMark x1="63933" y1="38191" x2="58867" y2="40658"/>
                        <a14:foregroundMark x1="1867" y1="38714" x2="2000" y2="38640"/>
                      </a14:backgroundRemoval>
                    </a14:imgEffect>
                  </a14:imgLayer>
                </a14:imgProps>
              </a:ext>
              <a:ext uri="{28A0092B-C50C-407E-A947-70E740481C1C}">
                <a14:useLocalDpi xmlns:a14="http://schemas.microsoft.com/office/drawing/2010/main" val="0"/>
              </a:ext>
            </a:extLst>
          </a:blip>
          <a:srcRect l="1410" t="41126" r="29529" b="1727"/>
          <a:stretch/>
        </p:blipFill>
        <p:spPr bwMode="auto">
          <a:xfrm>
            <a:off x="3334887" y="1263314"/>
            <a:ext cx="3229199" cy="238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81372"/>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0" y="82450"/>
            <a:ext cx="562388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chivo"/>
                <a:sym typeface="Archivo"/>
              </a:rPr>
              <a:t>Psomagen Sample Breakdown </a:t>
            </a:r>
            <a:endParaRPr dirty="0"/>
          </a:p>
        </p:txBody>
      </p:sp>
      <p:sp>
        <p:nvSpPr>
          <p:cNvPr id="320" name="Google Shape;320;p47"/>
          <p:cNvSpPr/>
          <p:nvPr/>
        </p:nvSpPr>
        <p:spPr>
          <a:xfrm>
            <a:off x="207617" y="577289"/>
            <a:ext cx="77178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2F20E15-0080-4FF2-98FF-BC49F9D88AD2}"/>
              </a:ext>
            </a:extLst>
          </p:cNvPr>
          <p:cNvPicPr>
            <a:picLocks noChangeAspect="1"/>
          </p:cNvPicPr>
          <p:nvPr/>
        </p:nvPicPr>
        <p:blipFill>
          <a:blip r:embed="rId3"/>
          <a:stretch>
            <a:fillRect/>
          </a:stretch>
        </p:blipFill>
        <p:spPr>
          <a:xfrm>
            <a:off x="95249" y="705778"/>
            <a:ext cx="3149421" cy="2406299"/>
          </a:xfrm>
          <a:prstGeom prst="rect">
            <a:avLst/>
          </a:prstGeom>
        </p:spPr>
      </p:pic>
      <p:pic>
        <p:nvPicPr>
          <p:cNvPr id="5" name="Picture 4">
            <a:extLst>
              <a:ext uri="{FF2B5EF4-FFF2-40B4-BE49-F238E27FC236}">
                <a16:creationId xmlns:a16="http://schemas.microsoft.com/office/drawing/2014/main" id="{EF406537-0BBC-456A-9B36-F1492F266DC6}"/>
              </a:ext>
            </a:extLst>
          </p:cNvPr>
          <p:cNvPicPr>
            <a:picLocks noChangeAspect="1"/>
          </p:cNvPicPr>
          <p:nvPr/>
        </p:nvPicPr>
        <p:blipFill>
          <a:blip r:embed="rId4"/>
          <a:stretch>
            <a:fillRect/>
          </a:stretch>
        </p:blipFill>
        <p:spPr>
          <a:xfrm>
            <a:off x="3297947" y="819724"/>
            <a:ext cx="3235024" cy="2423402"/>
          </a:xfrm>
          <a:prstGeom prst="rect">
            <a:avLst/>
          </a:prstGeom>
        </p:spPr>
      </p:pic>
      <p:pic>
        <p:nvPicPr>
          <p:cNvPr id="4" name="Picture 3">
            <a:extLst>
              <a:ext uri="{FF2B5EF4-FFF2-40B4-BE49-F238E27FC236}">
                <a16:creationId xmlns:a16="http://schemas.microsoft.com/office/drawing/2014/main" id="{7A734295-0842-46FA-86F4-EFAAA3E745E4}"/>
              </a:ext>
            </a:extLst>
          </p:cNvPr>
          <p:cNvPicPr>
            <a:picLocks noChangeAspect="1"/>
          </p:cNvPicPr>
          <p:nvPr/>
        </p:nvPicPr>
        <p:blipFill>
          <a:blip r:embed="rId5"/>
          <a:stretch>
            <a:fillRect/>
          </a:stretch>
        </p:blipFill>
        <p:spPr>
          <a:xfrm>
            <a:off x="261076" y="3112075"/>
            <a:ext cx="3775722" cy="2031425"/>
          </a:xfrm>
          <a:prstGeom prst="rect">
            <a:avLst/>
          </a:prstGeom>
        </p:spPr>
      </p:pic>
      <p:pic>
        <p:nvPicPr>
          <p:cNvPr id="7" name="Picture 6">
            <a:extLst>
              <a:ext uri="{FF2B5EF4-FFF2-40B4-BE49-F238E27FC236}">
                <a16:creationId xmlns:a16="http://schemas.microsoft.com/office/drawing/2014/main" id="{D386A919-8DBF-4FF7-8FE9-CCE86577BFD3}"/>
              </a:ext>
            </a:extLst>
          </p:cNvPr>
          <p:cNvPicPr>
            <a:picLocks noChangeAspect="1"/>
          </p:cNvPicPr>
          <p:nvPr/>
        </p:nvPicPr>
        <p:blipFill rotWithShape="1">
          <a:blip r:embed="rId6"/>
          <a:srcRect l="908" t="3792" r="-908" b="987"/>
          <a:stretch/>
        </p:blipFill>
        <p:spPr>
          <a:xfrm>
            <a:off x="4572000" y="2643313"/>
            <a:ext cx="3394710" cy="2480615"/>
          </a:xfrm>
          <a:prstGeom prst="rect">
            <a:avLst/>
          </a:prstGeom>
        </p:spPr>
      </p:pic>
      <p:pic>
        <p:nvPicPr>
          <p:cNvPr id="9" name="Picture 8">
            <a:extLst>
              <a:ext uri="{FF2B5EF4-FFF2-40B4-BE49-F238E27FC236}">
                <a16:creationId xmlns:a16="http://schemas.microsoft.com/office/drawing/2014/main" id="{B5366CED-6C45-4004-87C5-2A72408DDAC0}"/>
              </a:ext>
            </a:extLst>
          </p:cNvPr>
          <p:cNvPicPr>
            <a:picLocks noChangeAspect="1"/>
          </p:cNvPicPr>
          <p:nvPr/>
        </p:nvPicPr>
        <p:blipFill>
          <a:blip r:embed="rId7"/>
          <a:stretch>
            <a:fillRect/>
          </a:stretch>
        </p:blipFill>
        <p:spPr>
          <a:xfrm>
            <a:off x="6566237" y="624991"/>
            <a:ext cx="2718360" cy="2274513"/>
          </a:xfrm>
          <a:prstGeom prst="rect">
            <a:avLst/>
          </a:prstGeom>
        </p:spPr>
      </p:pic>
    </p:spTree>
    <p:extLst>
      <p:ext uri="{BB962C8B-B14F-4D97-AF65-F5344CB8AC3E}">
        <p14:creationId xmlns:p14="http://schemas.microsoft.com/office/powerpoint/2010/main" val="1312103113"/>
      </p:ext>
    </p:extLst>
  </p:cSld>
  <p:clrMapOvr>
    <a:masterClrMapping/>
  </p:clrMapOvr>
  <mc:AlternateContent xmlns:mc="http://schemas.openxmlformats.org/markup-compatibility/2006" xmlns:p14="http://schemas.microsoft.com/office/powerpoint/2010/main">
    <mc:Choice Requires="p14">
      <p:transition spd="slow" p14:dur="300000" advTm="61145"/>
    </mc:Choice>
    <mc:Fallback xmlns="">
      <p:transition spd="slow" advTm="611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713250" y="539500"/>
            <a:ext cx="77175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t>
            </a:r>
            <a:r>
              <a:rPr lang="en-US" dirty="0"/>
              <a:t>h</a:t>
            </a:r>
            <a:r>
              <a:rPr lang="en" dirty="0"/>
              <a:t>e Aquatic Microbiome</a:t>
            </a:r>
            <a:endParaRPr dirty="0">
              <a:latin typeface="Archivo"/>
              <a:ea typeface="Archivo"/>
              <a:cs typeface="Archivo"/>
              <a:sym typeface="Archivo"/>
            </a:endParaRPr>
          </a:p>
        </p:txBody>
      </p:sp>
      <p:sp>
        <p:nvSpPr>
          <p:cNvPr id="242" name="Google Shape;242;p43"/>
          <p:cNvSpPr/>
          <p:nvPr/>
        </p:nvSpPr>
        <p:spPr>
          <a:xfrm>
            <a:off x="713100" y="1112200"/>
            <a:ext cx="7717500" cy="6150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3"/>
          <p:cNvSpPr/>
          <p:nvPr/>
        </p:nvSpPr>
        <p:spPr>
          <a:xfrm>
            <a:off x="5365862" y="-4941814"/>
            <a:ext cx="6291037" cy="12042362"/>
          </a:xfrm>
          <a:custGeom>
            <a:avLst/>
            <a:gdLst/>
            <a:ahLst/>
            <a:cxnLst/>
            <a:rect l="l" t="t" r="r" b="b"/>
            <a:pathLst>
              <a:path w="20177" h="38623" extrusionOk="0">
                <a:moveTo>
                  <a:pt x="8071" y="1"/>
                </a:moveTo>
                <a:cubicBezTo>
                  <a:pt x="7645" y="1"/>
                  <a:pt x="7319" y="327"/>
                  <a:pt x="7319" y="753"/>
                </a:cubicBezTo>
                <a:lnTo>
                  <a:pt x="7319" y="23033"/>
                </a:lnTo>
                <a:lnTo>
                  <a:pt x="753" y="35515"/>
                </a:lnTo>
                <a:cubicBezTo>
                  <a:pt x="1" y="36918"/>
                  <a:pt x="1028" y="38623"/>
                  <a:pt x="2632" y="38623"/>
                </a:cubicBezTo>
                <a:lnTo>
                  <a:pt x="17570" y="38623"/>
                </a:lnTo>
                <a:cubicBezTo>
                  <a:pt x="19149" y="38623"/>
                  <a:pt x="20176" y="36918"/>
                  <a:pt x="19449" y="35515"/>
                </a:cubicBezTo>
                <a:lnTo>
                  <a:pt x="12883" y="23033"/>
                </a:lnTo>
                <a:lnTo>
                  <a:pt x="12883" y="753"/>
                </a:lnTo>
                <a:cubicBezTo>
                  <a:pt x="12883" y="327"/>
                  <a:pt x="12532" y="1"/>
                  <a:pt x="12131" y="1"/>
                </a:cubicBezTo>
                <a:close/>
              </a:path>
            </a:pathLst>
          </a:custGeom>
          <a:gradFill>
            <a:gsLst>
              <a:gs pos="0">
                <a:schemeClr val="accent1"/>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26" name="Picture 2" descr="eDNA modelling">
            <a:extLst>
              <a:ext uri="{FF2B5EF4-FFF2-40B4-BE49-F238E27FC236}">
                <a16:creationId xmlns:a16="http://schemas.microsoft.com/office/drawing/2014/main" id="{360E41C6-76BE-49E6-9A43-4B4EC38205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156"/>
          <a:stretch/>
        </p:blipFill>
        <p:spPr bwMode="auto">
          <a:xfrm>
            <a:off x="0" y="1432114"/>
            <a:ext cx="4393948" cy="3049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A029F8-40DA-4442-A60D-361E958B55B5}"/>
              </a:ext>
            </a:extLst>
          </p:cNvPr>
          <p:cNvSpPr txBox="1"/>
          <p:nvPr/>
        </p:nvSpPr>
        <p:spPr>
          <a:xfrm>
            <a:off x="4393948" y="1232922"/>
            <a:ext cx="2840458" cy="2677656"/>
          </a:xfrm>
          <a:prstGeom prst="rect">
            <a:avLst/>
          </a:prstGeom>
          <a:noFill/>
        </p:spPr>
        <p:txBody>
          <a:bodyPr wrap="square" rtlCol="0">
            <a:spAutoFit/>
          </a:bodyPr>
          <a:lstStyle/>
          <a:p>
            <a:r>
              <a:rPr lang="en-US" b="1" dirty="0"/>
              <a:t>Biological functions</a:t>
            </a:r>
          </a:p>
          <a:p>
            <a:pPr marL="285750" indent="-285750">
              <a:buFont typeface="Arial" panose="020B0604020202020204" pitchFamily="34" charset="0"/>
              <a:buChar char="•"/>
            </a:pPr>
            <a:r>
              <a:rPr lang="en-US" dirty="0"/>
              <a:t>Production of O</a:t>
            </a:r>
            <a:r>
              <a:rPr lang="en-US" baseline="-25000" dirty="0"/>
              <a:t>2</a:t>
            </a:r>
            <a:endParaRPr lang="en-US" dirty="0"/>
          </a:p>
          <a:p>
            <a:pPr marL="285750" indent="-285750">
              <a:buFont typeface="Arial" panose="020B0604020202020204" pitchFamily="34" charset="0"/>
              <a:buChar char="•"/>
            </a:pPr>
            <a:r>
              <a:rPr lang="en-US" dirty="0"/>
              <a:t>Recycle CO</a:t>
            </a:r>
            <a:r>
              <a:rPr lang="en-US" baseline="-25000" dirty="0"/>
              <a:t>2</a:t>
            </a:r>
            <a:endParaRPr lang="en-US" dirty="0"/>
          </a:p>
          <a:p>
            <a:pPr marL="285750" indent="-285750">
              <a:buFont typeface="Arial" panose="020B0604020202020204" pitchFamily="34" charset="0"/>
              <a:buChar char="•"/>
            </a:pPr>
            <a:r>
              <a:rPr lang="en-US" dirty="0"/>
              <a:t>Remove CH</a:t>
            </a:r>
            <a:r>
              <a:rPr lang="en-US" baseline="-25000" dirty="0"/>
              <a:t>4</a:t>
            </a:r>
            <a:endParaRPr lang="en-US" dirty="0"/>
          </a:p>
          <a:p>
            <a:pPr marL="285750" indent="-285750">
              <a:buFont typeface="Arial" panose="020B0604020202020204" pitchFamily="34" charset="0"/>
              <a:buChar char="•"/>
            </a:pPr>
            <a:endParaRPr lang="en-US" dirty="0"/>
          </a:p>
          <a:p>
            <a:r>
              <a:rPr lang="en-US" b="1" dirty="0"/>
              <a:t>Human &amp; Aquatic Microbiomes</a:t>
            </a:r>
          </a:p>
          <a:p>
            <a:pPr marL="285750" indent="-285750">
              <a:buFont typeface="Arial" panose="020B0604020202020204" pitchFamily="34" charset="0"/>
              <a:buChar char="•"/>
            </a:pPr>
            <a:r>
              <a:rPr lang="en-US" dirty="0"/>
              <a:t>Same functional core</a:t>
            </a:r>
          </a:p>
          <a:p>
            <a:r>
              <a:rPr lang="en-US" dirty="0"/>
              <a:t>Differences</a:t>
            </a:r>
          </a:p>
          <a:p>
            <a:pPr marL="285750" indent="-285750">
              <a:buFont typeface="Arial" panose="020B0604020202020204" pitchFamily="34" charset="0"/>
              <a:buChar char="•"/>
            </a:pPr>
            <a:r>
              <a:rPr lang="en-US" dirty="0"/>
              <a:t>Human: Immune defense, metabolism</a:t>
            </a:r>
          </a:p>
          <a:p>
            <a:pPr marL="285750" indent="-285750">
              <a:buFont typeface="Arial" panose="020B0604020202020204" pitchFamily="34" charset="0"/>
              <a:buChar char="•"/>
            </a:pPr>
            <a:r>
              <a:rPr lang="en-US" dirty="0"/>
              <a:t>Aquatic: Energy production,</a:t>
            </a:r>
          </a:p>
          <a:p>
            <a:r>
              <a:rPr lang="en-US" dirty="0"/>
              <a:t>General transport mechanism</a:t>
            </a:r>
          </a:p>
        </p:txBody>
      </p:sp>
      <p:sp>
        <p:nvSpPr>
          <p:cNvPr id="8" name="TextBox 7">
            <a:extLst>
              <a:ext uri="{FF2B5EF4-FFF2-40B4-BE49-F238E27FC236}">
                <a16:creationId xmlns:a16="http://schemas.microsoft.com/office/drawing/2014/main" id="{B9F5D517-0DF5-4604-AF8E-54E6C0AE8DBB}"/>
              </a:ext>
            </a:extLst>
          </p:cNvPr>
          <p:cNvSpPr txBox="1"/>
          <p:nvPr/>
        </p:nvSpPr>
        <p:spPr>
          <a:xfrm>
            <a:off x="61269" y="4551957"/>
            <a:ext cx="5752908" cy="492443"/>
          </a:xfrm>
          <a:prstGeom prst="rect">
            <a:avLst/>
          </a:prstGeom>
          <a:noFill/>
        </p:spPr>
        <p:txBody>
          <a:bodyPr wrap="square">
            <a:spAutoFit/>
          </a:bodyPr>
          <a:lstStyle/>
          <a:p>
            <a:pPr algn="l"/>
            <a:r>
              <a:rPr lang="en-US" sz="600" b="0" i="0" dirty="0" err="1">
                <a:solidFill>
                  <a:srgbClr val="000000"/>
                </a:solidFill>
                <a:effectLst/>
                <a:latin typeface="Times New Roman" panose="02020603050405020304" pitchFamily="18" charset="0"/>
              </a:rPr>
              <a:t>Sehnal</a:t>
            </a:r>
            <a:r>
              <a:rPr lang="en-US" sz="600" b="0" i="0" dirty="0">
                <a:solidFill>
                  <a:srgbClr val="000000"/>
                </a:solidFill>
                <a:effectLst/>
                <a:latin typeface="Times New Roman" panose="02020603050405020304" pitchFamily="18" charset="0"/>
              </a:rPr>
              <a:t>, </a:t>
            </a:r>
            <a:r>
              <a:rPr lang="en-US" sz="600" b="0" i="0" dirty="0" err="1">
                <a:solidFill>
                  <a:srgbClr val="000000"/>
                </a:solidFill>
                <a:effectLst/>
                <a:latin typeface="Times New Roman" panose="02020603050405020304" pitchFamily="18" charset="0"/>
              </a:rPr>
              <a:t>Ludek</a:t>
            </a:r>
            <a:r>
              <a:rPr lang="en-US" sz="600" b="0" i="0" dirty="0">
                <a:solidFill>
                  <a:srgbClr val="000000"/>
                </a:solidFill>
                <a:effectLst/>
                <a:latin typeface="Times New Roman" panose="02020603050405020304" pitchFamily="18" charset="0"/>
              </a:rPr>
              <a:t>, et al. “Microbiome Composition and Function in Aquatic Vertebrates: Small Organisms Making Big Impacts on Aquatic Animal Health.” </a:t>
            </a:r>
            <a:r>
              <a:rPr lang="en-US" sz="600" b="0" i="1" dirty="0">
                <a:solidFill>
                  <a:srgbClr val="000000"/>
                </a:solidFill>
                <a:effectLst/>
                <a:latin typeface="Times New Roman" panose="02020603050405020304" pitchFamily="18" charset="0"/>
              </a:rPr>
              <a:t>Frontiers in Microbiology</a:t>
            </a:r>
            <a:r>
              <a:rPr lang="en-US" sz="600" b="0" i="0" dirty="0">
                <a:solidFill>
                  <a:srgbClr val="000000"/>
                </a:solidFill>
                <a:effectLst/>
                <a:latin typeface="Times New Roman" panose="02020603050405020304" pitchFamily="18" charset="0"/>
              </a:rPr>
              <a:t>, vol. 12, 11 Mar. 2021, www.frontiersin.org/articles/10.3389/fmicb.2021.567408/full, 10.3389/fmicb.2021.567408. Accessed 15 July 2021.</a:t>
            </a:r>
          </a:p>
          <a:p>
            <a:pPr algn="l"/>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2201716694"/>
      </p:ext>
    </p:extLst>
  </p:cSld>
  <p:clrMapOvr>
    <a:masterClrMapping/>
  </p:clrMapOvr>
  <mc:AlternateContent xmlns:mc="http://schemas.openxmlformats.org/markup-compatibility/2006" xmlns:p14="http://schemas.microsoft.com/office/powerpoint/2010/main">
    <mc:Choice Requires="p14">
      <p:transition spd="slow" p14:dur="30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4490" y="38734"/>
            <a:ext cx="9090963"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Archivo"/>
                <a:sym typeface="Archivo"/>
              </a:rPr>
              <a:t>Why Should We Care About the Aquatic Mircobiome</a:t>
            </a:r>
            <a:endParaRPr sz="2800" dirty="0"/>
          </a:p>
        </p:txBody>
      </p:sp>
      <p:sp>
        <p:nvSpPr>
          <p:cNvPr id="320" name="Google Shape;320;p47"/>
          <p:cNvSpPr/>
          <p:nvPr/>
        </p:nvSpPr>
        <p:spPr>
          <a:xfrm>
            <a:off x="207616" y="577289"/>
            <a:ext cx="8684713" cy="68290"/>
          </a:xfrm>
          <a:prstGeom prst="rect">
            <a:avLst/>
          </a:prstGeom>
          <a:gradFill>
            <a:gsLst>
              <a:gs pos="0">
                <a:schemeClr val="accent1"/>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8923872-21F4-4520-905B-AC8F094B31AC}"/>
              </a:ext>
            </a:extLst>
          </p:cNvPr>
          <p:cNvSpPr txBox="1"/>
          <p:nvPr/>
        </p:nvSpPr>
        <p:spPr>
          <a:xfrm>
            <a:off x="157374" y="849086"/>
            <a:ext cx="8539474" cy="2031325"/>
          </a:xfrm>
          <a:prstGeom prst="rect">
            <a:avLst/>
          </a:prstGeom>
          <a:noFill/>
        </p:spPr>
        <p:txBody>
          <a:bodyPr wrap="square" rtlCol="0">
            <a:spAutoFit/>
          </a:bodyPr>
          <a:lstStyle/>
          <a:p>
            <a:r>
              <a:rPr lang="en-US" b="1" dirty="0"/>
              <a:t>Delicate relationship between animals and microbial community</a:t>
            </a:r>
          </a:p>
          <a:p>
            <a:pPr marL="285750" indent="-285750">
              <a:buFont typeface="Arial" panose="020B0604020202020204" pitchFamily="34" charset="0"/>
              <a:buChar char="•"/>
            </a:pPr>
            <a:r>
              <a:rPr lang="en-US" dirty="0"/>
              <a:t>Ecological disruptions</a:t>
            </a:r>
          </a:p>
          <a:p>
            <a:pPr marL="285750" indent="-285750">
              <a:buFont typeface="Arial" panose="020B0604020202020204" pitchFamily="34" charset="0"/>
              <a:buChar char="•"/>
            </a:pPr>
            <a:r>
              <a:rPr lang="en-US" dirty="0"/>
              <a:t>Global climate change</a:t>
            </a:r>
          </a:p>
          <a:p>
            <a:pPr marL="285750" indent="-285750">
              <a:buFont typeface="Arial" panose="020B0604020202020204" pitchFamily="34" charset="0"/>
              <a:buChar char="•"/>
            </a:pPr>
            <a:endParaRPr lang="en-US" dirty="0"/>
          </a:p>
          <a:p>
            <a:r>
              <a:rPr lang="en-US" b="1" dirty="0"/>
              <a:t>Potential biochemicals and byproducts</a:t>
            </a:r>
          </a:p>
          <a:p>
            <a:pPr marL="285750" indent="-285750">
              <a:buFont typeface="Arial" panose="020B0604020202020204" pitchFamily="34" charset="0"/>
              <a:buChar char="•"/>
            </a:pPr>
            <a:r>
              <a:rPr lang="en-US" dirty="0"/>
              <a:t>Enzymes, drugs, proteins</a:t>
            </a:r>
          </a:p>
          <a:p>
            <a:pPr marL="285750" indent="-285750">
              <a:buFont typeface="Arial" panose="020B0604020202020204" pitchFamily="34" charset="0"/>
              <a:buChar char="•"/>
            </a:pPr>
            <a:r>
              <a:rPr lang="en-US" dirty="0"/>
              <a:t>Hydrolytic enzymes</a:t>
            </a:r>
          </a:p>
          <a:p>
            <a:pPr marL="285750" indent="-285750">
              <a:buFont typeface="Arial" panose="020B0604020202020204" pitchFamily="34" charset="0"/>
              <a:buChar char="•"/>
            </a:pPr>
            <a:endParaRPr lang="en-US" dirty="0"/>
          </a:p>
          <a:p>
            <a:endParaRPr lang="en-US" dirty="0"/>
          </a:p>
        </p:txBody>
      </p:sp>
      <p:pic>
        <p:nvPicPr>
          <p:cNvPr id="2050" name="Picture 2" descr="The ocean and climate change | IUCN">
            <a:extLst>
              <a:ext uri="{FF2B5EF4-FFF2-40B4-BE49-F238E27FC236}">
                <a16:creationId xmlns:a16="http://schemas.microsoft.com/office/drawing/2014/main" id="{D165123A-433B-4035-97E7-3559822E3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929" y="1990651"/>
            <a:ext cx="6183400" cy="3011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F909B6-6DB9-4FA9-A087-743EF39A8446}"/>
              </a:ext>
            </a:extLst>
          </p:cNvPr>
          <p:cNvSpPr txBox="1"/>
          <p:nvPr/>
        </p:nvSpPr>
        <p:spPr>
          <a:xfrm>
            <a:off x="61269" y="4551957"/>
            <a:ext cx="2613006" cy="769441"/>
          </a:xfrm>
          <a:prstGeom prst="rect">
            <a:avLst/>
          </a:prstGeom>
          <a:noFill/>
        </p:spPr>
        <p:txBody>
          <a:bodyPr wrap="square">
            <a:spAutoFit/>
          </a:bodyPr>
          <a:lstStyle/>
          <a:p>
            <a:pPr algn="l"/>
            <a:r>
              <a:rPr lang="en-US" sz="600" b="0" i="0" dirty="0" err="1">
                <a:solidFill>
                  <a:srgbClr val="000000"/>
                </a:solidFill>
                <a:effectLst/>
                <a:latin typeface="Times New Roman" panose="02020603050405020304" pitchFamily="18" charset="0"/>
              </a:rPr>
              <a:t>Sehnal</a:t>
            </a:r>
            <a:r>
              <a:rPr lang="en-US" sz="600" b="0" i="0" dirty="0">
                <a:solidFill>
                  <a:srgbClr val="000000"/>
                </a:solidFill>
                <a:effectLst/>
                <a:latin typeface="Times New Roman" panose="02020603050405020304" pitchFamily="18" charset="0"/>
              </a:rPr>
              <a:t>, </a:t>
            </a:r>
            <a:r>
              <a:rPr lang="en-US" sz="600" b="0" i="0" dirty="0" err="1">
                <a:solidFill>
                  <a:srgbClr val="000000"/>
                </a:solidFill>
                <a:effectLst/>
                <a:latin typeface="Times New Roman" panose="02020603050405020304" pitchFamily="18" charset="0"/>
              </a:rPr>
              <a:t>Ludek</a:t>
            </a:r>
            <a:r>
              <a:rPr lang="en-US" sz="600" b="0" i="0" dirty="0">
                <a:solidFill>
                  <a:srgbClr val="000000"/>
                </a:solidFill>
                <a:effectLst/>
                <a:latin typeface="Times New Roman" panose="02020603050405020304" pitchFamily="18" charset="0"/>
              </a:rPr>
              <a:t>, et al. “Microbiome Composition and Function in Aquatic Vertebrates: Small Organisms Making Big Impacts on Aquatic Animal Health.” </a:t>
            </a:r>
            <a:r>
              <a:rPr lang="en-US" sz="600" b="0" i="1" dirty="0">
                <a:solidFill>
                  <a:srgbClr val="000000"/>
                </a:solidFill>
                <a:effectLst/>
                <a:latin typeface="Times New Roman" panose="02020603050405020304" pitchFamily="18" charset="0"/>
              </a:rPr>
              <a:t>Frontiers in Microbiology</a:t>
            </a:r>
            <a:r>
              <a:rPr lang="en-US" sz="600" b="0" i="0" dirty="0">
                <a:solidFill>
                  <a:srgbClr val="000000"/>
                </a:solidFill>
                <a:effectLst/>
                <a:latin typeface="Times New Roman" panose="02020603050405020304" pitchFamily="18" charset="0"/>
              </a:rPr>
              <a:t>, vol. 12, 11 Mar. 2021, www.frontiersin.org/articles/10.3389/fmicb.2021.567408/full, 10.3389/fmicb.2021.567408. Accessed 15 July 2021.</a:t>
            </a:r>
          </a:p>
          <a:p>
            <a:pPr algn="l"/>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93844417"/>
      </p:ext>
    </p:extLst>
  </p:cSld>
  <p:clrMapOvr>
    <a:masterClrMapping/>
  </p:clrMapOvr>
  <mc:AlternateContent xmlns:mc="http://schemas.openxmlformats.org/markup-compatibility/2006" xmlns:p14="http://schemas.microsoft.com/office/powerpoint/2010/main">
    <mc:Choice Requires="p14">
      <p:transition spd="slow" p14:dur="300000" advTm="61145"/>
    </mc:Choice>
    <mc:Fallback xmlns="">
      <p:transition spd="slow" advTm="61145"/>
    </mc:Fallback>
  </mc:AlternateContent>
</p:sld>
</file>

<file path=ppt/theme/theme1.xml><?xml version="1.0" encoding="utf-8"?>
<a:theme xmlns:a="http://schemas.openxmlformats.org/drawingml/2006/main" name="Biotechnology Company Profile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6B9FDCC-CB3F-4F64-8085-230BCE6F949B}">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7493</TotalTime>
  <Words>2810</Words>
  <Application>Microsoft Office PowerPoint</Application>
  <PresentationFormat>On-screen Show (16:9)</PresentationFormat>
  <Paragraphs>210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Archivo</vt:lpstr>
      <vt:lpstr>Archivo SemiBold</vt:lpstr>
      <vt:lpstr>Arial</vt:lpstr>
      <vt:lpstr>Calibri</vt:lpstr>
      <vt:lpstr>Georgia</vt:lpstr>
      <vt:lpstr>Roboto</vt:lpstr>
      <vt:lpstr>Times New Roman</vt:lpstr>
      <vt:lpstr>Biotechnology Company Profile by Slidesgo</vt:lpstr>
      <vt:lpstr>Understanding the Aquatic Microbiome</vt:lpstr>
      <vt:lpstr>Goal</vt:lpstr>
      <vt:lpstr>Microbiomes</vt:lpstr>
      <vt:lpstr>The Human Microbiome</vt:lpstr>
      <vt:lpstr>The importance of Microbes</vt:lpstr>
      <vt:lpstr>Psomagen Testing</vt:lpstr>
      <vt:lpstr>Psomagen Sample Breakdown </vt:lpstr>
      <vt:lpstr>The Aquatic Microbiome</vt:lpstr>
      <vt:lpstr>Why Should We Care About the Aquatic Mircobiome</vt:lpstr>
      <vt:lpstr>Fish Tanks</vt:lpstr>
      <vt:lpstr>Data so Far</vt:lpstr>
      <vt:lpstr>Future Plans</vt:lpstr>
      <vt:lpstr>Acknowledgements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Microbiomes</dc:title>
  <dc:creator>Riley Bigham</dc:creator>
  <cp:lastModifiedBy>Rileybigham@outlook.com</cp:lastModifiedBy>
  <cp:revision>35</cp:revision>
  <dcterms:modified xsi:type="dcterms:W3CDTF">2021-07-16T04:58:39Z</dcterms:modified>
</cp:coreProperties>
</file>