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67" r:id="rId3"/>
    <p:sldId id="270" r:id="rId4"/>
    <p:sldId id="257" r:id="rId5"/>
    <p:sldId id="259" r:id="rId6"/>
    <p:sldId id="266" r:id="rId7"/>
    <p:sldId id="258" r:id="rId8"/>
    <p:sldId id="271" r:id="rId9"/>
    <p:sldId id="265" r:id="rId10"/>
    <p:sldId id="272" r:id="rId11"/>
    <p:sldId id="260" r:id="rId12"/>
    <p:sldId id="261" r:id="rId13"/>
    <p:sldId id="264" r:id="rId14"/>
    <p:sldId id="262" r:id="rId15"/>
    <p:sldId id="263" r:id="rId16"/>
    <p:sldId id="268" r:id="rId17"/>
    <p:sldId id="273" r:id="rId18"/>
    <p:sldId id="26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65273" autoAdjust="0"/>
  </p:normalViewPr>
  <p:slideViewPr>
    <p:cSldViewPr snapToGrid="0">
      <p:cViewPr varScale="1">
        <p:scale>
          <a:sx n="61" d="100"/>
          <a:sy n="61" d="100"/>
        </p:scale>
        <p:origin x="108" y="3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125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978DD-7B4A-4E55-889E-BEB2FE8465FC}" type="datetimeFigureOut">
              <a:rPr lang="en-US" smtClean="0"/>
              <a:t>7/16/2021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15109-8C14-4BDC-B45A-17FEFDEC8D78}" type="slidenum">
              <a:rPr lang="en-US" smtClean="0"/>
              <a:t>‹#›</a:t>
            </a:fld>
            <a:endParaRPr lang="en-US"/>
          </a:p>
        </p:txBody>
      </p:sp>
    </p:spTree>
    <p:extLst>
      <p:ext uri="{BB962C8B-B14F-4D97-AF65-F5344CB8AC3E}">
        <p14:creationId xmlns:p14="http://schemas.microsoft.com/office/powerpoint/2010/main" val="3172109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1</a:t>
            </a:fld>
            <a:endParaRPr lang="en-US"/>
          </a:p>
        </p:txBody>
      </p:sp>
    </p:spTree>
    <p:extLst>
      <p:ext uri="{BB962C8B-B14F-4D97-AF65-F5344CB8AC3E}">
        <p14:creationId xmlns:p14="http://schemas.microsoft.com/office/powerpoint/2010/main" val="121323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Splits apart</a:t>
            </a:r>
          </a:p>
          <a:p>
            <a:r>
              <a:rPr lang="en-US" baseline="0" dirty="0" smtClean="0"/>
              <a:t>Bind non </a:t>
            </a:r>
            <a:r>
              <a:rPr lang="en-US" baseline="0" dirty="0" err="1" smtClean="0"/>
              <a:t>var</a:t>
            </a:r>
            <a:r>
              <a:rPr lang="en-US" baseline="0" dirty="0" smtClean="0"/>
              <a:t> </a:t>
            </a:r>
          </a:p>
          <a:p>
            <a:r>
              <a:rPr lang="en-US" baseline="0" dirty="0" smtClean="0"/>
              <a:t>Amplify variable between</a:t>
            </a:r>
          </a:p>
          <a:p>
            <a:r>
              <a:rPr lang="en-US" baseline="0" dirty="0" smtClean="0"/>
              <a:t>Annealing </a:t>
            </a:r>
          </a:p>
          <a:p>
            <a:r>
              <a:rPr lang="en-US" baseline="0" dirty="0" smtClean="0"/>
              <a:t>Extension time– expands </a:t>
            </a:r>
            <a:r>
              <a:rPr lang="en-US" baseline="0" dirty="0" err="1" smtClean="0"/>
              <a:t>dna</a:t>
            </a:r>
            <a:r>
              <a:rPr lang="en-US" baseline="0" dirty="0" smtClean="0"/>
              <a:t> </a:t>
            </a:r>
            <a:r>
              <a:rPr lang="en-US" baseline="0" dirty="0" err="1" smtClean="0"/>
              <a:t>replification</a:t>
            </a:r>
            <a:endParaRPr lang="en-US" baseline="0" dirty="0" smtClean="0"/>
          </a:p>
          <a:p>
            <a:r>
              <a:rPr lang="en-US" baseline="0" dirty="0" smtClean="0"/>
              <a:t>Back the other direction </a:t>
            </a:r>
          </a:p>
          <a:p>
            <a:r>
              <a:rPr lang="en-US" baseline="0" dirty="0" smtClean="0"/>
              <a:t>Certain length</a:t>
            </a:r>
          </a:p>
          <a:p>
            <a:r>
              <a:rPr lang="en-US" baseline="0" dirty="0" smtClean="0"/>
              <a:t>Seeing what we expect at 512 </a:t>
            </a:r>
          </a:p>
          <a:p>
            <a:r>
              <a:rPr lang="en-US" baseline="0" dirty="0" smtClean="0"/>
              <a:t> </a:t>
            </a:r>
          </a:p>
          <a:p>
            <a:r>
              <a:rPr lang="en-US" baseline="0" dirty="0" smtClean="0"/>
              <a:t>2</a:t>
            </a:r>
            <a:r>
              <a:rPr lang="en-US" baseline="30000" dirty="0" smtClean="0"/>
              <a:t>nd</a:t>
            </a:r>
            <a:r>
              <a:rPr lang="en-US" baseline="0" dirty="0" smtClean="0"/>
              <a:t> </a:t>
            </a:r>
            <a:r>
              <a:rPr lang="en-US" baseline="0" dirty="0" err="1" smtClean="0"/>
              <a:t>pcr</a:t>
            </a:r>
            <a:endParaRPr lang="en-US" baseline="0" dirty="0" smtClean="0"/>
          </a:p>
          <a:p>
            <a:r>
              <a:rPr lang="en-US" baseline="0" dirty="0" smtClean="0"/>
              <a:t>Same</a:t>
            </a:r>
          </a:p>
          <a:p>
            <a:r>
              <a:rPr lang="en-US" baseline="0" dirty="0" smtClean="0"/>
              <a:t>Different primers</a:t>
            </a:r>
          </a:p>
          <a:p>
            <a:r>
              <a:rPr lang="en-US" baseline="0" dirty="0" smtClean="0"/>
              <a:t>Same thing</a:t>
            </a:r>
          </a:p>
          <a:p>
            <a:r>
              <a:rPr lang="en-US" baseline="0" dirty="0" smtClean="0"/>
              <a:t>Able to be sequenced</a:t>
            </a:r>
            <a:endParaRPr lang="en-US" dirty="0" smtClean="0"/>
          </a:p>
          <a:p>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10</a:t>
            </a:fld>
            <a:endParaRPr lang="en-US"/>
          </a:p>
        </p:txBody>
      </p:sp>
    </p:spTree>
    <p:extLst>
      <p:ext uri="{BB962C8B-B14F-4D97-AF65-F5344CB8AC3E}">
        <p14:creationId xmlns:p14="http://schemas.microsoft.com/office/powerpoint/2010/main" val="3197951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none of</a:t>
            </a:r>
            <a:r>
              <a:rPr lang="en-US" baseline="0" dirty="0" smtClean="0"/>
              <a:t> the other samples worked, we had to go back to the drawing board. </a:t>
            </a:r>
          </a:p>
          <a:p>
            <a:endParaRPr lang="en-US" baseline="0" dirty="0" smtClean="0"/>
          </a:p>
          <a:p>
            <a:r>
              <a:rPr lang="en-US" baseline="0" dirty="0" smtClean="0"/>
              <a:t>We ran a temperature gradient to see if our PCR temperature was too low. </a:t>
            </a:r>
          </a:p>
          <a:p>
            <a:r>
              <a:rPr lang="en-US" baseline="0" dirty="0" smtClean="0"/>
              <a:t>The gel we ran with the gradient showed us indeed our temperature was set 16 degrees too low. </a:t>
            </a:r>
          </a:p>
          <a:p>
            <a:r>
              <a:rPr lang="en-US" baseline="0" dirty="0" smtClean="0"/>
              <a:t>We ran the same sample at 8 different temperatures ranging step 3 between 50-70 degrees to find out which temperature was most effective. Since well 3 was the brightest on the gel, we redid all of the remaining 5 samples at temperature 66 c in hopes that they will replicate. We did not have to redo sample 2 because it worked at 50. </a:t>
            </a:r>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11</a:t>
            </a:fld>
            <a:endParaRPr lang="en-US"/>
          </a:p>
        </p:txBody>
      </p:sp>
    </p:spTree>
    <p:extLst>
      <p:ext uri="{BB962C8B-B14F-4D97-AF65-F5344CB8AC3E}">
        <p14:creationId xmlns:p14="http://schemas.microsoft.com/office/powerpoint/2010/main" val="4231862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gel we ran all at 66 ° C and are results were not what we expected them to be. There were no indications that showed us that this worked for the other 5 samples. We must now go back and redo the temperature gradient on a different sample to see</a:t>
            </a:r>
            <a:r>
              <a:rPr lang="en-US" baseline="0" dirty="0" smtClean="0"/>
              <a:t> whether we will obtain results.</a:t>
            </a:r>
            <a:r>
              <a:rPr lang="en-US" dirty="0" smtClean="0"/>
              <a:t> </a:t>
            </a:r>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12</a:t>
            </a:fld>
            <a:endParaRPr lang="en-US"/>
          </a:p>
        </p:txBody>
      </p:sp>
    </p:spTree>
    <p:extLst>
      <p:ext uri="{BB962C8B-B14F-4D97-AF65-F5344CB8AC3E}">
        <p14:creationId xmlns:p14="http://schemas.microsoft.com/office/powerpoint/2010/main" val="2046433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Sequencing separates</a:t>
            </a:r>
            <a:r>
              <a:rPr lang="en-US" baseline="0" dirty="0" smtClean="0"/>
              <a:t> the pieces of DNA that differ by length in order to create a band that is easier to read so that we can identify the bacteria. </a:t>
            </a:r>
          </a:p>
          <a:p>
            <a:endParaRPr lang="en-US" baseline="0" dirty="0" smtClean="0"/>
          </a:p>
          <a:p>
            <a:r>
              <a:rPr lang="en-US" baseline="0" dirty="0" smtClean="0"/>
              <a:t>Multiple sequences. How much of each bacteria in it</a:t>
            </a:r>
          </a:p>
          <a:p>
            <a:r>
              <a:rPr lang="en-US" baseline="0" dirty="0" smtClean="0"/>
              <a:t>Population of bacteria</a:t>
            </a:r>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13</a:t>
            </a:fld>
            <a:endParaRPr lang="en-US"/>
          </a:p>
        </p:txBody>
      </p:sp>
    </p:spTree>
    <p:extLst>
      <p:ext uri="{BB962C8B-B14F-4D97-AF65-F5344CB8AC3E}">
        <p14:creationId xmlns:p14="http://schemas.microsoft.com/office/powerpoint/2010/main" val="117184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Riley going over the water samples. </a:t>
            </a:r>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14</a:t>
            </a:fld>
            <a:endParaRPr lang="en-US"/>
          </a:p>
        </p:txBody>
      </p:sp>
    </p:spTree>
    <p:extLst>
      <p:ext uri="{BB962C8B-B14F-4D97-AF65-F5344CB8AC3E}">
        <p14:creationId xmlns:p14="http://schemas.microsoft.com/office/powerpoint/2010/main" val="2226305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further my study of the microbiome in the direction of the oral microbes</a:t>
            </a:r>
            <a:r>
              <a:rPr lang="en-US" baseline="0" dirty="0" smtClean="0"/>
              <a:t> present. I have an interest in pursuing dental school, so I think it would be interesting to study how the microbes in your mouth can affect your health and what you can do most efficiently to alter or increase your oral health. </a:t>
            </a:r>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15</a:t>
            </a:fld>
            <a:endParaRPr lang="en-US"/>
          </a:p>
        </p:txBody>
      </p:sp>
    </p:spTree>
    <p:extLst>
      <p:ext uri="{BB962C8B-B14F-4D97-AF65-F5344CB8AC3E}">
        <p14:creationId xmlns:p14="http://schemas.microsoft.com/office/powerpoint/2010/main" val="1755601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16</a:t>
            </a:fld>
            <a:endParaRPr lang="en-US"/>
          </a:p>
        </p:txBody>
      </p:sp>
    </p:spTree>
    <p:extLst>
      <p:ext uri="{BB962C8B-B14F-4D97-AF65-F5344CB8AC3E}">
        <p14:creationId xmlns:p14="http://schemas.microsoft.com/office/powerpoint/2010/main" val="2792754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18</a:t>
            </a:fld>
            <a:endParaRPr lang="en-US"/>
          </a:p>
        </p:txBody>
      </p:sp>
    </p:spTree>
    <p:extLst>
      <p:ext uri="{BB962C8B-B14F-4D97-AF65-F5344CB8AC3E}">
        <p14:creationId xmlns:p14="http://schemas.microsoft.com/office/powerpoint/2010/main" val="298837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microbiome is made</a:t>
            </a:r>
            <a:r>
              <a:rPr lang="en-US" baseline="0" dirty="0" smtClean="0"/>
              <a:t> up of ^^^ .</a:t>
            </a:r>
          </a:p>
          <a:p>
            <a:endParaRPr lang="en-US" baseline="0" dirty="0" smtClean="0"/>
          </a:p>
          <a:p>
            <a:r>
              <a:rPr lang="en-US" baseline="0" dirty="0" smtClean="0"/>
              <a:t>Different environments as well as different parts of your body posses different microbiomes. These microbes can tell us a lot about our health and the health of the environment. Bacteria is what I will be focusing on in my research.</a:t>
            </a:r>
          </a:p>
          <a:p>
            <a:endParaRPr lang="en-US" baseline="0" dirty="0" smtClean="0"/>
          </a:p>
          <a:p>
            <a:r>
              <a:rPr lang="en-US" baseline="0" dirty="0" smtClean="0"/>
              <a:t>Some are even being used to improve of health. Riley will talk more about that in her talk today. </a:t>
            </a:r>
          </a:p>
        </p:txBody>
      </p:sp>
      <p:sp>
        <p:nvSpPr>
          <p:cNvPr id="4" name="Slide Number Placeholder 3"/>
          <p:cNvSpPr>
            <a:spLocks noGrp="1"/>
          </p:cNvSpPr>
          <p:nvPr>
            <p:ph type="sldNum" sz="quarter" idx="10"/>
          </p:nvPr>
        </p:nvSpPr>
        <p:spPr/>
        <p:txBody>
          <a:bodyPr/>
          <a:lstStyle/>
          <a:p>
            <a:fld id="{9CB15109-8C14-4BDC-B45A-17FEFDEC8D78}" type="slidenum">
              <a:rPr lang="en-US" smtClean="0"/>
              <a:t>2</a:t>
            </a:fld>
            <a:endParaRPr lang="en-US"/>
          </a:p>
        </p:txBody>
      </p:sp>
    </p:spTree>
    <p:extLst>
      <p:ext uri="{BB962C8B-B14F-4D97-AF65-F5344CB8AC3E}">
        <p14:creationId xmlns:p14="http://schemas.microsoft.com/office/powerpoint/2010/main" val="899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Phytophthora</a:t>
            </a:r>
            <a:r>
              <a:rPr lang="en-US" sz="1200" b="0" i="0" kern="1200" dirty="0" smtClean="0">
                <a:solidFill>
                  <a:schemeClr val="tx1"/>
                </a:solidFill>
                <a:effectLst/>
                <a:latin typeface="+mn-lt"/>
                <a:ea typeface="+mn-ea"/>
                <a:cs typeface="+mn-cs"/>
              </a:rPr>
              <a:t> spores can survive in plant debris or soil for many years and can infect all parts of the plant, but it usually attacks the roots or stem base.</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NITROGEN</a:t>
            </a:r>
            <a:r>
              <a:rPr lang="en-US" sz="1200" b="0" i="0" kern="1200" baseline="0" dirty="0" smtClean="0">
                <a:solidFill>
                  <a:schemeClr val="tx1"/>
                </a:solidFill>
                <a:effectLst/>
                <a:latin typeface="+mn-lt"/>
                <a:ea typeface="+mn-ea"/>
                <a:cs typeface="+mn-cs"/>
              </a:rPr>
              <a:t> POINT what is an ideal microbiome fore best growth 1,4 no manure not growing as well (lack of nitrogen and microbes) healthy soil look like </a:t>
            </a:r>
          </a:p>
          <a:p>
            <a:r>
              <a:rPr lang="en-US" sz="1200" b="0" i="0" kern="1200" baseline="0" dirty="0" smtClean="0">
                <a:solidFill>
                  <a:schemeClr val="tx1"/>
                </a:solidFill>
                <a:effectLst/>
                <a:latin typeface="+mn-lt"/>
                <a:ea typeface="+mn-ea"/>
                <a:cs typeface="+mn-cs"/>
              </a:rPr>
              <a:t>Plant growth vs microbes inside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Temperature that we are annealing </a:t>
            </a:r>
            <a:r>
              <a:rPr lang="en-US" sz="1200" b="0" i="0" kern="1200" baseline="0" dirty="0" smtClean="0">
                <a:solidFill>
                  <a:schemeClr val="tx1"/>
                </a:solidFill>
                <a:effectLst/>
                <a:latin typeface="+mn-lt"/>
                <a:ea typeface="+mn-ea"/>
                <a:cs typeface="+mn-cs"/>
                <a:sym typeface="Wingdings" panose="05000000000000000000" pitchFamily="2" charset="2"/>
              </a:rPr>
              <a:t> where the primer latches on to the strand I am trying to amplify</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Should be a 500 </a:t>
            </a:r>
            <a:r>
              <a:rPr lang="en-US" sz="1200" b="0" i="0" kern="1200" baseline="0" dirty="0" err="1" smtClean="0">
                <a:solidFill>
                  <a:schemeClr val="tx1"/>
                </a:solidFill>
                <a:effectLst/>
                <a:latin typeface="+mn-lt"/>
                <a:ea typeface="+mn-ea"/>
                <a:cs typeface="+mn-cs"/>
              </a:rPr>
              <a:t>bp</a:t>
            </a:r>
            <a:r>
              <a:rPr lang="en-US" sz="1200" b="0" i="0" kern="1200" baseline="0" dirty="0" smtClean="0">
                <a:solidFill>
                  <a:schemeClr val="tx1"/>
                </a:solidFill>
                <a:effectLst/>
                <a:latin typeface="+mn-lt"/>
                <a:ea typeface="+mn-ea"/>
                <a:cs typeface="+mn-cs"/>
              </a:rPr>
              <a:t> fragment </a:t>
            </a:r>
          </a:p>
        </p:txBody>
      </p:sp>
      <p:sp>
        <p:nvSpPr>
          <p:cNvPr id="4" name="Slide Number Placeholder 3"/>
          <p:cNvSpPr>
            <a:spLocks noGrp="1"/>
          </p:cNvSpPr>
          <p:nvPr>
            <p:ph type="sldNum" sz="quarter" idx="10"/>
          </p:nvPr>
        </p:nvSpPr>
        <p:spPr/>
        <p:txBody>
          <a:bodyPr/>
          <a:lstStyle/>
          <a:p>
            <a:fld id="{9CB15109-8C14-4BDC-B45A-17FEFDEC8D78}" type="slidenum">
              <a:rPr lang="en-US" smtClean="0"/>
              <a:t>3</a:t>
            </a:fld>
            <a:endParaRPr lang="en-US"/>
          </a:p>
        </p:txBody>
      </p:sp>
    </p:spTree>
    <p:extLst>
      <p:ext uri="{BB962C8B-B14F-4D97-AF65-F5344CB8AC3E}">
        <p14:creationId xmlns:p14="http://schemas.microsoft.com/office/powerpoint/2010/main" val="297587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Bacteria, Viruses, Fungi, Archaea can all be identified, some by RNA and some from DNA. Bacteria is identified by the DNA within it.  There are two types of DNA in a bacteria. </a:t>
            </a:r>
          </a:p>
          <a:p>
            <a:endParaRPr lang="en-US" baseline="0" dirty="0" smtClean="0"/>
          </a:p>
          <a:p>
            <a:r>
              <a:rPr lang="en-US" baseline="0" dirty="0" smtClean="0"/>
              <a:t>The plasmid dna is circular independent and are self replicative. It is not essential for the survival of bacteria but can contain genes that benefit the bacteria. Including antibiotic resistance.</a:t>
            </a:r>
          </a:p>
          <a:p>
            <a:endParaRPr lang="en-US" baseline="0" dirty="0" smtClean="0"/>
          </a:p>
          <a:p>
            <a:r>
              <a:rPr lang="en-US" baseline="0" dirty="0" smtClean="0"/>
              <a:t>The chromosomal Dna is what allows the identification and what I will be focusing on. It is contained in the nucleoid. This contains all of the base pairs necessary to identify the bacteria. They can range from about 500,000- 10 million base pairs. </a:t>
            </a:r>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4</a:t>
            </a:fld>
            <a:endParaRPr lang="en-US"/>
          </a:p>
        </p:txBody>
      </p:sp>
    </p:spTree>
    <p:extLst>
      <p:ext uri="{BB962C8B-B14F-4D97-AF65-F5344CB8AC3E}">
        <p14:creationId xmlns:p14="http://schemas.microsoft.com/office/powerpoint/2010/main" val="296359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Nano Drop displays</a:t>
            </a:r>
            <a:r>
              <a:rPr lang="en-US" baseline="0" dirty="0" smtClean="0"/>
              <a:t> a reading of concentration of DNA so that we can determine whether the isolation was effective. </a:t>
            </a:r>
          </a:p>
          <a:p>
            <a:endParaRPr lang="en-US" baseline="0" dirty="0" smtClean="0"/>
          </a:p>
          <a:p>
            <a:r>
              <a:rPr lang="en-US" baseline="0" dirty="0" smtClean="0"/>
              <a:t>PCR is used to amplify DNA in sample. Using primers, we can make millions of copies of the region we want to amplify. This will then allow us to send this sample in for sequencing. This will let us then identify the bacteria. </a:t>
            </a:r>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5</a:t>
            </a:fld>
            <a:endParaRPr lang="en-US"/>
          </a:p>
        </p:txBody>
      </p:sp>
    </p:spTree>
    <p:extLst>
      <p:ext uri="{BB962C8B-B14F-4D97-AF65-F5344CB8AC3E}">
        <p14:creationId xmlns:p14="http://schemas.microsoft.com/office/powerpoint/2010/main" val="414698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bacteria to see why some boxes are growing</a:t>
            </a:r>
            <a:r>
              <a:rPr lang="en-US" baseline="0" dirty="0" smtClean="0"/>
              <a:t> better than others. </a:t>
            </a:r>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6</a:t>
            </a:fld>
            <a:endParaRPr lang="en-US"/>
          </a:p>
        </p:txBody>
      </p:sp>
    </p:spTree>
    <p:extLst>
      <p:ext uri="{BB962C8B-B14F-4D97-AF65-F5344CB8AC3E}">
        <p14:creationId xmlns:p14="http://schemas.microsoft.com/office/powerpoint/2010/main" val="26032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tube</a:t>
            </a:r>
            <a:r>
              <a:rPr lang="en-US" baseline="0" dirty="0" smtClean="0"/>
              <a:t> with power beads, I vortexed the sample to break up the particles. Then added a series of solutions repeating the vortex. This is done to start eliminating all of the unwanted matter including the PCR inhibitors in the sample as well as making the cells easier to get to in order to preform lysis. A series of centrifuging and solutions create the lysis process and a homogenous mixture. Lysis means that is breaking up the cell wall to get to the dna. The last step is to filter it through the silica membrane to obtain the dna into a micro centrifuge tube to then be prepared for </a:t>
            </a:r>
            <a:r>
              <a:rPr lang="en-US" baseline="0" dirty="0" err="1" smtClean="0"/>
              <a:t>pcr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7</a:t>
            </a:fld>
            <a:endParaRPr lang="en-US"/>
          </a:p>
        </p:txBody>
      </p:sp>
    </p:spTree>
    <p:extLst>
      <p:ext uri="{BB962C8B-B14F-4D97-AF65-F5344CB8AC3E}">
        <p14:creationId xmlns:p14="http://schemas.microsoft.com/office/powerpoint/2010/main" val="305973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Section of genome in microbes 16s that codes for 16s </a:t>
            </a:r>
            <a:r>
              <a:rPr lang="en-US" dirty="0" err="1" smtClean="0"/>
              <a:t>rrna</a:t>
            </a:r>
            <a:r>
              <a:rPr lang="en-US" dirty="0" smtClean="0"/>
              <a:t>.</a:t>
            </a:r>
            <a:r>
              <a:rPr lang="en-US" baseline="0" dirty="0" smtClean="0"/>
              <a:t> Non variable regions bond </a:t>
            </a:r>
            <a:r>
              <a:rPr lang="en-US" baseline="0" dirty="0" err="1" smtClean="0"/>
              <a:t>pcr</a:t>
            </a:r>
            <a:r>
              <a:rPr lang="en-US" baseline="0" dirty="0" smtClean="0"/>
              <a:t> primers and variable regions are amplified between the non variable regions</a:t>
            </a:r>
            <a:endParaRPr lang="en-US" dirty="0" smtClean="0"/>
          </a:p>
          <a:p>
            <a:endParaRPr lang="en-US" dirty="0"/>
          </a:p>
        </p:txBody>
      </p:sp>
      <p:sp>
        <p:nvSpPr>
          <p:cNvPr id="4" name="Slide Number Placeholder 3"/>
          <p:cNvSpPr>
            <a:spLocks noGrp="1"/>
          </p:cNvSpPr>
          <p:nvPr>
            <p:ph type="sldNum" sz="quarter" idx="10"/>
          </p:nvPr>
        </p:nvSpPr>
        <p:spPr/>
        <p:txBody>
          <a:bodyPr/>
          <a:lstStyle/>
          <a:p>
            <a:fld id="{9CB15109-8C14-4BDC-B45A-17FEFDEC8D78}" type="slidenum">
              <a:rPr lang="en-US" smtClean="0"/>
              <a:t>8</a:t>
            </a:fld>
            <a:endParaRPr lang="en-US"/>
          </a:p>
        </p:txBody>
      </p:sp>
    </p:spTree>
    <p:extLst>
      <p:ext uri="{BB962C8B-B14F-4D97-AF65-F5344CB8AC3E}">
        <p14:creationId xmlns:p14="http://schemas.microsoft.com/office/powerpoint/2010/main" val="4014974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PCR</a:t>
            </a:r>
            <a:r>
              <a:rPr lang="en-US" baseline="0" dirty="0" smtClean="0"/>
              <a:t> or polymerase chain reaction test is done to amplify DNA with a goal of it being sequenced in order to identify the bacteria. Before sequencing can be done, two PCR steps must be done to the sample so that it is ready. It amplifies the specific region that we chose with the primers we bought. In this case it is called the V3 and V4 regions.  The first step is amplifying and making a plentiful of copies. The second step is important because it ensures that the product contains PE1 and PE2 adaptors. Polymerase.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CB15109-8C14-4BDC-B45A-17FEFDEC8D78}" type="slidenum">
              <a:rPr lang="en-US" smtClean="0"/>
              <a:t>9</a:t>
            </a:fld>
            <a:endParaRPr lang="en-US"/>
          </a:p>
        </p:txBody>
      </p:sp>
    </p:spTree>
    <p:extLst>
      <p:ext uri="{BB962C8B-B14F-4D97-AF65-F5344CB8AC3E}">
        <p14:creationId xmlns:p14="http://schemas.microsoft.com/office/powerpoint/2010/main" val="4101705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7/16/2021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7/16/2021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7/16/2021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7/16/2021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7/16/2021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7/16/2021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7/16/2021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7/16/2021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7/16/2021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genomenewsnetwork.org/resources/whats_a_genome/Chp2_2.s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hyperlink" Target="https://www.ncbi.nlm.nih.gov/pmc/articles/PMC6503789/"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sciencenewsforstudents.org/article/newly-discovered-microbe-keeps-teeth-healthy#:~:text=probiotic%20A%20beneficial%20bacterium%20that,may%20lead%20to%20tooth%20decay"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ilearncap.asuscomm.com:81/wikipedia_en_all_novid_2017-08/A/Soil_microbiology.html" TargetMode="External"/><Relationship Id="rId3" Type="http://schemas.openxmlformats.org/officeDocument/2006/relationships/hyperlink" Target="https://scielo.conicyt.cl/scielo.php?pid=S0718-95162017000400008&amp;script=sci_arttext" TargetMode="External"/><Relationship Id="rId7" Type="http://schemas.openxmlformats.org/officeDocument/2006/relationships/hyperlink" Target="http://www.genomenewsnetwork.org/resources/whats_a_genome/Chp2_2.shtml" TargetMode="External"/><Relationship Id="rId2" Type="http://schemas.openxmlformats.org/officeDocument/2006/relationships/hyperlink" Target="https://nph.onlinelibrary.wiley.com/doi/full/10.1002/ppp3.10167" TargetMode="External"/><Relationship Id="rId1" Type="http://schemas.openxmlformats.org/officeDocument/2006/relationships/slideLayout" Target="../slideLayouts/slideLayout2.xml"/><Relationship Id="rId6" Type="http://schemas.openxmlformats.org/officeDocument/2006/relationships/hyperlink" Target="https://www.ncbi.nlm.nih.gov/pmc/articles/PMC6503789/" TargetMode="External"/><Relationship Id="rId5" Type="http://schemas.openxmlformats.org/officeDocument/2006/relationships/hyperlink" Target="https://www.sciencenewsforstudents.org/article/newly-discovered-microbe-keeps-teeth-healthy#:~:text=probiotic%20A%20beneficial%20bacterium%20that,may%20lead%20to%20tooth%20decay" TargetMode="External"/><Relationship Id="rId4" Type="http://schemas.openxmlformats.org/officeDocument/2006/relationships/hyperlink" Target="https://fungialert.com/what-are-good-and-bad-soil-microorganisms/" TargetMode="External"/><Relationship Id="rId9" Type="http://schemas.openxmlformats.org/officeDocument/2006/relationships/hyperlink" Target="https://byjus.com/biology/bacteria/"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nph.onlinelibrary.wiley.com/doi/full/10.1002/ppp3.1016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fungialert.com/what-are-good-and-bad-soil-microorganisms/" TargetMode="External"/><Relationship Id="rId4" Type="http://schemas.openxmlformats.org/officeDocument/2006/relationships/hyperlink" Target="https://scielo.conicyt.cl/scielo.php?pid=S0718-95162017000400008&amp;script=sci_art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byjus.com/biology/bacteri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ilearncap.asuscomm.com:81/wikipedia_en_all_novid_2017-08/A/Soil_microbiology.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smtClean="0"/>
              <a:t>Investigating the Microbial Makeup of Soil</a:t>
            </a:r>
            <a:endParaRPr lang="en-US" sz="4800" dirty="0"/>
          </a:p>
        </p:txBody>
      </p:sp>
      <p:sp>
        <p:nvSpPr>
          <p:cNvPr id="3" name="Subtitle 2"/>
          <p:cNvSpPr>
            <a:spLocks noGrp="1"/>
          </p:cNvSpPr>
          <p:nvPr>
            <p:ph type="subTitle" idx="1"/>
          </p:nvPr>
        </p:nvSpPr>
        <p:spPr/>
        <p:txBody>
          <a:bodyPr/>
          <a:lstStyle/>
          <a:p>
            <a:r>
              <a:rPr lang="en-US" dirty="0" smtClean="0"/>
              <a:t>Amanda Dybal</a:t>
            </a:r>
            <a:endParaRPr lang="en-US" dirty="0"/>
          </a:p>
        </p:txBody>
      </p:sp>
    </p:spTree>
    <p:extLst>
      <p:ext uri="{BB962C8B-B14F-4D97-AF65-F5344CB8AC3E}">
        <p14:creationId xmlns:p14="http://schemas.microsoft.com/office/powerpoint/2010/main" val="26966331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PCR work?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73734" y="0"/>
            <a:ext cx="3902718" cy="6878058"/>
          </a:xfrm>
        </p:spPr>
      </p:pic>
      <p:sp>
        <p:nvSpPr>
          <p:cNvPr id="6" name="Content Placeholder 2"/>
          <p:cNvSpPr txBox="1">
            <a:spLocks/>
          </p:cNvSpPr>
          <p:nvPr/>
        </p:nvSpPr>
        <p:spPr>
          <a:xfrm>
            <a:off x="748873" y="1152983"/>
            <a:ext cx="8946541"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fontAlgn="base"/>
            <a:r>
              <a:rPr lang="en-US" dirty="0" smtClean="0"/>
              <a:t>1</a:t>
            </a:r>
            <a:r>
              <a:rPr lang="en-US" baseline="30000" dirty="0" smtClean="0"/>
              <a:t>st</a:t>
            </a:r>
            <a:r>
              <a:rPr lang="en-US" dirty="0" smtClean="0"/>
              <a:t> step</a:t>
            </a:r>
          </a:p>
          <a:p>
            <a:pPr lvl="1" fontAlgn="base"/>
            <a:r>
              <a:rPr lang="en-US" dirty="0" smtClean="0"/>
              <a:t>Heat splits apart DNA</a:t>
            </a:r>
          </a:p>
          <a:p>
            <a:pPr lvl="1" fontAlgn="base"/>
            <a:r>
              <a:rPr lang="en-US" dirty="0" smtClean="0"/>
              <a:t>Annealing</a:t>
            </a:r>
          </a:p>
          <a:p>
            <a:pPr lvl="2" fontAlgn="base"/>
            <a:r>
              <a:rPr lang="en-US" dirty="0" smtClean="0"/>
              <a:t>Primers bind Non-variable</a:t>
            </a:r>
          </a:p>
          <a:p>
            <a:pPr lvl="2" fontAlgn="base"/>
            <a:r>
              <a:rPr lang="en-US" dirty="0" smtClean="0"/>
              <a:t>Amplify variable region between primers</a:t>
            </a:r>
          </a:p>
          <a:p>
            <a:pPr lvl="1" fontAlgn="base"/>
            <a:r>
              <a:rPr lang="en-US" dirty="0" smtClean="0"/>
              <a:t>Extension time</a:t>
            </a:r>
          </a:p>
          <a:p>
            <a:pPr lvl="2" fontAlgn="base"/>
            <a:r>
              <a:rPr lang="en-US" dirty="0" smtClean="0"/>
              <a:t>Expands with DNA polymerase (enzyme)</a:t>
            </a:r>
          </a:p>
          <a:p>
            <a:pPr lvl="2" fontAlgn="base"/>
            <a:r>
              <a:rPr lang="en-US" dirty="0" smtClean="0"/>
              <a:t>Expecting about 500 BP</a:t>
            </a:r>
            <a:endParaRPr lang="en-US" dirty="0"/>
          </a:p>
          <a:p>
            <a:pPr lvl="3" fontAlgn="base"/>
            <a:endParaRPr lang="en-US" dirty="0" smtClean="0"/>
          </a:p>
          <a:p>
            <a:pPr lvl="3" fontAlgn="base"/>
            <a:endParaRPr lang="en-US" dirty="0" smtClean="0"/>
          </a:p>
          <a:p>
            <a:pPr fontAlgn="base"/>
            <a:endParaRPr lang="en-US" dirty="0" smtClean="0"/>
          </a:p>
          <a:p>
            <a:endParaRPr lang="en-US" dirty="0"/>
          </a:p>
        </p:txBody>
      </p:sp>
      <p:sp>
        <p:nvSpPr>
          <p:cNvPr id="7" name="Content Placeholder 2"/>
          <p:cNvSpPr txBox="1">
            <a:spLocks/>
          </p:cNvSpPr>
          <p:nvPr/>
        </p:nvSpPr>
        <p:spPr>
          <a:xfrm>
            <a:off x="748873" y="4430185"/>
            <a:ext cx="8946541"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fontAlgn="base"/>
            <a:r>
              <a:rPr lang="en-US" dirty="0" smtClean="0"/>
              <a:t>2</a:t>
            </a:r>
            <a:r>
              <a:rPr lang="en-US" baseline="30000" dirty="0" smtClean="0"/>
              <a:t>nd</a:t>
            </a:r>
            <a:r>
              <a:rPr lang="en-US" dirty="0" smtClean="0"/>
              <a:t> step </a:t>
            </a:r>
          </a:p>
          <a:p>
            <a:pPr lvl="1" fontAlgn="base"/>
            <a:r>
              <a:rPr lang="en-US" dirty="0" smtClean="0"/>
              <a:t>Same process</a:t>
            </a:r>
          </a:p>
          <a:p>
            <a:pPr lvl="1" fontAlgn="base"/>
            <a:r>
              <a:rPr lang="en-US" dirty="0" smtClean="0"/>
              <a:t>Different primers </a:t>
            </a:r>
          </a:p>
          <a:p>
            <a:pPr lvl="1" fontAlgn="base"/>
            <a:r>
              <a:rPr lang="en-US" dirty="0" smtClean="0"/>
              <a:t>Prepare for sequencing</a:t>
            </a:r>
          </a:p>
          <a:p>
            <a:pPr lvl="1" fontAlgn="base"/>
            <a:endParaRPr lang="en-US" dirty="0"/>
          </a:p>
          <a:p>
            <a:pPr lvl="3" fontAlgn="base"/>
            <a:endParaRPr lang="en-US" dirty="0"/>
          </a:p>
          <a:p>
            <a:pPr lvl="3" fontAlgn="base"/>
            <a:endParaRPr lang="en-US" dirty="0" smtClean="0"/>
          </a:p>
          <a:p>
            <a:pPr lvl="3" fontAlgn="base"/>
            <a:endParaRPr lang="en-US" dirty="0" smtClean="0"/>
          </a:p>
          <a:p>
            <a:pPr fontAlgn="base"/>
            <a:endParaRPr lang="en-US" dirty="0" smtClean="0"/>
          </a:p>
          <a:p>
            <a:endParaRPr lang="en-US" dirty="0"/>
          </a:p>
        </p:txBody>
      </p:sp>
    </p:spTree>
    <p:extLst>
      <p:ext uri="{BB962C8B-B14F-4D97-AF65-F5344CB8AC3E}">
        <p14:creationId xmlns:p14="http://schemas.microsoft.com/office/powerpoint/2010/main" val="3398083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Gels </a:t>
            </a:r>
            <a:endParaRPr lang="en-US" dirty="0"/>
          </a:p>
        </p:txBody>
      </p:sp>
      <p:sp>
        <p:nvSpPr>
          <p:cNvPr id="3" name="Content Placeholder 2"/>
          <p:cNvSpPr>
            <a:spLocks noGrp="1"/>
          </p:cNvSpPr>
          <p:nvPr>
            <p:ph idx="1"/>
          </p:nvPr>
        </p:nvSpPr>
        <p:spPr>
          <a:xfrm>
            <a:off x="769205" y="1419871"/>
            <a:ext cx="3837965" cy="1587097"/>
          </a:xfrm>
        </p:spPr>
        <p:txBody>
          <a:bodyPr/>
          <a:lstStyle/>
          <a:p>
            <a:r>
              <a:rPr lang="en-US" dirty="0" smtClean="0"/>
              <a:t>After PCR amplification-</a:t>
            </a:r>
          </a:p>
          <a:p>
            <a:pPr lvl="1"/>
            <a:r>
              <a:rPr lang="en-US" dirty="0" smtClean="0"/>
              <a:t>Gel</a:t>
            </a:r>
            <a:endParaRPr lang="en-US"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7014" t="27711" r="26133" b="19946"/>
          <a:stretch/>
        </p:blipFill>
        <p:spPr>
          <a:xfrm>
            <a:off x="2323921" y="2079295"/>
            <a:ext cx="2406343" cy="4090784"/>
          </a:xfrm>
          <a:prstGeom prst="rect">
            <a:avLst/>
          </a:prstGeom>
        </p:spPr>
      </p:pic>
      <p:cxnSp>
        <p:nvCxnSpPr>
          <p:cNvPr id="6" name="Curved Connector 5"/>
          <p:cNvCxnSpPr/>
          <p:nvPr/>
        </p:nvCxnSpPr>
        <p:spPr>
          <a:xfrm rot="10800000" flipV="1">
            <a:off x="3305910" y="2079294"/>
            <a:ext cx="2264631" cy="2253383"/>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88187" y="5800747"/>
            <a:ext cx="1861217" cy="369332"/>
          </a:xfrm>
          <a:prstGeom prst="rect">
            <a:avLst/>
          </a:prstGeom>
          <a:noFill/>
        </p:spPr>
        <p:txBody>
          <a:bodyPr wrap="square" rtlCol="0">
            <a:spAutoFit/>
          </a:bodyPr>
          <a:lstStyle/>
          <a:p>
            <a:r>
              <a:rPr lang="en-US" dirty="0" smtClean="0"/>
              <a:t>1st Gel 7/8/21</a:t>
            </a:r>
            <a:endParaRPr lang="en-US" dirty="0"/>
          </a:p>
        </p:txBody>
      </p:sp>
      <p:sp>
        <p:nvSpPr>
          <p:cNvPr id="8" name="TextBox 7"/>
          <p:cNvSpPr txBox="1"/>
          <p:nvPr/>
        </p:nvSpPr>
        <p:spPr>
          <a:xfrm>
            <a:off x="5570541" y="1853248"/>
            <a:ext cx="4290646" cy="369332"/>
          </a:xfrm>
          <a:prstGeom prst="rect">
            <a:avLst/>
          </a:prstGeom>
          <a:noFill/>
        </p:spPr>
        <p:txBody>
          <a:bodyPr wrap="square" rtlCol="0">
            <a:spAutoFit/>
          </a:bodyPr>
          <a:lstStyle/>
          <a:p>
            <a:r>
              <a:rPr lang="en-US" dirty="0" smtClean="0"/>
              <a:t>Sample 2</a:t>
            </a:r>
            <a:endParaRPr lang="en-US" dirty="0"/>
          </a:p>
        </p:txBody>
      </p:sp>
      <p:sp>
        <p:nvSpPr>
          <p:cNvPr id="10" name="TextBox 9"/>
          <p:cNvSpPr txBox="1"/>
          <p:nvPr/>
        </p:nvSpPr>
        <p:spPr>
          <a:xfrm>
            <a:off x="1547446" y="2620108"/>
            <a:ext cx="776475" cy="1785104"/>
          </a:xfrm>
          <a:prstGeom prst="rect">
            <a:avLst/>
          </a:prstGeom>
          <a:noFill/>
        </p:spPr>
        <p:txBody>
          <a:bodyPr wrap="square" rtlCol="0">
            <a:spAutoFit/>
          </a:bodyPr>
          <a:lstStyle/>
          <a:p>
            <a:r>
              <a:rPr lang="en-US" sz="1000" dirty="0" smtClean="0"/>
              <a:t>Ladder: BP</a:t>
            </a:r>
          </a:p>
          <a:p>
            <a:endParaRPr lang="en-US" sz="1000" dirty="0"/>
          </a:p>
          <a:p>
            <a:endParaRPr lang="en-US" sz="1000" dirty="0" smtClean="0"/>
          </a:p>
          <a:p>
            <a:endParaRPr lang="en-US" sz="1000" dirty="0"/>
          </a:p>
          <a:p>
            <a:endParaRPr lang="en-US" sz="1000" dirty="0" smtClean="0"/>
          </a:p>
          <a:p>
            <a:endParaRPr lang="en-US" sz="1000" dirty="0"/>
          </a:p>
          <a:p>
            <a:endParaRPr lang="en-US" sz="1000" dirty="0" smtClean="0"/>
          </a:p>
          <a:p>
            <a:endParaRPr lang="en-US" sz="1000" dirty="0" smtClean="0"/>
          </a:p>
          <a:p>
            <a:endParaRPr lang="en-US" sz="1000" dirty="0"/>
          </a:p>
          <a:p>
            <a:r>
              <a:rPr lang="en-US" sz="1000" dirty="0" smtClean="0"/>
              <a:t>500 BP</a:t>
            </a:r>
            <a:endParaRPr lang="en-US" sz="3200" dirty="0">
              <a:solidFill>
                <a:srgbClr val="FF0000"/>
              </a:solidFill>
            </a:endParaRPr>
          </a:p>
        </p:txBody>
      </p:sp>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l="29283" t="29396" r="26339" b="17397"/>
          <a:stretch/>
        </p:blipFill>
        <p:spPr>
          <a:xfrm rot="10800000">
            <a:off x="8758364" y="2037694"/>
            <a:ext cx="2584939" cy="4132385"/>
          </a:xfrm>
          <a:prstGeom prst="rect">
            <a:avLst/>
          </a:prstGeom>
        </p:spPr>
      </p:pic>
      <p:cxnSp>
        <p:nvCxnSpPr>
          <p:cNvPr id="12" name="Curved Connector 11"/>
          <p:cNvCxnSpPr/>
          <p:nvPr/>
        </p:nvCxnSpPr>
        <p:spPr>
          <a:xfrm flipV="1">
            <a:off x="6816060" y="4128646"/>
            <a:ext cx="2635676" cy="1668249"/>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437188" y="5608377"/>
            <a:ext cx="1378872" cy="377036"/>
          </a:xfrm>
          <a:prstGeom prst="rect">
            <a:avLst/>
          </a:prstGeom>
          <a:noFill/>
        </p:spPr>
        <p:txBody>
          <a:bodyPr wrap="square" rtlCol="0">
            <a:spAutoFit/>
          </a:bodyPr>
          <a:lstStyle/>
          <a:p>
            <a:r>
              <a:rPr lang="en-US" dirty="0" smtClean="0"/>
              <a:t>66° Celsius </a:t>
            </a:r>
            <a:endParaRPr lang="en-US" dirty="0"/>
          </a:p>
        </p:txBody>
      </p:sp>
      <p:sp>
        <p:nvSpPr>
          <p:cNvPr id="21" name="TextBox 20"/>
          <p:cNvSpPr txBox="1"/>
          <p:nvPr/>
        </p:nvSpPr>
        <p:spPr>
          <a:xfrm>
            <a:off x="9214339" y="5800747"/>
            <a:ext cx="1934307" cy="369332"/>
          </a:xfrm>
          <a:prstGeom prst="rect">
            <a:avLst/>
          </a:prstGeom>
          <a:noFill/>
        </p:spPr>
        <p:txBody>
          <a:bodyPr wrap="square" rtlCol="0">
            <a:spAutoFit/>
          </a:bodyPr>
          <a:lstStyle/>
          <a:p>
            <a:r>
              <a:rPr lang="en-US" dirty="0" smtClean="0"/>
              <a:t>2nd Gel 7/9/21</a:t>
            </a:r>
            <a:endParaRPr lang="en-US" dirty="0"/>
          </a:p>
        </p:txBody>
      </p:sp>
      <p:sp>
        <p:nvSpPr>
          <p:cNvPr id="5" name="TextBox 4"/>
          <p:cNvSpPr txBox="1"/>
          <p:nvPr/>
        </p:nvSpPr>
        <p:spPr>
          <a:xfrm>
            <a:off x="8758364" y="1576139"/>
            <a:ext cx="2584939" cy="369332"/>
          </a:xfrm>
          <a:prstGeom prst="rect">
            <a:avLst/>
          </a:prstGeom>
          <a:noFill/>
        </p:spPr>
        <p:txBody>
          <a:bodyPr wrap="square" rtlCol="0">
            <a:spAutoFit/>
          </a:bodyPr>
          <a:lstStyle/>
          <a:p>
            <a:r>
              <a:rPr lang="en-US" dirty="0" smtClean="0"/>
              <a:t>Sample 3</a:t>
            </a:r>
            <a:endParaRPr lang="en-US" dirty="0"/>
          </a:p>
        </p:txBody>
      </p:sp>
      <p:sp>
        <p:nvSpPr>
          <p:cNvPr id="9" name="TextBox 8"/>
          <p:cNvSpPr txBox="1"/>
          <p:nvPr/>
        </p:nvSpPr>
        <p:spPr>
          <a:xfrm>
            <a:off x="2597757" y="6211460"/>
            <a:ext cx="2042076" cy="369332"/>
          </a:xfrm>
          <a:prstGeom prst="rect">
            <a:avLst/>
          </a:prstGeom>
          <a:noFill/>
        </p:spPr>
        <p:txBody>
          <a:bodyPr wrap="square" rtlCol="0">
            <a:spAutoFit/>
          </a:bodyPr>
          <a:lstStyle/>
          <a:p>
            <a:r>
              <a:rPr lang="en-US" dirty="0" smtClean="0"/>
              <a:t>Annealing 50° C</a:t>
            </a:r>
            <a:endParaRPr lang="en-US" dirty="0"/>
          </a:p>
        </p:txBody>
      </p:sp>
      <p:sp>
        <p:nvSpPr>
          <p:cNvPr id="16" name="TextBox 15"/>
          <p:cNvSpPr txBox="1"/>
          <p:nvPr/>
        </p:nvSpPr>
        <p:spPr>
          <a:xfrm>
            <a:off x="9160454" y="6248350"/>
            <a:ext cx="2042076" cy="369332"/>
          </a:xfrm>
          <a:prstGeom prst="rect">
            <a:avLst/>
          </a:prstGeom>
          <a:noFill/>
        </p:spPr>
        <p:txBody>
          <a:bodyPr wrap="square" rtlCol="0">
            <a:spAutoFit/>
          </a:bodyPr>
          <a:lstStyle/>
          <a:p>
            <a:r>
              <a:rPr lang="en-US" dirty="0" smtClean="0"/>
              <a:t>Gradient 50°-70°</a:t>
            </a:r>
            <a:endParaRPr lang="en-US" dirty="0"/>
          </a:p>
        </p:txBody>
      </p:sp>
    </p:spTree>
    <p:extLst>
      <p:ext uri="{BB962C8B-B14F-4D97-AF65-F5344CB8AC3E}">
        <p14:creationId xmlns:p14="http://schemas.microsoft.com/office/powerpoint/2010/main" val="20943237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Gels</a:t>
            </a:r>
            <a:endParaRPr lang="en-US" dirty="0"/>
          </a:p>
        </p:txBody>
      </p:sp>
      <p:sp>
        <p:nvSpPr>
          <p:cNvPr id="3" name="Content Placeholder 2"/>
          <p:cNvSpPr>
            <a:spLocks noGrp="1"/>
          </p:cNvSpPr>
          <p:nvPr>
            <p:ph idx="1"/>
          </p:nvPr>
        </p:nvSpPr>
        <p:spPr>
          <a:xfrm>
            <a:off x="648556" y="1152983"/>
            <a:ext cx="8946541" cy="4195481"/>
          </a:xfrm>
        </p:spPr>
        <p:txBody>
          <a:bodyPr/>
          <a:lstStyle/>
          <a:p>
            <a:r>
              <a:rPr lang="en-US" dirty="0" smtClean="0"/>
              <a:t>66° C</a:t>
            </a:r>
          </a:p>
          <a:p>
            <a:r>
              <a:rPr lang="en-US" dirty="0" smtClean="0"/>
              <a:t>On Samples 1, 4-7 </a:t>
            </a:r>
          </a:p>
          <a:p>
            <a:pPr marL="0" indent="0">
              <a:buNone/>
            </a:pPr>
            <a:endParaRPr lang="en-US" dirty="0" smtClean="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17037" t="9796" r="14074" b="12982"/>
          <a:stretch/>
        </p:blipFill>
        <p:spPr>
          <a:xfrm>
            <a:off x="2198872" y="2052323"/>
            <a:ext cx="3149600" cy="4707467"/>
          </a:xfrm>
          <a:prstGeom prst="rect">
            <a:avLst/>
          </a:prstGeom>
        </p:spPr>
      </p:pic>
      <p:sp>
        <p:nvSpPr>
          <p:cNvPr id="7" name="TextBox 6"/>
          <p:cNvSpPr txBox="1"/>
          <p:nvPr/>
        </p:nvSpPr>
        <p:spPr>
          <a:xfrm>
            <a:off x="6324600" y="1483916"/>
            <a:ext cx="4705350" cy="774571"/>
          </a:xfrm>
          <a:prstGeom prst="rect">
            <a:avLst/>
          </a:prstGeom>
          <a:noFill/>
        </p:spPr>
        <p:txBody>
          <a:bodyPr wrap="square" rtlCol="0">
            <a:spAutoFit/>
          </a:bodyPr>
          <a:lstStyle/>
          <a:p>
            <a:pPr marL="342900" lvl="0" indent="-342900">
              <a:spcBef>
                <a:spcPts val="1000"/>
              </a:spcBef>
              <a:buClr>
                <a:srgbClr val="ACD433"/>
              </a:buClr>
              <a:buSzPct val="80000"/>
              <a:buFont typeface="Wingdings 3" charset="2"/>
              <a:buChar char=""/>
            </a:pPr>
            <a:r>
              <a:rPr lang="en-US" dirty="0" smtClean="0"/>
              <a:t>New Temperature Gradient</a:t>
            </a:r>
          </a:p>
          <a:p>
            <a:pPr marL="342900" lvl="0" indent="-342900">
              <a:spcBef>
                <a:spcPts val="1000"/>
              </a:spcBef>
              <a:buClr>
                <a:srgbClr val="ACD433"/>
              </a:buClr>
              <a:buSzPct val="80000"/>
              <a:buFont typeface="Wingdings 3" charset="2"/>
              <a:buChar char=""/>
            </a:pPr>
            <a:r>
              <a:rPr lang="en-US" dirty="0" smtClean="0"/>
              <a:t>Sample 4</a:t>
            </a:r>
            <a:endParaRPr lang="en-US" dirty="0"/>
          </a:p>
        </p:txBody>
      </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l="7226" t="11955" r="7244" b="17384"/>
          <a:stretch/>
        </p:blipFill>
        <p:spPr>
          <a:xfrm rot="16200000">
            <a:off x="7279354" y="2734138"/>
            <a:ext cx="4631486" cy="2869706"/>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colorTemperature colorTemp="8800"/>
                    </a14:imgEffect>
                    <a14:imgEffect>
                      <a14:saturation sat="400000"/>
                    </a14:imgEffect>
                    <a14:imgEffect>
                      <a14:brightnessContrast bright="20000"/>
                    </a14:imgEffect>
                  </a14:imgLayer>
                </a14:imgProps>
              </a:ext>
            </a:extLst>
          </a:blip>
          <a:srcRect r="84466" b="23888"/>
          <a:stretch/>
        </p:blipFill>
        <p:spPr>
          <a:xfrm>
            <a:off x="8160244" y="1920681"/>
            <a:ext cx="479259" cy="3754905"/>
          </a:xfrm>
          <a:prstGeom prst="rect">
            <a:avLst/>
          </a:prstGeom>
        </p:spPr>
      </p:pic>
      <p:sp>
        <p:nvSpPr>
          <p:cNvPr id="10" name="TextBox 9"/>
          <p:cNvSpPr txBox="1"/>
          <p:nvPr/>
        </p:nvSpPr>
        <p:spPr>
          <a:xfrm>
            <a:off x="6539895" y="5409558"/>
            <a:ext cx="5281616" cy="400110"/>
          </a:xfrm>
          <a:prstGeom prst="rect">
            <a:avLst/>
          </a:prstGeom>
          <a:noFill/>
        </p:spPr>
        <p:txBody>
          <a:bodyPr wrap="square" rtlCol="0">
            <a:spAutoFit/>
          </a:bodyPr>
          <a:lstStyle/>
          <a:p>
            <a:r>
              <a:rPr lang="en-US" sz="2000" dirty="0" smtClean="0"/>
              <a:t>70° 68.5° 66° 62.5° 57.9° 54.5° 51.8° 50°</a:t>
            </a:r>
            <a:endParaRPr lang="en-US" sz="2000" dirty="0"/>
          </a:p>
        </p:txBody>
      </p:sp>
      <p:cxnSp>
        <p:nvCxnSpPr>
          <p:cNvPr id="33" name="Straight Arrow Connector 32"/>
          <p:cNvCxnSpPr/>
          <p:nvPr/>
        </p:nvCxnSpPr>
        <p:spPr>
          <a:xfrm flipV="1">
            <a:off x="8542611" y="4586450"/>
            <a:ext cx="829989" cy="82310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091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1103312" y="1622090"/>
            <a:ext cx="8946541" cy="4195481"/>
          </a:xfrm>
        </p:spPr>
        <p:txBody>
          <a:bodyPr>
            <a:normAutofit/>
          </a:bodyPr>
          <a:lstStyle/>
          <a:p>
            <a:r>
              <a:rPr lang="en-US" sz="2800" dirty="0" smtClean="0"/>
              <a:t>Temperature</a:t>
            </a:r>
          </a:p>
          <a:p>
            <a:pPr lvl="1"/>
            <a:r>
              <a:rPr lang="en-US" sz="2400" dirty="0" smtClean="0"/>
              <a:t>PCR</a:t>
            </a:r>
          </a:p>
          <a:p>
            <a:r>
              <a:rPr lang="en-US" sz="2800" dirty="0" smtClean="0"/>
              <a:t>Sequencing</a:t>
            </a:r>
            <a:endParaRPr lang="en-US" sz="2800" dirty="0"/>
          </a:p>
        </p:txBody>
      </p:sp>
      <p:pic>
        <p:nvPicPr>
          <p:cNvPr id="4" name="Picture 3" descr="Why doesn't Sanger (fluorescent) &lt;strong&gt;DNA sequencing&lt;/strong&gt; doub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12" y="3448831"/>
            <a:ext cx="8106728" cy="2496692"/>
          </a:xfrm>
          <a:prstGeom prst="rect">
            <a:avLst/>
          </a:prstGeom>
        </p:spPr>
      </p:pic>
      <p:sp>
        <p:nvSpPr>
          <p:cNvPr id="5" name="TextBox 4"/>
          <p:cNvSpPr txBox="1"/>
          <p:nvPr/>
        </p:nvSpPr>
        <p:spPr>
          <a:xfrm>
            <a:off x="8502662" y="6187440"/>
            <a:ext cx="4473271" cy="369332"/>
          </a:xfrm>
          <a:prstGeom prst="rect">
            <a:avLst/>
          </a:prstGeom>
          <a:noFill/>
        </p:spPr>
        <p:txBody>
          <a:bodyPr wrap="square" rtlCol="0">
            <a:spAutoFit/>
          </a:bodyPr>
          <a:lstStyle/>
          <a:p>
            <a:r>
              <a:rPr lang="en-US" dirty="0" smtClean="0">
                <a:hlinkClick r:id="rId4"/>
              </a:rPr>
              <a:t>Genome News Network</a:t>
            </a:r>
            <a:endParaRPr lang="en-US" dirty="0"/>
          </a:p>
        </p:txBody>
      </p:sp>
    </p:spTree>
    <p:extLst>
      <p:ext uri="{BB962C8B-B14F-4D97-AF65-F5344CB8AC3E}">
        <p14:creationId xmlns:p14="http://schemas.microsoft.com/office/powerpoint/2010/main" val="19542027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Isolations</a:t>
            </a:r>
            <a:endParaRPr lang="en-US" dirty="0"/>
          </a:p>
        </p:txBody>
      </p:sp>
      <p:sp>
        <p:nvSpPr>
          <p:cNvPr id="3" name="Content Placeholder 2"/>
          <p:cNvSpPr>
            <a:spLocks noGrp="1"/>
          </p:cNvSpPr>
          <p:nvPr>
            <p:ph idx="1"/>
          </p:nvPr>
        </p:nvSpPr>
        <p:spPr>
          <a:xfrm>
            <a:off x="1104293" y="1754604"/>
            <a:ext cx="8946541" cy="4195481"/>
          </a:xfrm>
        </p:spPr>
        <p:txBody>
          <a:bodyPr>
            <a:normAutofit/>
          </a:bodyPr>
          <a:lstStyle/>
          <a:p>
            <a:r>
              <a:rPr lang="en-US" sz="2600" dirty="0" smtClean="0"/>
              <a:t>Fecal </a:t>
            </a:r>
          </a:p>
          <a:p>
            <a:pPr lvl="1"/>
            <a:r>
              <a:rPr lang="en-US" sz="2600" dirty="0" smtClean="0"/>
              <a:t>Dog</a:t>
            </a:r>
          </a:p>
          <a:p>
            <a:pPr lvl="1"/>
            <a:r>
              <a:rPr lang="en-US" sz="2600" dirty="0" smtClean="0"/>
              <a:t>Hamster </a:t>
            </a:r>
          </a:p>
          <a:p>
            <a:r>
              <a:rPr lang="en-US" sz="2600" dirty="0" smtClean="0"/>
              <a:t>Water </a:t>
            </a:r>
          </a:p>
          <a:p>
            <a:pPr lvl="1"/>
            <a:r>
              <a:rPr lang="en-US" sz="2600" dirty="0" smtClean="0"/>
              <a:t>Fish Tanks</a:t>
            </a:r>
          </a:p>
          <a:p>
            <a:pPr lvl="2"/>
            <a:r>
              <a:rPr lang="en-US" sz="2200" dirty="0" smtClean="0"/>
              <a:t>Fresh </a:t>
            </a:r>
          </a:p>
          <a:p>
            <a:pPr lvl="2"/>
            <a:r>
              <a:rPr lang="en-US" sz="2200" dirty="0" smtClean="0"/>
              <a:t>Salt</a:t>
            </a:r>
          </a:p>
          <a:p>
            <a:pPr lvl="2"/>
            <a:r>
              <a:rPr lang="en-US" sz="2200" dirty="0" smtClean="0"/>
              <a:t>Fresh (bio) </a:t>
            </a:r>
          </a:p>
          <a:p>
            <a:endParaRPr lang="en-US"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13952" t="30168" r="26920" b="22019"/>
          <a:stretch/>
        </p:blipFill>
        <p:spPr>
          <a:xfrm>
            <a:off x="5354516" y="452718"/>
            <a:ext cx="2954215" cy="4451015"/>
          </a:xfrm>
          <a:prstGeom prst="rect">
            <a:avLst/>
          </a:prstGeom>
        </p:spPr>
      </p:pic>
      <p:cxnSp>
        <p:nvCxnSpPr>
          <p:cNvPr id="6" name="Curved Connector 5"/>
          <p:cNvCxnSpPr/>
          <p:nvPr/>
        </p:nvCxnSpPr>
        <p:spPr>
          <a:xfrm rot="16200000" flipH="1">
            <a:off x="5959314" y="1823074"/>
            <a:ext cx="1744620" cy="404442"/>
          </a:xfrm>
          <a:prstGeom prst="curvedConnector3">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Curved Connector 7"/>
          <p:cNvCxnSpPr/>
          <p:nvPr/>
        </p:nvCxnSpPr>
        <p:spPr>
          <a:xfrm rot="16200000" flipH="1">
            <a:off x="6276524" y="1823072"/>
            <a:ext cx="1744620" cy="404442"/>
          </a:xfrm>
          <a:prstGeom prst="curvedConnector3">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 name="Curved Connector 8"/>
          <p:cNvCxnSpPr/>
          <p:nvPr/>
        </p:nvCxnSpPr>
        <p:spPr>
          <a:xfrm rot="16200000" flipH="1">
            <a:off x="6593735" y="1823074"/>
            <a:ext cx="1744620" cy="404442"/>
          </a:xfrm>
          <a:prstGeom prst="curvedConnector3">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6191845" y="691318"/>
            <a:ext cx="703388" cy="461665"/>
          </a:xfrm>
          <a:prstGeom prst="rect">
            <a:avLst/>
          </a:prstGeom>
          <a:noFill/>
        </p:spPr>
        <p:txBody>
          <a:bodyPr wrap="square" rtlCol="0">
            <a:spAutoFit/>
          </a:bodyPr>
          <a:lstStyle/>
          <a:p>
            <a:r>
              <a:rPr lang="en-US" sz="1200" dirty="0" smtClean="0"/>
              <a:t>Fresh (bio)</a:t>
            </a:r>
            <a:endParaRPr lang="en-US" sz="1200" dirty="0"/>
          </a:p>
        </p:txBody>
      </p:sp>
      <p:sp>
        <p:nvSpPr>
          <p:cNvPr id="11" name="TextBox 10"/>
          <p:cNvSpPr txBox="1"/>
          <p:nvPr/>
        </p:nvSpPr>
        <p:spPr>
          <a:xfrm>
            <a:off x="6682152" y="842051"/>
            <a:ext cx="668904" cy="261610"/>
          </a:xfrm>
          <a:prstGeom prst="rect">
            <a:avLst/>
          </a:prstGeom>
          <a:noFill/>
        </p:spPr>
        <p:txBody>
          <a:bodyPr wrap="square" rtlCol="0">
            <a:spAutoFit/>
          </a:bodyPr>
          <a:lstStyle/>
          <a:p>
            <a:r>
              <a:rPr lang="en-US" sz="1100" dirty="0" smtClean="0"/>
              <a:t>Dog</a:t>
            </a:r>
            <a:endParaRPr lang="en-US" dirty="0"/>
          </a:p>
        </p:txBody>
      </p:sp>
      <p:sp>
        <p:nvSpPr>
          <p:cNvPr id="13" name="TextBox 12"/>
          <p:cNvSpPr txBox="1"/>
          <p:nvPr/>
        </p:nvSpPr>
        <p:spPr>
          <a:xfrm>
            <a:off x="7056637" y="842051"/>
            <a:ext cx="1666708" cy="261610"/>
          </a:xfrm>
          <a:prstGeom prst="rect">
            <a:avLst/>
          </a:prstGeom>
          <a:noFill/>
        </p:spPr>
        <p:txBody>
          <a:bodyPr wrap="square" rtlCol="0">
            <a:spAutoFit/>
          </a:bodyPr>
          <a:lstStyle/>
          <a:p>
            <a:r>
              <a:rPr lang="en-US" sz="1100" dirty="0" smtClean="0"/>
              <a:t>Hamster</a:t>
            </a:r>
            <a:endParaRPr lang="en-US" dirty="0"/>
          </a:p>
        </p:txBody>
      </p:sp>
      <p:pic>
        <p:nvPicPr>
          <p:cNvPr id="14" name="Picture 13"/>
          <p:cNvPicPr>
            <a:picLocks noChangeAspect="1"/>
          </p:cNvPicPr>
          <p:nvPr/>
        </p:nvPicPr>
        <p:blipFill>
          <a:blip r:embed="rId5"/>
          <a:stretch>
            <a:fillRect/>
          </a:stretch>
        </p:blipFill>
        <p:spPr>
          <a:xfrm>
            <a:off x="7750877" y="3370428"/>
            <a:ext cx="2299957" cy="3066609"/>
          </a:xfrm>
          <a:prstGeom prst="rect">
            <a:avLst/>
          </a:prstGeom>
        </p:spPr>
      </p:pic>
      <p:pic>
        <p:nvPicPr>
          <p:cNvPr id="15" name="Picture 14"/>
          <p:cNvPicPr>
            <a:picLocks noChangeAspect="1"/>
          </p:cNvPicPr>
          <p:nvPr/>
        </p:nvPicPr>
        <p:blipFill rotWithShape="1">
          <a:blip r:embed="rId6"/>
          <a:srcRect t="11329" r="634" b="30529"/>
          <a:stretch/>
        </p:blipFill>
        <p:spPr>
          <a:xfrm>
            <a:off x="9440482" y="1282650"/>
            <a:ext cx="2202449" cy="2791150"/>
          </a:xfrm>
          <a:prstGeom prst="rect">
            <a:avLst/>
          </a:prstGeom>
        </p:spPr>
      </p:pic>
    </p:spTree>
    <p:extLst>
      <p:ext uri="{BB962C8B-B14F-4D97-AF65-F5344CB8AC3E}">
        <p14:creationId xmlns:p14="http://schemas.microsoft.com/office/powerpoint/2010/main" val="1380013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Microbiome</a:t>
            </a:r>
            <a:endParaRPr lang="en-US" dirty="0"/>
          </a:p>
        </p:txBody>
      </p:sp>
      <p:sp>
        <p:nvSpPr>
          <p:cNvPr id="3" name="Content Placeholder 2"/>
          <p:cNvSpPr>
            <a:spLocks noGrp="1"/>
          </p:cNvSpPr>
          <p:nvPr>
            <p:ph idx="1"/>
          </p:nvPr>
        </p:nvSpPr>
        <p:spPr/>
        <p:txBody>
          <a:bodyPr/>
          <a:lstStyle/>
          <a:p>
            <a:r>
              <a:rPr lang="en-US" dirty="0" smtClean="0"/>
              <a:t>2</a:t>
            </a:r>
            <a:r>
              <a:rPr lang="en-US" baseline="30000" dirty="0" smtClean="0"/>
              <a:t>nd</a:t>
            </a:r>
            <a:r>
              <a:rPr lang="en-US" dirty="0" smtClean="0"/>
              <a:t> most diverse microbiome in human </a:t>
            </a:r>
          </a:p>
          <a:p>
            <a:pPr lvl="1"/>
            <a:r>
              <a:rPr lang="en-US" dirty="0" smtClean="0"/>
              <a:t>Bacteria, fungi, viruses, archaea </a:t>
            </a:r>
          </a:p>
          <a:p>
            <a:r>
              <a:rPr lang="en-US" dirty="0" smtClean="0"/>
              <a:t>Saliva Kit</a:t>
            </a:r>
          </a:p>
          <a:p>
            <a:r>
              <a:rPr lang="en-US" dirty="0" smtClean="0"/>
              <a:t>A12 “Superman of the mouth” </a:t>
            </a:r>
          </a:p>
          <a:p>
            <a:pPr lvl="1"/>
            <a:r>
              <a:rPr lang="en-US" dirty="0" smtClean="0"/>
              <a:t>Kills streptococcus mutans</a:t>
            </a:r>
          </a:p>
          <a:p>
            <a:pPr lvl="1"/>
            <a:r>
              <a:rPr lang="en-US" dirty="0" smtClean="0"/>
              <a:t>Neutralizes acids</a:t>
            </a:r>
          </a:p>
          <a:p>
            <a:pPr lvl="1"/>
            <a:r>
              <a:rPr lang="en-US" dirty="0" smtClean="0"/>
              <a:t>Protects from biofilms</a:t>
            </a:r>
          </a:p>
          <a:p>
            <a:pPr lvl="1"/>
            <a:r>
              <a:rPr lang="en-US" dirty="0" smtClean="0"/>
              <a:t>Hydrogen peroxide</a:t>
            </a:r>
          </a:p>
          <a:p>
            <a:pPr marL="0" indent="0">
              <a:buNone/>
            </a:pPr>
            <a:endParaRPr lang="en-US" dirty="0"/>
          </a:p>
        </p:txBody>
      </p:sp>
      <p:sp>
        <p:nvSpPr>
          <p:cNvPr id="4" name="Rectangle 3"/>
          <p:cNvSpPr/>
          <p:nvPr/>
        </p:nvSpPr>
        <p:spPr>
          <a:xfrm>
            <a:off x="62585" y="6211669"/>
            <a:ext cx="5513997" cy="646331"/>
          </a:xfrm>
          <a:prstGeom prst="rect">
            <a:avLst/>
          </a:prstGeom>
        </p:spPr>
        <p:txBody>
          <a:bodyPr wrap="square">
            <a:spAutoFit/>
          </a:bodyPr>
          <a:lstStyle/>
          <a:p>
            <a:r>
              <a:rPr lang="en-US" sz="900" dirty="0" smtClean="0">
                <a:hlinkClick r:id="rId3"/>
              </a:rPr>
              <a:t>oral microbiome: unveiling the fundamentals</a:t>
            </a:r>
            <a:endParaRPr lang="en-US" sz="900" dirty="0" smtClean="0"/>
          </a:p>
          <a:p>
            <a:r>
              <a:rPr lang="en-US" sz="900" dirty="0">
                <a:hlinkClick r:id="rId4"/>
              </a:rPr>
              <a:t>https://www.sciencenewsforstudents.org/article/newly-discovered-microbe-keeps-teeth-healthy#:~:text=probiotic%20A%20beneficial%20bacterium%20that,may%20lead%20to%20tooth%20decay</a:t>
            </a:r>
            <a:r>
              <a:rPr lang="en-US" sz="900" dirty="0" smtClean="0"/>
              <a:t>. </a:t>
            </a:r>
            <a:endParaRPr lang="en-US" sz="900" dirty="0"/>
          </a:p>
        </p:txBody>
      </p:sp>
      <p:pic>
        <p:nvPicPr>
          <p:cNvPr id="5" name="Picture 4"/>
          <p:cNvPicPr>
            <a:picLocks noChangeAspect="1"/>
          </p:cNvPicPr>
          <p:nvPr/>
        </p:nvPicPr>
        <p:blipFill>
          <a:blip r:embed="rId5"/>
          <a:stretch>
            <a:fillRect/>
          </a:stretch>
        </p:blipFill>
        <p:spPr>
          <a:xfrm>
            <a:off x="7062165" y="1443317"/>
            <a:ext cx="4814521" cy="2962782"/>
          </a:xfrm>
          <a:prstGeom prst="rect">
            <a:avLst/>
          </a:prstGeom>
        </p:spPr>
      </p:pic>
      <p:pic>
        <p:nvPicPr>
          <p:cNvPr id="6" name="Picture 5"/>
          <p:cNvPicPr>
            <a:picLocks noChangeAspect="1"/>
          </p:cNvPicPr>
          <p:nvPr/>
        </p:nvPicPr>
        <p:blipFill>
          <a:blip r:embed="rId6"/>
          <a:stretch>
            <a:fillRect/>
          </a:stretch>
        </p:blipFill>
        <p:spPr>
          <a:xfrm>
            <a:off x="5015659" y="4023847"/>
            <a:ext cx="3873338" cy="2224552"/>
          </a:xfrm>
          <a:prstGeom prst="rect">
            <a:avLst/>
          </a:prstGeom>
        </p:spPr>
      </p:pic>
    </p:spTree>
    <p:extLst>
      <p:ext uri="{BB962C8B-B14F-4D97-AF65-F5344CB8AC3E}">
        <p14:creationId xmlns:p14="http://schemas.microsoft.com/office/powerpoint/2010/main" val="3012345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t>
            </a:r>
            <a:endParaRPr lang="en-US" dirty="0"/>
          </a:p>
        </p:txBody>
      </p:sp>
      <p:sp>
        <p:nvSpPr>
          <p:cNvPr id="3" name="Content Placeholder 2"/>
          <p:cNvSpPr>
            <a:spLocks noGrp="1"/>
          </p:cNvSpPr>
          <p:nvPr>
            <p:ph idx="1"/>
          </p:nvPr>
        </p:nvSpPr>
        <p:spPr/>
        <p:txBody>
          <a:bodyPr/>
          <a:lstStyle/>
          <a:p>
            <a:r>
              <a:rPr lang="en-US" dirty="0" smtClean="0"/>
              <a:t>Dr. Richard Kieft</a:t>
            </a:r>
          </a:p>
          <a:p>
            <a:r>
              <a:rPr lang="en-US" dirty="0" smtClean="0"/>
              <a:t>Dr. Laura Moore</a:t>
            </a:r>
          </a:p>
          <a:p>
            <a:r>
              <a:rPr lang="en-US" dirty="0" smtClean="0"/>
              <a:t>Dr. Brad Sturgeon</a:t>
            </a:r>
          </a:p>
          <a:p>
            <a:r>
              <a:rPr lang="en-US" dirty="0" smtClean="0"/>
              <a:t>Monmouth College Chemistry Department</a:t>
            </a:r>
          </a:p>
          <a:p>
            <a:r>
              <a:rPr lang="en-US" dirty="0" smtClean="0"/>
              <a:t>Talia Long</a:t>
            </a:r>
          </a:p>
          <a:p>
            <a:r>
              <a:rPr lang="en-US" dirty="0" smtClean="0"/>
              <a:t>Riley Bigham </a:t>
            </a:r>
            <a:endParaRPr lang="en-US" dirty="0"/>
          </a:p>
        </p:txBody>
      </p:sp>
    </p:spTree>
    <p:extLst>
      <p:ext uri="{BB962C8B-B14F-4D97-AF65-F5344CB8AC3E}">
        <p14:creationId xmlns:p14="http://schemas.microsoft.com/office/powerpoint/2010/main" val="19072232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a:xfrm>
            <a:off x="1104293" y="1658064"/>
            <a:ext cx="8946541" cy="4195481"/>
          </a:xfrm>
        </p:spPr>
        <p:txBody>
          <a:bodyPr>
            <a:normAutofit/>
          </a:bodyPr>
          <a:lstStyle/>
          <a:p>
            <a:r>
              <a:rPr lang="en-US" sz="1200" dirty="0">
                <a:hlinkClick r:id="rId2"/>
              </a:rPr>
              <a:t>https://nph.onlinelibrary.wiley.com/doi/full/10.1002/ppp3.10167</a:t>
            </a:r>
            <a:endParaRPr lang="en-US" sz="1200" dirty="0"/>
          </a:p>
          <a:p>
            <a:r>
              <a:rPr lang="en-US" sz="1200" dirty="0">
                <a:hlinkClick r:id="rId3"/>
              </a:rPr>
              <a:t>https://scielo.conicyt.cl/scielo.php?pid=S0718-95162017000400008&amp;script=sci_arttext</a:t>
            </a:r>
            <a:r>
              <a:rPr lang="en-US" sz="1200" dirty="0"/>
              <a:t> </a:t>
            </a:r>
          </a:p>
          <a:p>
            <a:r>
              <a:rPr lang="en-US" sz="1200" dirty="0">
                <a:hlinkClick r:id="rId4"/>
              </a:rPr>
              <a:t>https://fungialert.com/what-are-good-and-bad-soil-microorganisms/</a:t>
            </a:r>
            <a:r>
              <a:rPr lang="en-US" sz="1200" dirty="0"/>
              <a:t> </a:t>
            </a:r>
            <a:endParaRPr lang="en-US" sz="1200" dirty="0" smtClean="0"/>
          </a:p>
          <a:p>
            <a:r>
              <a:rPr lang="en-US" sz="1200" dirty="0">
                <a:hlinkClick r:id="rId5"/>
              </a:rPr>
              <a:t>https://www.sciencenewsforstudents.org/article/newly-discovered-microbe-keeps-teeth-healthy#:~:text=probiotic%20A%20beneficial%20bacterium%20that,may%20lead%20to%20tooth%20decay</a:t>
            </a:r>
            <a:r>
              <a:rPr lang="en-US" sz="1200" dirty="0"/>
              <a:t>. </a:t>
            </a:r>
            <a:endParaRPr lang="en-US" sz="1200" dirty="0" smtClean="0"/>
          </a:p>
          <a:p>
            <a:r>
              <a:rPr lang="en-US" sz="1200" dirty="0">
                <a:hlinkClick r:id="rId6"/>
              </a:rPr>
              <a:t>oral microbiome: unveiling the </a:t>
            </a:r>
            <a:r>
              <a:rPr lang="en-US" sz="1200" dirty="0" smtClean="0">
                <a:hlinkClick r:id="rId6"/>
              </a:rPr>
              <a:t>fundamentals</a:t>
            </a:r>
            <a:endParaRPr lang="en-US" sz="1200" dirty="0" smtClean="0"/>
          </a:p>
          <a:p>
            <a:r>
              <a:rPr lang="en-US" sz="1200" dirty="0">
                <a:hlinkClick r:id="rId7"/>
              </a:rPr>
              <a:t>Genome News Network</a:t>
            </a:r>
            <a:endParaRPr lang="en-US" sz="1200" dirty="0"/>
          </a:p>
          <a:p>
            <a:r>
              <a:rPr lang="en-US" sz="1200" dirty="0">
                <a:hlinkClick r:id="rId8"/>
              </a:rPr>
              <a:t>http://wilearncap.asuscomm.com:81/wikipedia_en_all_novid_2017-08/A/Soil_microbiology.html</a:t>
            </a:r>
            <a:r>
              <a:rPr lang="en-US" sz="1200" dirty="0"/>
              <a:t> </a:t>
            </a:r>
            <a:endParaRPr lang="en-US" sz="1200" dirty="0" smtClean="0"/>
          </a:p>
          <a:p>
            <a:r>
              <a:rPr lang="en-US" sz="1200" dirty="0">
                <a:hlinkClick r:id="rId9"/>
              </a:rPr>
              <a:t>Bacteria by </a:t>
            </a:r>
            <a:r>
              <a:rPr lang="en-US" sz="1200" dirty="0" err="1">
                <a:hlinkClick r:id="rId9"/>
              </a:rPr>
              <a:t>Byjus</a:t>
            </a:r>
            <a:endParaRPr lang="en-US" sz="1200" dirty="0"/>
          </a:p>
          <a:p>
            <a:endParaRPr lang="en-US" sz="1400" dirty="0"/>
          </a:p>
          <a:p>
            <a:endParaRPr lang="en-US" sz="1400" dirty="0"/>
          </a:p>
          <a:p>
            <a:endParaRPr lang="en-US" sz="1400" dirty="0"/>
          </a:p>
          <a:p>
            <a:endParaRPr lang="en-US" sz="1400" dirty="0"/>
          </a:p>
          <a:p>
            <a:endParaRPr lang="en-US" sz="1400" dirty="0"/>
          </a:p>
          <a:p>
            <a:endParaRPr lang="en-US" dirty="0"/>
          </a:p>
        </p:txBody>
      </p:sp>
    </p:spTree>
    <p:extLst>
      <p:ext uri="{BB962C8B-B14F-4D97-AF65-F5344CB8AC3E}">
        <p14:creationId xmlns:p14="http://schemas.microsoft.com/office/powerpoint/2010/main" val="1807221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br>
              <a:rPr lang="en-US" dirty="0" smtClean="0"/>
            </a:br>
            <a:endParaRPr lang="en-US" dirty="0"/>
          </a:p>
        </p:txBody>
      </p:sp>
      <p:sp>
        <p:nvSpPr>
          <p:cNvPr id="3" name="Content Placeholder 2"/>
          <p:cNvSpPr>
            <a:spLocks noGrp="1"/>
          </p:cNvSpPr>
          <p:nvPr>
            <p:ph idx="1"/>
          </p:nvPr>
        </p:nvSpPr>
        <p:spPr/>
        <p:txBody>
          <a:bodyPr/>
          <a:lstStyle/>
          <a:p>
            <a:r>
              <a:rPr lang="en-US" dirty="0" smtClean="0"/>
              <a:t>Thank you!</a:t>
            </a:r>
            <a:endParaRPr lang="en-US" dirty="0"/>
          </a:p>
        </p:txBody>
      </p:sp>
    </p:spTree>
    <p:extLst>
      <p:ext uri="{BB962C8B-B14F-4D97-AF65-F5344CB8AC3E}">
        <p14:creationId xmlns:p14="http://schemas.microsoft.com/office/powerpoint/2010/main" val="3623466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Microbiome</a:t>
            </a:r>
            <a:endParaRPr lang="en-US" dirty="0"/>
          </a:p>
        </p:txBody>
      </p:sp>
      <p:sp>
        <p:nvSpPr>
          <p:cNvPr id="3" name="Content Placeholder 2"/>
          <p:cNvSpPr>
            <a:spLocks noGrp="1"/>
          </p:cNvSpPr>
          <p:nvPr>
            <p:ph idx="1"/>
          </p:nvPr>
        </p:nvSpPr>
        <p:spPr>
          <a:xfrm>
            <a:off x="875201" y="1690968"/>
            <a:ext cx="8946541" cy="4195481"/>
          </a:xfrm>
        </p:spPr>
        <p:txBody>
          <a:bodyPr/>
          <a:lstStyle/>
          <a:p>
            <a:r>
              <a:rPr lang="en-US" dirty="0" smtClean="0"/>
              <a:t>Each environment has its own microbiome</a:t>
            </a:r>
          </a:p>
          <a:p>
            <a:pPr lvl="1"/>
            <a:r>
              <a:rPr lang="en-US" dirty="0"/>
              <a:t>Bacteria</a:t>
            </a:r>
          </a:p>
          <a:p>
            <a:pPr lvl="1"/>
            <a:r>
              <a:rPr lang="en-US" dirty="0"/>
              <a:t>Fungi</a:t>
            </a:r>
          </a:p>
          <a:p>
            <a:pPr lvl="1"/>
            <a:r>
              <a:rPr lang="en-US" dirty="0"/>
              <a:t>Viruses</a:t>
            </a:r>
          </a:p>
          <a:p>
            <a:pPr lvl="1"/>
            <a:r>
              <a:rPr lang="en-US" dirty="0" smtClean="0"/>
              <a:t>Archaea</a:t>
            </a:r>
          </a:p>
          <a:p>
            <a:r>
              <a:rPr lang="en-US" dirty="0" smtClean="0"/>
              <a:t>Soil</a:t>
            </a:r>
          </a:p>
          <a:p>
            <a:r>
              <a:rPr lang="en-US" dirty="0" smtClean="0"/>
              <a:t>Water </a:t>
            </a:r>
          </a:p>
          <a:p>
            <a:r>
              <a:rPr lang="en-US" dirty="0" smtClean="0"/>
              <a:t>Feces </a:t>
            </a:r>
          </a:p>
          <a:p>
            <a:pPr lvl="1"/>
            <a:endParaRPr lang="en-US" dirty="0"/>
          </a:p>
        </p:txBody>
      </p:sp>
      <p:pic>
        <p:nvPicPr>
          <p:cNvPr id="4" name="Picture 3" descr="The bug hunters and the &lt;strong&gt;microbiome&lt;/strong&gt; | University of Cambri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25" y="2321366"/>
            <a:ext cx="7555440" cy="3688079"/>
          </a:xfrm>
          <a:prstGeom prst="rect">
            <a:avLst/>
          </a:prstGeom>
        </p:spPr>
      </p:pic>
      <p:pic>
        <p:nvPicPr>
          <p:cNvPr id="5" name="Picture 4"/>
          <p:cNvPicPr>
            <a:picLocks noChangeAspect="1"/>
          </p:cNvPicPr>
          <p:nvPr/>
        </p:nvPicPr>
        <p:blipFill>
          <a:blip r:embed="rId4"/>
          <a:stretch>
            <a:fillRect/>
          </a:stretch>
        </p:blipFill>
        <p:spPr>
          <a:xfrm>
            <a:off x="5920906" y="-15400"/>
            <a:ext cx="4359018" cy="4444369"/>
          </a:xfrm>
          <a:prstGeom prst="rect">
            <a:avLst/>
          </a:prstGeom>
        </p:spPr>
      </p:pic>
    </p:spTree>
    <p:extLst>
      <p:ext uri="{BB962C8B-B14F-4D97-AF65-F5344CB8AC3E}">
        <p14:creationId xmlns:p14="http://schemas.microsoft.com/office/powerpoint/2010/main" val="2934568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know about the soil microbes?</a:t>
            </a:r>
            <a:endParaRPr lang="en-US" dirty="0"/>
          </a:p>
        </p:txBody>
      </p:sp>
      <p:sp>
        <p:nvSpPr>
          <p:cNvPr id="3" name="Content Placeholder 2"/>
          <p:cNvSpPr>
            <a:spLocks noGrp="1"/>
          </p:cNvSpPr>
          <p:nvPr>
            <p:ph idx="1"/>
          </p:nvPr>
        </p:nvSpPr>
        <p:spPr/>
        <p:txBody>
          <a:bodyPr/>
          <a:lstStyle/>
          <a:p>
            <a:r>
              <a:rPr lang="en-US" dirty="0" smtClean="0"/>
              <a:t>Nitrogen use by plants</a:t>
            </a:r>
          </a:p>
          <a:p>
            <a:pPr lvl="1"/>
            <a:r>
              <a:rPr lang="en-US" dirty="0" smtClean="0"/>
              <a:t>Samples 1 and 4</a:t>
            </a:r>
          </a:p>
          <a:p>
            <a:pPr lvl="2"/>
            <a:r>
              <a:rPr lang="en-US" dirty="0" smtClean="0"/>
              <a:t>Lack of manure, which contains Nitrogen that is already converted into a form that can be used by the plant</a:t>
            </a:r>
          </a:p>
          <a:p>
            <a:pPr lvl="1"/>
            <a:r>
              <a:rPr lang="en-US" dirty="0" smtClean="0"/>
              <a:t>DNA, Amino acids, Protein</a:t>
            </a:r>
          </a:p>
          <a:p>
            <a:r>
              <a:rPr lang="en-US" dirty="0" smtClean="0"/>
              <a:t>Pathogenic Microbes</a:t>
            </a:r>
          </a:p>
          <a:p>
            <a:pPr lvl="1"/>
            <a:r>
              <a:rPr lang="en-US" dirty="0" smtClean="0"/>
              <a:t>Phytophthora spores- kills plant tissues from the root up</a:t>
            </a:r>
            <a:endParaRPr lang="en-US" dirty="0"/>
          </a:p>
        </p:txBody>
      </p:sp>
      <p:sp>
        <p:nvSpPr>
          <p:cNvPr id="4" name="Rectangle 3"/>
          <p:cNvSpPr/>
          <p:nvPr/>
        </p:nvSpPr>
        <p:spPr>
          <a:xfrm>
            <a:off x="6096000" y="5663623"/>
            <a:ext cx="6096000" cy="1169551"/>
          </a:xfrm>
          <a:prstGeom prst="rect">
            <a:avLst/>
          </a:prstGeom>
        </p:spPr>
        <p:txBody>
          <a:bodyPr>
            <a:spAutoFit/>
          </a:bodyPr>
          <a:lstStyle/>
          <a:p>
            <a:r>
              <a:rPr lang="en-US" sz="1400" dirty="0">
                <a:hlinkClick r:id="rId3"/>
              </a:rPr>
              <a:t>https://</a:t>
            </a:r>
            <a:r>
              <a:rPr lang="en-US" sz="1400" dirty="0" smtClean="0">
                <a:hlinkClick r:id="rId3"/>
              </a:rPr>
              <a:t>nph.onlinelibrary.wiley.com/doi/full/10.1002/ppp3.10167</a:t>
            </a:r>
            <a:endParaRPr lang="en-US" sz="1400" dirty="0" smtClean="0"/>
          </a:p>
          <a:p>
            <a:r>
              <a:rPr lang="en-US" sz="1400" dirty="0">
                <a:hlinkClick r:id="rId4"/>
              </a:rPr>
              <a:t>https://</a:t>
            </a:r>
            <a:r>
              <a:rPr lang="en-US" sz="1400" dirty="0" smtClean="0">
                <a:hlinkClick r:id="rId4"/>
              </a:rPr>
              <a:t>scielo.conicyt.cl/scielo.php?pid=S0718-95162017000400008&amp;script=sci_arttext</a:t>
            </a:r>
            <a:r>
              <a:rPr lang="en-US" sz="1400" dirty="0" smtClean="0"/>
              <a:t> </a:t>
            </a:r>
          </a:p>
          <a:p>
            <a:r>
              <a:rPr lang="en-US" sz="1400" dirty="0">
                <a:hlinkClick r:id="rId5"/>
              </a:rPr>
              <a:t>https://fungialert.com/what-are-good-and-bad-soil-microorganisms</a:t>
            </a:r>
            <a:r>
              <a:rPr lang="en-US" sz="1400" dirty="0" smtClean="0">
                <a:hlinkClick r:id="rId5"/>
              </a:rPr>
              <a:t>/</a:t>
            </a:r>
            <a:r>
              <a:rPr lang="en-US" sz="1400" dirty="0" smtClean="0"/>
              <a:t> </a:t>
            </a:r>
          </a:p>
          <a:p>
            <a:endParaRPr lang="en-US" sz="1400" dirty="0"/>
          </a:p>
        </p:txBody>
      </p:sp>
    </p:spTree>
    <p:extLst>
      <p:ext uri="{BB962C8B-B14F-4D97-AF65-F5344CB8AC3E}">
        <p14:creationId xmlns:p14="http://schemas.microsoft.com/office/powerpoint/2010/main" val="206751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Plasmid vs Chromosomal DNA</a:t>
            </a:r>
            <a:endParaRPr lang="en-US" dirty="0"/>
          </a:p>
        </p:txBody>
      </p:sp>
      <p:pic>
        <p:nvPicPr>
          <p:cNvPr id="4" name="Content Placeholder 3" descr="Screen Clipping"/>
          <p:cNvPicPr>
            <a:picLocks noGrp="1" noChangeAspect="1"/>
          </p:cNvPicPr>
          <p:nvPr>
            <p:ph idx="1"/>
          </p:nvPr>
        </p:nvPicPr>
        <p:blipFill rotWithShape="1">
          <a:blip r:embed="rId3">
            <a:extLst>
              <a:ext uri="{28A0092B-C50C-407E-A947-70E740481C1C}">
                <a14:useLocalDpi xmlns:a14="http://schemas.microsoft.com/office/drawing/2010/main" val="0"/>
              </a:ext>
            </a:extLst>
          </a:blip>
          <a:srcRect l="7694" r="4425" b="9218"/>
          <a:stretch/>
        </p:blipFill>
        <p:spPr>
          <a:xfrm>
            <a:off x="5210040" y="1853248"/>
            <a:ext cx="6734908" cy="3039997"/>
          </a:xfrm>
        </p:spPr>
      </p:pic>
      <p:sp>
        <p:nvSpPr>
          <p:cNvPr id="5" name="TextBox 4"/>
          <p:cNvSpPr txBox="1"/>
          <p:nvPr/>
        </p:nvSpPr>
        <p:spPr>
          <a:xfrm>
            <a:off x="10339755" y="4893245"/>
            <a:ext cx="2220656" cy="307777"/>
          </a:xfrm>
          <a:prstGeom prst="rect">
            <a:avLst/>
          </a:prstGeom>
          <a:noFill/>
        </p:spPr>
        <p:txBody>
          <a:bodyPr wrap="square" rtlCol="0">
            <a:spAutoFit/>
          </a:bodyPr>
          <a:lstStyle/>
          <a:p>
            <a:r>
              <a:rPr lang="en-US" sz="1400" dirty="0" smtClean="0">
                <a:hlinkClick r:id="rId4"/>
              </a:rPr>
              <a:t>Bacteria by </a:t>
            </a:r>
            <a:r>
              <a:rPr lang="en-US" sz="1400" dirty="0" err="1" smtClean="0">
                <a:hlinkClick r:id="rId4"/>
              </a:rPr>
              <a:t>Byjus</a:t>
            </a:r>
            <a:endParaRPr lang="en-US" sz="1400" dirty="0"/>
          </a:p>
        </p:txBody>
      </p:sp>
      <p:sp>
        <p:nvSpPr>
          <p:cNvPr id="6" name="TextBox 5"/>
          <p:cNvSpPr txBox="1"/>
          <p:nvPr/>
        </p:nvSpPr>
        <p:spPr>
          <a:xfrm>
            <a:off x="646111" y="1483916"/>
            <a:ext cx="4415746" cy="2062103"/>
          </a:xfrm>
          <a:prstGeom prst="rect">
            <a:avLst/>
          </a:prstGeom>
          <a:noFill/>
        </p:spPr>
        <p:txBody>
          <a:bodyPr wrap="square" rtlCol="0">
            <a:spAutoFit/>
          </a:bodyPr>
          <a:lstStyle/>
          <a:p>
            <a:r>
              <a:rPr lang="en-US" sz="2800" dirty="0" smtClean="0"/>
              <a:t>Plasmids-</a:t>
            </a:r>
          </a:p>
          <a:p>
            <a:pPr marL="571500" indent="-571500">
              <a:buFont typeface="Arial" panose="020B0604020202020204" pitchFamily="34" charset="0"/>
              <a:buChar char="•"/>
            </a:pPr>
            <a:r>
              <a:rPr lang="en-US" sz="2000" dirty="0" smtClean="0"/>
              <a:t>Independent </a:t>
            </a:r>
          </a:p>
          <a:p>
            <a:pPr marL="571500" indent="-571500">
              <a:buFont typeface="Arial" panose="020B0604020202020204" pitchFamily="34" charset="0"/>
              <a:buChar char="•"/>
            </a:pPr>
            <a:r>
              <a:rPr lang="en-US" sz="2000" dirty="0" smtClean="0"/>
              <a:t>Self-Replicative</a:t>
            </a:r>
          </a:p>
          <a:p>
            <a:pPr marL="571500" indent="-571500">
              <a:buFont typeface="Arial" panose="020B0604020202020204" pitchFamily="34" charset="0"/>
              <a:buChar char="•"/>
            </a:pPr>
            <a:r>
              <a:rPr lang="en-US" sz="2000" dirty="0" smtClean="0"/>
              <a:t>Non-essential</a:t>
            </a:r>
          </a:p>
          <a:p>
            <a:pPr marL="571500" indent="-571500">
              <a:buFont typeface="Arial" panose="020B0604020202020204" pitchFamily="34" charset="0"/>
              <a:buChar char="•"/>
            </a:pPr>
            <a:r>
              <a:rPr lang="en-US" sz="2000" dirty="0" smtClean="0"/>
              <a:t>Benefits</a:t>
            </a:r>
          </a:p>
          <a:p>
            <a:pPr marL="1028700" lvl="1" indent="-571500">
              <a:buFont typeface="Arial" panose="020B0604020202020204" pitchFamily="34" charset="0"/>
              <a:buChar char="•"/>
            </a:pPr>
            <a:r>
              <a:rPr lang="en-US" sz="2000" dirty="0" smtClean="0"/>
              <a:t>Antibiotic Resistance</a:t>
            </a:r>
          </a:p>
        </p:txBody>
      </p:sp>
      <p:sp>
        <p:nvSpPr>
          <p:cNvPr id="7" name="TextBox 6"/>
          <p:cNvSpPr txBox="1"/>
          <p:nvPr/>
        </p:nvSpPr>
        <p:spPr>
          <a:xfrm>
            <a:off x="646111" y="3754472"/>
            <a:ext cx="4415746" cy="2062103"/>
          </a:xfrm>
          <a:prstGeom prst="rect">
            <a:avLst/>
          </a:prstGeom>
          <a:noFill/>
        </p:spPr>
        <p:txBody>
          <a:bodyPr wrap="square" rtlCol="0">
            <a:spAutoFit/>
          </a:bodyPr>
          <a:lstStyle/>
          <a:p>
            <a:r>
              <a:rPr lang="en-US" sz="2800" dirty="0" smtClean="0"/>
              <a:t>Chromosomal-</a:t>
            </a:r>
          </a:p>
          <a:p>
            <a:pPr marL="571500" indent="-571500">
              <a:buFont typeface="Arial" panose="020B0604020202020204" pitchFamily="34" charset="0"/>
              <a:buChar char="•"/>
            </a:pPr>
            <a:r>
              <a:rPr lang="en-US" sz="2000" dirty="0" smtClean="0"/>
              <a:t>Nucleoid</a:t>
            </a:r>
          </a:p>
          <a:p>
            <a:pPr marL="571500" indent="-571500">
              <a:buFont typeface="Arial" panose="020B0604020202020204" pitchFamily="34" charset="0"/>
              <a:buChar char="•"/>
            </a:pPr>
            <a:r>
              <a:rPr lang="en-US" sz="2000" dirty="0" smtClean="0"/>
              <a:t>Double stranded</a:t>
            </a:r>
          </a:p>
          <a:p>
            <a:pPr marL="571500" indent="-571500">
              <a:buFont typeface="Arial" panose="020B0604020202020204" pitchFamily="34" charset="0"/>
              <a:buChar char="•"/>
            </a:pPr>
            <a:r>
              <a:rPr lang="en-US" sz="2000" dirty="0" smtClean="0"/>
              <a:t>Base pairs</a:t>
            </a:r>
          </a:p>
          <a:p>
            <a:pPr marL="571500" indent="-571500">
              <a:buFont typeface="Arial" panose="020B0604020202020204" pitchFamily="34" charset="0"/>
              <a:buChar char="•"/>
            </a:pPr>
            <a:r>
              <a:rPr lang="en-US" sz="2000" dirty="0" smtClean="0"/>
              <a:t>Identification</a:t>
            </a:r>
            <a:endParaRPr lang="en-US" sz="2000" dirty="0"/>
          </a:p>
          <a:p>
            <a:pPr marL="571500" indent="-571500">
              <a:buFont typeface="Arial" panose="020B0604020202020204" pitchFamily="34" charset="0"/>
              <a:buChar char="•"/>
            </a:pPr>
            <a:endParaRPr lang="en-US" sz="2000" dirty="0" smtClean="0"/>
          </a:p>
        </p:txBody>
      </p:sp>
    </p:spTree>
    <p:extLst>
      <p:ext uri="{BB962C8B-B14F-4D97-AF65-F5344CB8AC3E}">
        <p14:creationId xmlns:p14="http://schemas.microsoft.com/office/powerpoint/2010/main" val="1335260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3718" t="14952" r="11282" b="9471"/>
          <a:stretch/>
        </p:blipFill>
        <p:spPr>
          <a:xfrm>
            <a:off x="212725" y="1419413"/>
            <a:ext cx="2454719" cy="3298135"/>
          </a:xfrm>
          <a:prstGeom prst="rect">
            <a:avLst/>
          </a:prstGeom>
        </p:spPr>
      </p:pic>
      <p:sp>
        <p:nvSpPr>
          <p:cNvPr id="11" name="Rectangle 10"/>
          <p:cNvSpPr/>
          <p:nvPr/>
        </p:nvSpPr>
        <p:spPr>
          <a:xfrm>
            <a:off x="1626623" y="3531913"/>
            <a:ext cx="1700162" cy="29176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Instruments </a:t>
            </a:r>
            <a:endParaRPr lang="en-US" dirty="0"/>
          </a:p>
        </p:txBody>
      </p:sp>
      <p:sp>
        <p:nvSpPr>
          <p:cNvPr id="3" name="Content Placeholder 2"/>
          <p:cNvSpPr>
            <a:spLocks noGrp="1"/>
          </p:cNvSpPr>
          <p:nvPr>
            <p:ph idx="1"/>
          </p:nvPr>
        </p:nvSpPr>
        <p:spPr>
          <a:xfrm>
            <a:off x="6605993" y="4186990"/>
            <a:ext cx="5568421" cy="2272897"/>
          </a:xfrm>
        </p:spPr>
        <p:txBody>
          <a:bodyPr>
            <a:normAutofit lnSpcReduction="10000"/>
          </a:bodyPr>
          <a:lstStyle/>
          <a:p>
            <a:pPr>
              <a:lnSpc>
                <a:spcPct val="250000"/>
              </a:lnSpc>
            </a:pPr>
            <a:r>
              <a:rPr lang="en-US" sz="2800" dirty="0" smtClean="0"/>
              <a:t>Nano-Drop</a:t>
            </a:r>
          </a:p>
          <a:p>
            <a:pPr lvl="1"/>
            <a:r>
              <a:rPr lang="en-US" sz="2400" dirty="0" smtClean="0"/>
              <a:t>Measuring the absorbance and concentration of DNA in a sample</a:t>
            </a:r>
          </a:p>
        </p:txBody>
      </p:sp>
      <p:pic>
        <p:nvPicPr>
          <p:cNvPr id="4" name="Picture 3"/>
          <p:cNvPicPr>
            <a:picLocks noChangeAspect="1"/>
          </p:cNvPicPr>
          <p:nvPr/>
        </p:nvPicPr>
        <p:blipFill>
          <a:blip r:embed="rId4"/>
          <a:stretch>
            <a:fillRect/>
          </a:stretch>
        </p:blipFill>
        <p:spPr>
          <a:xfrm>
            <a:off x="7077593" y="861954"/>
            <a:ext cx="2419513" cy="3226017"/>
          </a:xfrm>
          <a:prstGeom prst="rect">
            <a:avLst/>
          </a:prstGeom>
        </p:spPr>
      </p:pic>
      <p:sp>
        <p:nvSpPr>
          <p:cNvPr id="6" name="Rectangle 5"/>
          <p:cNvSpPr/>
          <p:nvPr/>
        </p:nvSpPr>
        <p:spPr>
          <a:xfrm>
            <a:off x="9497107" y="1419413"/>
            <a:ext cx="2548246" cy="35713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9606919" y="1524631"/>
            <a:ext cx="2328621" cy="3360868"/>
          </a:xfrm>
          <a:prstGeom prst="rect">
            <a:avLst/>
          </a:prstGeom>
        </p:spPr>
      </p:pic>
      <p:sp>
        <p:nvSpPr>
          <p:cNvPr id="8" name="Rectangle 7"/>
          <p:cNvSpPr/>
          <p:nvPr/>
        </p:nvSpPr>
        <p:spPr>
          <a:xfrm>
            <a:off x="2973309" y="1853248"/>
            <a:ext cx="3994471" cy="4421723"/>
          </a:xfrm>
          <a:prstGeom prst="rect">
            <a:avLst/>
          </a:prstGeom>
        </p:spPr>
        <p:txBody>
          <a:bodyPr wrap="square">
            <a:spAutoFit/>
          </a:bodyPr>
          <a:lstStyle/>
          <a:p>
            <a:pPr marL="342900" lvl="0" indent="-342900">
              <a:spcBef>
                <a:spcPts val="1000"/>
              </a:spcBef>
              <a:buClr>
                <a:srgbClr val="ACD433"/>
              </a:buClr>
              <a:buSzPct val="80000"/>
              <a:buFont typeface="Wingdings 3" charset="2"/>
              <a:buChar char=""/>
            </a:pPr>
            <a:r>
              <a:rPr lang="en-US" sz="2800" dirty="0">
                <a:solidFill>
                  <a:prstClr val="white"/>
                </a:solidFill>
                <a:ea typeface="+mj-ea"/>
                <a:cs typeface="+mj-cs"/>
              </a:rPr>
              <a:t>PCR </a:t>
            </a:r>
          </a:p>
          <a:p>
            <a:pPr marL="742950" lvl="1" indent="-285750">
              <a:spcBef>
                <a:spcPts val="1000"/>
              </a:spcBef>
              <a:buClr>
                <a:srgbClr val="ACD433"/>
              </a:buClr>
              <a:buSzPct val="80000"/>
              <a:buFont typeface="Wingdings 3" charset="2"/>
              <a:buChar char=""/>
            </a:pPr>
            <a:r>
              <a:rPr lang="en-US" sz="2400" dirty="0" smtClean="0">
                <a:solidFill>
                  <a:prstClr val="white"/>
                </a:solidFill>
                <a:ea typeface="+mj-ea"/>
                <a:cs typeface="+mj-cs"/>
              </a:rPr>
              <a:t>Temperature Controlled Steps</a:t>
            </a:r>
            <a:endParaRPr lang="en-US" sz="2400" dirty="0">
              <a:solidFill>
                <a:prstClr val="white"/>
              </a:solidFill>
              <a:ea typeface="+mj-ea"/>
              <a:cs typeface="+mj-cs"/>
            </a:endParaRPr>
          </a:p>
          <a:p>
            <a:pPr marL="742950" lvl="1" indent="-285750">
              <a:spcBef>
                <a:spcPts val="1000"/>
              </a:spcBef>
              <a:buClr>
                <a:srgbClr val="ACD433"/>
              </a:buClr>
              <a:buSzPct val="80000"/>
              <a:buFont typeface="Wingdings 3" charset="2"/>
              <a:buChar char=""/>
            </a:pPr>
            <a:r>
              <a:rPr lang="en-US" sz="2400" dirty="0"/>
              <a:t>Important for analyzing small samples of DNA and isolating desired sequences​</a:t>
            </a:r>
          </a:p>
          <a:p>
            <a:pPr lvl="1">
              <a:spcBef>
                <a:spcPts val="1000"/>
              </a:spcBef>
              <a:buClr>
                <a:srgbClr val="ACD433"/>
              </a:buClr>
              <a:buSzPct val="80000"/>
            </a:pPr>
            <a:r>
              <a:rPr lang="en-US" sz="2400" dirty="0" smtClean="0">
                <a:solidFill>
                  <a:prstClr val="white"/>
                </a:solidFill>
                <a:ea typeface="+mj-ea"/>
                <a:cs typeface="+mj-cs"/>
              </a:rPr>
              <a:t> </a:t>
            </a:r>
            <a:endParaRPr lang="en-US" sz="2400" dirty="0">
              <a:solidFill>
                <a:prstClr val="white"/>
              </a:solidFill>
              <a:ea typeface="+mj-ea"/>
              <a:cs typeface="+mj-cs"/>
            </a:endParaRPr>
          </a:p>
          <a:p>
            <a:pPr lvl="0">
              <a:spcBef>
                <a:spcPts val="1000"/>
              </a:spcBef>
              <a:buClr>
                <a:srgbClr val="ACD433"/>
              </a:buClr>
              <a:buSzPct val="80000"/>
            </a:pPr>
            <a:r>
              <a:rPr lang="en-US" sz="2800" dirty="0">
                <a:solidFill>
                  <a:prstClr val="white"/>
                </a:solidFill>
                <a:ea typeface="+mj-ea"/>
                <a:cs typeface="+mj-cs"/>
              </a:rPr>
              <a:t> </a:t>
            </a:r>
          </a:p>
        </p:txBody>
      </p:sp>
      <p:sp>
        <p:nvSpPr>
          <p:cNvPr id="9" name="AutoShape 2" descr="data:image/gif;base64,%20R0lGODlhAAX0AfelALGxxvrd2O1LUJKSr+Tk69O61/Lr8/zZltrF3v3luNvP4fPx9fGLfPGbjOkmLVFSgPvCW/R0d/KFdeLS5Tg3a/rHZfeFh/iqoqd7k4koSfi8sus6PfF5ZXl7nURFdvvPe8nK2Pzfp3lihPrLcP3v0/BdXdcnMl9QevF9aqGhuvvThvGHd/3ryGxsk9W00fy/WCkoZPzAUVFDcv///19giufZ6f779Pz6/P736f7z3vn1+evg7frAUNC01CosY//AwPehmPzBtVkoV/zq525Yf/KBb/WQhPmlnvJoa7knOu1xXzsnX+ovNfaYjvy/c/aTifiPkfickvuyr/qamfvAbK+HnLyPotejrf3AffzAiIZqi/3ApP3AmJR2kdu3z/27uv7AueWtuPO9xee6yuy7x9w+SeG4zPquqf23tMmbqPujpPG1uvm+wvRucfysrf22tvu0pvWISPJyQPJzaficStxugdeWptxaZ9SZtJVsh/qyT/aVjO16Zvu8Z/KThva8sv63tvi1utl+lNGrydeMmrdFWnRJa95kdsqYpf329frAWPuXmP6rYfeWWo1bd/iYcP+7u9Oiv1FHdJVxjP2np+5+a/yvsfundP21fP+0tOOvwvyqrPufm/adk+6CcP+3t/ypq/uinvO4wOWZnP+5uYZjhP2rq/2tqP6vkv25gvKeoeOrrPqTlOZ9cOOfpfunov67t/OttP+rq/urp/+4rvCqrL94ff+2tviXkL+hoty1sv+ysvG2tv+9vf++vv+wsPypp/62msCgof6wqPKhpf+vr7yDlP+mpvmssJNsbei3xvWxuMiYmOmhoNy1zcCXmP6qqe2wvd+xxuiJgP+roMqMmf+bDOiywtizzf+eLOOyxfKmqvqytdyzysqToMCdnqV/fuC0ybqNjciJiv+trf+pqfiprf+oqFRFRNaUnHZaXD42NduyyjAsK5+Rk9GIiui6reW6kte2v5VgECMjIqCNj/G9cWJEGDYtHkw5G7BuC/+ZAM1+B+OKBPGRAoCChCH/C05FVFNDQVBFMi4wAwEAAAAh+QQEBgD/ACwAAAAAAAX0AQAI/wCP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MfPMkkw26eSTUEYp5ZRUVmnllVhmqeWWXHbp5ZdghinmmGSWaeaZaKap5ppstunmm3DGKeecdNZp551jurJaPf/06eefgAYq6KCEFmrooYgmquiijDbq6KOQRirppJRWaumlmGaq6aacdurpp6CGKuqopJZq6qmoplrpM3uq6uqrsMb/KuustNZq66245qrrrrz26uuvprKqGp/AFmvsscgmq+yyzDbr7LPQRiutocKmRuy02Gar7bbcduvtt+CGK26x1aJ27bjopqvuuuy26+678Ma7aqvy1mvvvfjmq+++/PYLabmnnevvwAQXbPDBCCesMKkAmybwwhBHLPHEFFdsMbgNl/bwxRx37PHHIIcsMqUZKzeFESinrPLKLKfMkDm1xBJLzDPLTPPNNuccCyUJETJONUD/HDTQ1QhdNNFCE6IQKkw37fTTUDut0NFDV0311UKPktArUXftNTULUeP12E+DnRAnU6St9tpst622QubULDfOc+scM0Nu5603JwyF/6L332wvNArWSBdutdAMqQH44lOooZAqhB9uONVaI8Q12Zij0hAuLXfe+R4v1y063TgzFEsYmoSBuuqpr+5667CHARPkRtc+ue3VVJ6Q57yvPMXjkQePuyoJiZ352K8kNDjuwhu+9PFjw8Q44KEkFAs72Gev/fbcZ2967K+zLn74sQiex/nop6/++uhXsxoP8Mcv//z0x99HQ0bwof/+/Pfv//4MCUMPBkjAAhrwgAQsH0JO4IMGOvCBEIxgA0+gkPpZ8II8UIgEN8jBPCQEFRgMYfwwsRBMiFCEJEyIBP7HwhYqRIAIjGEMGdLCGvZPAgzJnw13uJA8cPCHEMTbDv93+LuEVAOISPSBBxECwhNi8H4MWeEQW4jDhbBDhlg0YACzyMUeMOSKXZQhOxZyxCT+cIkJmWINjTA1M/7QfQgxoRMvqDmE+NCNG1RIH+Z4wRyqsYVFRMgfWchGhMAwjDO0IiJjOMY24lGCeXBcavhoQSguRIeD7N8WF4lABRpEDQx8JAQpmBBKWlCDooQgGg3SRFPKL4UJkaMrR6gQKWaSfy/kJAJpeEv+VVEhmOwlH3qYyiAuZArC3F8gP1nGYjZwlQVp5Sx5YMlaJpMPv0wIGHVZwE1yk4Bf/CYBG4kQNTTTmdA0yDX5UMiDmNOZDoTjQWQ5zToe5I7w1OM04+f/x2suU53XbKdBDinOcIqzB+R05zmLmc7S7BN+1dzdOr0pTk8aJJTOPIEkD/JQ+KESng0ViDRnCcs4drSkBrGlMHN5UC8uZJ3ZREgwe0lMePpAiP50JEg/2NGIIkSlt4zpQbZZ0IUQ9JsGFWdCD7LQVIZ0IOsUqEGaKspqbLQg9JylPQ2CT2fq86H9TOY/CxLVhByVm0n95lKnalMlvu+hPj3ITG9J0W9alCCgtCkpEdLRDCakrU8dqStRapCsDtaa12TpQXmZTKEaZK6ZrGk+j7nOsQ7knTYNbE8bAtRMOrYgREWqUVvqUoWEVpdrxStVH/lUgZS1nKvFozwL29Gt/xakq8X86j7DKkzLQjWgZiVtWrmZ2svG1o2tDc1meUvT0bb0rgTBaDE1WsqOfhSdPH0oYbF6UsQmU7FFVQhMmUtXheA2lTgVq06xy8TlLqSzg/wsQU6ry7qiVZEHLe5AjmvG5L4WIfxNolVN+lDbEuS8otTtNMmbSd+6FriGFC5+lUpGwL51n3F97ESde1DoCiSv8NwrR63718xmd5/bJYhhTZligcB3kOAVrXivKd+BQBbG5m1renubEMzutL1w5SyNh3vfGBdZmy3V7zF8zN40QlihbZ0tdwucEAQ/UsGzZPAgHXyM/w5UwqZNskKYzNALTzPDBbnxH+2rSw8LRP+6qaQuX0mMEAsDGcUl7K4KNxzhljJWmDUWiJrVKFmvUjanRrTzQQRrSjQT5MVqDPQx6MtJNld6wmqtsIlnnEypFiTASBzwPGtbZR0nZI9gvWRlOS1MTw/krPXFNHE1/eNJBlnLa+ZwRcsJZ1GK2CB9vW6Z7zzNFgtkxZQ0NqQJHVw/v3TIqk5sjm264146mMxOPfGZhdxYIsfayN9Gcn7HDGog+vfJzIxyLEltR1MjBNW7jbZ6ndzpZi9W1qglt6JR415g8tneu16gXq9akGCXuNas1PO6tevdlQJcxvQGNK6ZXWpqH3reAN53NPu9527jO9x9vneYx73eYUe8l67/3m+UCT4QZPPRwAOxMh6x7MqJT5HLXi4IrC89cgqXPNuq4bhM/x3ygH+y14/8dcHpfBCNE4TRyc4zwzv+3YcfWZDQ9re0Kz5ZhSAT0VDe9KKFfpBlD1HSlF6kpdX+8UUqGduiPHe9YatuAu8T5gKRuRtpbkqbDxHn6NY5mMXtc7qLnd+3lrfDwc1JNx8D6XiU84hTXefDb3zqC8cz1Rd/kJ2zndW9lPSgp1jo3F6cx4m2/NPJntKsEz68Vgf5UMX887g/e+4Zt6moaUvldlv83UwfOtgPknOCeB6R3nY7rZuMeAzjj+idJ62bQZzRCga/IE4fCNT5aOxjuHyOyoa+//EHj3WPa73qXDe011dteIRf3vlRdD1C0o58XUN8/rRvP/OJH3jV1n3UvXdP7nYQ8LZgimdtoHdLKXcMxxdGyYdIb1duZ2Rms+RoNiZ+gvdcCQF5biR5wHZ9BJF9IqVwdldsDddcRXd//Gd+ErV1vtd1CfF1GMdUIngM2zdHFuhi8jd7zsZ4n/d6s1Z7rHV7rSaEssVyx8ZuAvh7BAiCacZ+5VeEKXh1PFh4ued+psF6T+iCU9hmvKZX1kd5Tad62keCAKh5P4WBAtGAXfRnoed3PDRtMIgQMoh6YYeFZZh4J+hZD1h/CqEJ5FeFmdZjEthBRIhyhPh/vHd36Wd6wP8nhsI3gwCFewYBiD0IhPmWiGRIGlpIEDPVAH8QiqI4in/AAP5jaQWgADWwijUwATLkeBzYQAPgAT/kgUtnQSMQAroYAgdQAad0cBvkAR1gbto2PxCgArsYAioAAfXTfd/nROHHP37QANRYjdbYAJ5wipg4QAUwAazYigWQSAlIiuT4B/4jev3DANe4jqaoSXK4QR1AA0BUbZ6wjtfoB/7DZfxFA8M4gcRWgdy2P0EQAARZkAYZAPjoS8nXjd+oADKUfBOwAwYwkQZQA+G4SwvhAjKEABzJkRd5QEp2DPvYj4aYgAd5kgHgPwsokkBEA/L4RkjofRcEAQeQjB9gQXj/dwx65wMdQIs/xHfwk4u72Iu/eH52uIL6U4/2WI0JyT8LSF8FUAM6MANUOQM6sAMf2U1tF5EUaQATkJXjtHwSRAMAQIxBZ0EVkAAksJYkkAAHUD85eAyfOIo/MAOk2I64ZH8DNAE3oANdeQM3YJEHNH2x2AEzUJYcpHQEYUEQQAI2kAC7yAIzkADMOD/CFkEAMAM+uUGaVT8HYAM4sIsJkAM28Jbz44yMGQI4UJUzQAIHUJmvdIIDWZBDMAMH2ZQAtI18WZGsuAAzgJUH5IZ8cJBDkAgHeY7MdQEGWZsHeQHa2IgQ5AEzQADzeHp84AcHOQNDYJBBkI+ayEEEoJn+/zh2FnQAOcCargmb9hOQ+nMBdDkEd3lD3rYDM8Cbq6gDN/CVwYlvBbAAN7AD32gAvwmWpZUQMaQAOuCXFFmfCACS+vZD4bmZkHSIfECKBEmKKvmdG0QA1PlGmTc/n0kCookDOHCT85OTeiediMlBfNeYjxmZNkACvmiZB/gHrHmjVGmO/QN4+4OdBpkI21mQ3dk/T3lACLAABtCgBIQAAuqQWsSf/gmgvRmYDqqhEgQCM/CSnEmB8RMCj/kBYPoB5pkDJrqeE9cAMxCHRrYD+XlACmAAOzCYGwihAyCeG2SLi0k/FfCY6skDFUCaM8pPwBhBHrAAKbCiE/qP8POZpv8pPwcwAzlwmlI3PyOQAyRQpjSJAzkwApK6ef6DpmoqiAO0AzqgpAWkAAvgpFqZgP3zBylZQ+jYQqBqQ6UHQQCQAgtAkhJUbf4zAw1gQ/r4Qx0AAiCAqBHUmcbIAjhwAGH6AQlgAzmgAvMTl8vWAK9KRURGqqZKQAiqquCEbxOJQAVgAN46QAyBQGzqigVUAPQJliF5XMNarOMZhf8Tija0kvBKrLoaQbs3ZfOTACVKP4+aACcKnQ90qwsgoRFEc3tKAn0KAQkwA9IqPzbnq8DKqvwTADraQkW6rjqgrgcEsqsKhAVwAwaAQEzqrmIJQTRAAMM6r6fhmTkQqPKjAjb/QLNxOWizWkN1hQAzsK0GRKCEyUEvCwIpkJhhGD8QkAMhcEFNS6OVt0EAMAAUkLAlSZ7yMwI2UKaU2qjwg5rGiAMESz8QwAJjS0ue2j8760JAqAA/G0MEWqD06j+uakOxykJry0K16kCFSgEDAAI/aZ29+qs1dG3HRQAuuQAUcLUJRz9m26c8AAEhEKnyQ601ZK12O1wKcANx2wNxO1w1sAA8Z6AGNAEz0LlAi1APuqGJu7hbirH7Y69rZKUQhLgt66EluKg2ALlBObHxg6Ic1LcDYKzG9IhKa6kX9JpQ24ItZLGFC7v6o7H3CoTh+oP4V0AGILoQuLpXOoyIy7gx/0upNsCpjDmtzyeraUqr9neVjTenG6QAw9gBinunMXkM9DO5lHSZDlS1i3ur4Lt689OW3Dep8UMCOcC78NOn0Yi36cuzr1eyItuGFNqq18pCd/s/efs/eyuLZSmdWrqwgts/zgtIRni7PgACA/C/eeioBzyT5ht/slrB/4N263oDqZtFaVUAb2u9BxG0MxDBWfSuHGTCKKzCBGFDssuxRtgCHUoALcBB/apixji+L2ewDZQCKSydrrurpzY/qonARcm8LDTCLMSjLCS9s3u9A7S5nfuQmOazNyxGK8u3HTq8Rjwa9COifJSzl9vAbAtebNy+7gR5JuwDBJDCEqSYA/9hjDPAtSekv7KIyH37ulgLPzYLxs1IwDxwyQOctvyTwc8piFIpe5PIQnULq2fqx3r7jg9UtT4JAMTrQLwqwoRLwvoHQSDQj4V8rMUIATe7x+z5qTKMnJhWAyc7umrcAzsQp8jcw9h7zNtLuw6Uyw20y6o0wfyTxIQkzQ1EzTwJuBskZVIsPwlwtk4EvBJEAQTgulPLol2stDPgtY98gIN7sSfnP2isxMkMp6QMWgW0zJwUgRwEAP3oypTcfPBTATOAyfTDx+gbqkUnkV4ocFeKyD4wADVAv9UVPzbbd4O6v/PbQO2cqJXMAwnAAlGnEFlltimdhg+tvsm8AEDMRcL/ScGZS8+frMoazMoO9LcO9AB2CsLrV0Nk/D/BOpYL8EAue9Dvt6iUi4PBrLbDLJ+YJtP9PF8F9LFXPRAGNAPlykVCjNRKva8OJHemvLHbnHoRRANJ7UAL8MEPFMUtNz+bSknoHEEDcLQN9AAhLdRNyNE24NFG+T9F7Z333D/5nNaCeANfTdOYptXKJ4SFerCx7FZnGT8HgAOU5NAMDNHRR0AVOdFHh9RbXLVk7QOKLBBeTAKCPYZ4jahsvcUPhKzwo8ed/KE8YAO+C417mNOejdUEtMM8XMr1OtUKidP7A8ruaMXfO8167dd0aEOFvaPcPNIN1AEKwNQAHD8s8LRQ/w3DeGvc+0PDwR3HWJRWws2NHdmR+6kQBeSzmXjLDmTdPJndJD23rYrW/7OAcHfCFn3R4MyvuD0DpnTXrWy10/zfD6RgIcDa+Yvc+zPd/GPG/5PY+/166e2537iK7Y3hQFsA682RBiTQEkTf0qmwz0SBDb7Z59vZMA1wof3eOCqnFG2rz33F9j1K9bvarW0QG4TgDqQACp7i/2jb4KfJjdzSZdfHvz0QRJXhPnujHY7f2Sze+nPBn6rTobyEEITdENQCfb3gIcw/Eq5MtafFtQvXRF7SRu5ElhvDN91zPQDlM/6kck7nUm7npDtA8F26XcnPBRTW0TkDsm3Iam7Zh/+dzfqdoWr9QGi+v0Ed1zGZVQRu1wZrxw8E5nn0zvCz4g8+2PX8vIm+PxbO6IKY4VH5jTMw5acOtDVwo9A8QIJ+4IXuv7x82Z3u4N8N4Xyg3HkJXjFOQCC+3qtuQEM76ArrwRGU2vYrP57OR/rbAcTbAR16zUXu3byt0vOT5Le95C/twMmc4QbU5yNL5bFr5diUyk0ecxK01LU75Dc15hFey2UszbAcQdJ+303NA21+Qm8e3nHu4VhE7t8q54w98MVe7s7M5wkv7Os9AbGuuvY+7bFs1vW66EQ68ZgZy+I81/JT6VX8gkqN4u5evH+d6z0uV9JN70YNvcOJ8U75epD/LUMNb66YJu7vHfEkDkEDMOSxfeu2htlP7eYtjsFavtwAJ9FYVPM9AIuYCQIuGfUuSazLvuPy8wEgP0f667JSH/W5CvSN26W6nu24vaxK3nrf/seCGOwoy/Q1XeUBH4lGv+55t9Zv3fU0kALVLuZD3bwsb9hXCNLxiPc6gOK0bdLm7O9R/cnoTt4DxPZG6vaYBugxRPA2797CjvNLqvMra9p4TwOFD/ZIefHT2+gNJJ2DL/WGieJynYTyQwK7fUIGft1Qj/d6z8XGywNYz9D0U7F/T92jHr0wvz8dO6rMTPOsbhBEBfnjzvk/V7VY3PPSPwALMOTJBRqUutDArO4v/150btvGc07jo+3oM0Cs5n/+kY7aSQs/uv3pru1A1H7+568Ae7/mYR+U2n/k2k7OKA0QPAQOJFiQB6ZjCRUulMDH4UOIDWZApPhw4cVj7Hps7DFBB0eQHBHMCNkDI8aKFP8ESAlRwsmLRlo6lDjTIsyEeXzs5Alixk+gQTvw5IlT4RSbfGY0SDoFp5pqRHcOCFp1BgCpPvLgRFXwAA6DYQn2Maqw4cwGLG2+LKuR44QFJUGOLFk2I0iPckWSDGk35IIJejciMBCSnVGoWalaBYpV6lajSf/8SWrkaVSpAAiA4NyZMwHHRKvhxFQwRAKxqVHh1CmVgALPnhcMlWq0D/9BCDYOpBZrV6bNpU0j2wxA2aZlmG4H3ygguAdfkHaVd4wrmLBhxJiJDgAxwPt37wAWUHhs1/x59OnVr2ff3j1Ggzh28y5I1rfNmknthgmpI7Bg6DiKBacTpEoBhKx6Cm2nE9TAyaAQSKDPIKOyUoCGBH2gYIEWyoOpq4JICGFCghAyqjSCPpjhAxIHMhGms1rKzyajpivgBgWsC3AjuyRTaya2jPpNxon0M6o1nmiYwYMMAUCwtrKQAo4pm5zCSbudNqQtKw/G8/AkEAfKjcUWebCvrBhTSiupIHGy8QYEdKyrrb9y1IuuvsoKaQLmrCsMpMOMwlLD2TLskjyiIMP/STLjZkIOpkEpmAHDBJVElKdqHDwJRTFtGKFMHlaDCcmdWvAywQEUyMo203CAANT7phRuUeIabelRjKbrwYAdnNvRJDo5uvE/ua4DtKxBfSCAyQwJ2HInRd+Tdlpqq7XWPYNUsOFVsSqoz7wh1SySxrL4mwtOvQr4dcCT1CiQpw0prXSGS304waiwcpjPoBFY4HagComigYAMp3qSp2gvCnOgCjwVSwXUSiyL04FYyOFfg7yVGKc0K5pxphpDQgBduRT4tUebVmIzViKT4qMsUn0AYEGpPJgUSqOknCm4Ki+TqgOCC+7uS4wWFugrjAvSeKAzjeqYojXXki4kBRZo/67kk4MVSYc4sZ7TqJJ49RM7n4kCumCZByD6JEYrK5sn7tAeWjTSsr1YrBD2FUjUk2KeO8F4cT7ptoJyiDjjBD4liOWWeJ7JSpiSKs7t5EIqYAEDrgapgB1u+BonbKgmuSQF/uQoUJgSM/vgBM9O9FrYY5d9dmwNSiAHxQtKwNWxwMVvXJC15kiBG2rQvIcCJpihhpLYPeldg9H24W97NT0pLAgszv1oHLYXKOCens0qcIS5CmsEw5fmAYLbk34RJooFgiCH7vnFYcSNYfzd5ZBFN37zzjEvT8OZicqkVpZweQx4LYEZUWzGrCbRzC46axyVHico14hPKgNb20KMJv+Q3XlvffTDWNM4hp8ftaRNMCmZfyzXOWJxZGqWu8EOjkcYrn2OhZYzgNVK4hEBng5ZGUSbB4JWPgK2ZDKUgxRRyJchGpxqJ5mCX1i0dQCMoe9wA+EbRkgVxXophnU+YFVBsocDMg3kihRCYFIc1xLIsa1WTMyVXHaggxogQI8I8IgNdXiSYtXwhj08Xg9Q10SiEKBDaHPW62j3SEhGcnZiOYBu/vWBHDisd4xTIP+EJ5IF6MAAozSADhZgp5A47yLugtcC5AVFKd7rQZS0AQlsSQIbsEB9AMOJwKSYobghEUxiyV4tb2mDECTtIBMTSwJskIAPRBNiaDTI+zDytIj/LDAl/RNZKUlpgBsYoGsDpFUBU5iSFZ4kgVDTZkUayJOZSe+BRJmgGy0Ix7f5wHWMfFbCPEhLaEozATO42ybRZBM/BGFleiqWN0kZzkLy6JMbKYABrOLHP2JEL53bQQ08WoMFLGCcQsznPgsGgH6WJSkXuAAdV4mlYMpNbZiq2/nod0sc6CYsXbwIqagHOFfSEyeEM0glc3DMHKRxcW2UVc/K2ZLJHcdNd9rBN3cw0ugwtCQVrcoNJhDRQ2JEdTuhAc0S1IIF+VOSa2VrW8uSmg+QICg4SIAyTQiTdbrMnRMd3kdrgMrmEUh6g23QLFMzgmh+YJdLhclgB6vWhHwQ/zeJVWpBrImR+BFkBAm4JQv0lr+TYPMhnrgnA6earj0iIKIyVKleDygkm5DWk6wRWBgT9AAIkjFKSWmAJ2aFyJ3gdrAeeIAjhymWEcgVKDlQQVjuGlrXAskvgilAalcrUW5u1bqCma5ckudXrJL0SkQRrvQoUFxhRi66t8KgY9FGxU3xpgKJFSEXaevegpURuYldLC9hmzIG/FaOM/FDgKVaOeckGLs4cU519yiYsGIkWfhNr1stfGG3gkosz8VIXtf7Mr4qOJWpgx6FiSJLmGi4N700cVYgewzJaviyF8msimdslg9v87Qi5m5rc+wSTv74nS0Was5+TJE4vpTIHf9USIxBxeGLiDa66dQoj50zQyvLpbtZJlvqJmziFyfkyBDBlZKXTNMqqrggPF1IzIisXzV/j6lj5kOSL0Jnh5R5Ibri8oJ32Odj5XPJYcZwoQ1drTgb9L90xjKgN6LKi5SYyIVNcaL9e5IzV/ifll7miTjdaf3hObuORhmdqRwTPIP4vpmuJ57tvJAvU/jFTi4TlBmC51MvxNHkRPCugQU2XxtyiJnWio/HrGdYE9sH8MXsp9msEDe3GM5xDnKOX62QVCM7IXzu85YdHeGLxBq/hD50uc2dnk/bWiEeXm+jHQ1phbAy0yi+3qfBd+ZZf/rGCqmxjJ2W6lEDutRjzvX/ugF+JGW3ms7XPsZY8W0+Tqs7IVJ2bcETEmw/n4TbXPY2oMEdb3G7l9DZFjSRR5NmSz87Jwkfqr3nPGaGH4Pkvd51x/v88YQ4fNDn5nnP15Nu34k6xFmGt0Ik3WJK15vT9975h/TNTE7v+xgUd23Au23sI1v8GOyO7pDPrHCYtzfT+Y64eajuMq1j/Nc7rrlWd43zhITcsSPHs7bjrmxm09jZq/56y5f+8iPHfOYax7jNuQz3Y8j9sT5nfOMNm2iJb/3gVudy0Rt+dBPTGz4ubyyxyW5pqR+j36CS+tlnS/hgDzzr1f6w15cM9sCXvMWfh7zZcW14jg/dyri3Mtx1/05kutPZ7r9v8cnjy2mVHyPaJp62mlm/XsHXne2kdvu3s6Nscjte+4YG+vO7rnseW/4YmKdw0jf/986PHeKghzr7Tyh0mlM/iasHvJARTmzY/zjmipce7eMcedN7LQYrPPATMd7jMcTjP7QJvmMTuzPLu4UYvTJJvuWjsOZTMe9zregTvukTuOrzuGFTv+0bQZ/rvvrLMXcDNMuTtzPTvIv4NB5gOuBbv0QLPQlskdKbPNTzNdX7Ma3juqq7P1bbLVeTPTCjwf+zPVM7QB5LwasDNl/zPQUsGAY8suGbwgwxvmZDPr57Pb+ztAzUqw1swPjzQCh8u+vzPBJcw3Mzwf9FGzMnrDzBmjfrOT8wZDERPC73q6k9hC7428G2mz8fDMPT6xuWM7IiHC81dLqys4sAlK4PNMMOfMIBjMIQfDhBzDG7Szy8q8MI3LtROcTB4TycAEIxzMQPs7uNyzImVLAExD42jEXua8QTbL0CVLAVJD/8csGFgEEZnD0kVDMbfLr3Y7RJzD1UXK8f1EFDxD8iXDgjlLVgVDEAvL1IpMQyxEZACjYphMVkjK4rxDs+TDQKFEWMIKpEI0QBQwnpy0ZkrEQ0jMZxk0V6tDA3LEVmBMR3m8MW9MReJEWM8EY9rMH2I8hihMNjZEWsG8RabDch7DtEhEZFzMOiucdQI7j/VlSwOFTIM7Q+B2y6p7LCjzQ5f0yIGySRcnRGmEBHamvI6BpDkXRHjoRHj5xITKxHnIwki1SnfKyjYMtFYuNFhfBFPLzJioy6goyzHPxDn+TBhcyxZWRKLzLHk6Cg2PMygTxKS6vGJbzGd4SJ0Ek9r+y9NKTIASPDdsHCBNFCvePCUFTJUUQ/fExE9eJAsCTAjgRBeRS5nOzLR9rJDuvJi1hFKxM/XXQv83tBgLyIrFQYYhxHpfw3qdQ1vAxJhnzDI3O9N3vGsLNJkNTK2nNEa8xLSfwzp8QJc8C4V1xEy9TEkSy+khQ9UGzGIVzJxQxMujzLmNxGsSTNw7vEz/RL/+FENFrETPujPKIjsaDEl9tUiMbctD48vuiMMsG8uMqsS4x0ySDsws2MyM5My+dsMsCkzq70za/kzdOEiVhQzbI0St38sXAkNrb8RLekTYiMyzs0Tmv7RteyO7XLSOfoRtYkQVtIhmRYB3pIUAVVUHQw0HcYTvYYz4UwxULURxXkxyVLzH+Uy4AcUMdESk8D0YtESNMMxNb8sKg0Ru6UNs68SuByT+gMzYMqT5qUvxotTYxYT24EzhnkT73aRLXMCgjkt9mcSrg8x+ac0FSDSfi8UW2sMkt8zSMk0HZYUCu90gRFhweFUPSQUIObzMHEOKCcN+bkUMb00BiNzBCdzv9bA1Pr7M0TVUZ1JJcVZb4W1b+9nLtp1DCuzE7znMkStdGT0NEoxUo0vbN2BE/5hEw1S8naxM901M5TjFNwdNLzhNJ4NFSzbLxxwFJPtdJ2UAUuPQ8vTQgKNRLkLEwMnbTYPAaiTD8YFU8RRTmDHNHMtFRAfU+onNPgqVMLvNP99MweHcgkFE0aDVQcxVQTHVT2lFJp9FGXAdJOpNU4c9T7RFIzxU2JxM7dVFZBRc+afNHgbDx0SNB2UIdkGIXYHIdkKNcEVYdRNY9SlTw3VQjCDD/lJNPHi1RYHVdZZVP6BNiJq85j+M+nRFFeNS1fxa/8C1ZF3dR/lVHJ9FNc3b3/sbRYnCDUTH3YWF2IwROrIJWK+STS+jTSR8XW/JzLbdXVVKzYJrxYERNQiOU5NRgFBX0HNQgFxEiIZEjQdYhXu5jXU6XThFRVmDhMx9LQoUzSYwjPyHpMahXGiSVRcP1WdjxWnqxX5aNKjLBKPBVWYGTErVRCikXWJ70Ig83YZgXbKaXU/nRW/BpSkyzSnuJahWBJ55NUl2FS1zTbS0XbHYVbvty+TqUHdGjVk1BQoH2r4lRZqpVJoxUrpCWsMk3ZDp1ZGINa6axVP1TRqk1WRMVabX1ck73WqlzSPF08sZXYg7xMlzVAmIVdtQ1cTe1YbEtUkBXHqFUxa/VC28xW/1TLzatFS28FXcosVI71V5otXHRQD8Vd3H1Vs8gb2l4tWnw92qBs1VfFtEN92lndXDW11eP83LP12NF03FtdWPdq2A/bP6fN3MYVX4SNXY2k3wQrC40N15MIWePi1iZlWwqTW9ks2bo90ovAWwzU23UMXeIFXDj1W7IUXD0dwedFjwqGXjvkgRfoAw5WhPrgYJaMPFzAM0/YyMhdJfIrhTxY4RUuhQwRyoQoiBfABBpmSRqmYTbqV3hhYRYmggzxvz644RewrBq2rKQMYhwmYkwYYtDCiBXAs0owT2xgByqm4rDUsrLwLbs0iieAYs3cCSLg4RW2rZ2wC05INU4wQv8ZEOM88OEE8b8N7uAP5uBvSdiK2MQ3LYkprmJ2cIEek2I+ZocrzqiFyF+9rF2iWGMxdmMXy2I8wwU1ZmMZyELIBGGWjOM+8GCC6F2eCGMxJmPd+l2m4WAmHghMzmH0/VqYqAQ8ewJL1YRaiIVYiGVN+GNL3eMq9mO5kFmpwACMIAQyzr5Du2DzIGYMXlqmuds1895kNo89GDNPQNxt04uwMhe5MMwE8eWca7hjwIAEUdoYNqj4EZUP+kUKIARudhAHYeT+/VAXUWbGip9hzJ8ctmHEKIIxq4Q0ttQwuAhrJuSFUAN8PjIGOA8D+zF9/mIi2GZ1BuYEcWY62wMe9QH/GRDVdG44dta0iAU1ltzoyDuGg86xgsa9ft4zW/bbklaIf+a1HBUMSNu41ZSKimZojH7jshDoMZPo15zpi1aFSRbS2BxnZhaIM2FJTvaBhb5oNXDoVflCORvgdw5nxnqKgSbosuAEVrZqfvbnkybfHnhpap5obf5l2xJmQzPmskDrY67jYzDqoTYT9HjmHCsCaZ7mXeZqvRhTohhrjPBmqYBhVxXnZYbfqb5ceEFnmMjoYltdji4Iko1qyHyRejZixNDiD0to80zphFjprLppy16vkTZohN7nh9wJEcAJpi6yspDrHNPpkuPpk1Bs/3uRjn7rjwbpHwttr9Tsu9AL/5LGayye3WsO07t+bYuO7Ub27B9zbUSm6OO+CJ8WUsgkZ7Z267ckitOGidQuCqeOwbmlZ8e2CzX4bNA2D6zO7d0GboBWCJcm7pLg5Z3ga7JmMp9Ta5ywb+it7sE2mts+BtZ2rWg+D5hW7xHD3r0uC7/mCXAO7GaG6r15a+/u13MuCxGgb8IWCNoObwcHNWqVbA2355uuatfC7Mwm8M4O8Q/TbdFeLxIv7aRG7TCK69Y2j0GBbZio8HZO0wyPZ7Y2j5DWKxUvcZP27fReCM5mLeEOrCF/b+C08ZPAcY0WKxHXK+b2TCeH7p/GlKDeb/3e5C58ce2O8e5+bAxH5ku7Z/+RRo/zLu8iV+muLt5Hc+8uE1f5PontNutCw+/ETdBjVjqihmf7unC4To//Tgq6Ro8BN/L2bpcSq/OTSHB7qdxB33Dq1nDuzRLELgt2nm1Af2p5TkoPZywQV+4RJ20hd3MiN4/xjq4gX3G9avGHzO6y2G5CX68qr90rR+4oF/Qd96/46W/cdq1W3+olX+9tC2SO4G1rDmTEM2QBkfNAw/XnxolNP49Vd61b59hcx3K6odZKb3Drtk9ZNwpaH/PvhmxUJnVhV481B3LzCANNCAN4t2ZlT/Z4n3fp4OMrBusecIFA1oT2nITzIIQcZzw9x4iDj1dUWHiG7/RQSYhXYPj/hlePQm+JAHcP8dpsJDcP6HF0mEjwBZ9u9jhs9IByPHd42Ul39sBpl4F19Eh24H4Plk+Ki2ePH28Jl181MJ/1S6F4bEcP7dj2J9/1iJd4akD5hKAGiV/49bj5lBj2l98I3laOaYF5Rc+4sqAEWY7lWLBmfseGWd56cwhBoccIk0ePmbeJbAeusl+I6J6i2FR6iX8F226ypaf76955cu95rlh6Mge1pU++dpnymYB6oxhhd2cPq0f1tWMPQuV3xJOwTk6PBD/5C0v4hcD8Pm/rwa6WiqeIQ3+PjD8Ga0b7d/F4nPBrwBb59cB09XBjy+f8wibO2V958q6InD+Pxdd4/6xPj2ufidB3D6eHiNx/y3E3D6Zej8+niLVX1LbHCNhnj9q2luF/CMPXfal376rP/qtv/PV4fOKO/IDGjOe/iOhH+9tnfrQn/2kvi7cf2bLgb/ZojeO3i+Rfj0+nlt8vfPcAiD18BhIsOJDBsYQKFzJs2ONhGIZhHvZoaPFiwlgUYzFk95AdRotqqvnwISLkRQwl86Bs6fJlSHoyYSaUSY8mzpw6d1rsw+PnT1Q8Lwo0SNCTmqEJKYJcOPEhzRM+MOhUeSIpTkxAg+r0QYGQThE+WOb0uVXpxa0/0SZUU8QowUqchlKM6JQiWrdwByJly2AvH7k48/ggopMQBR86i//u3YOTpAxVYcfqNAuULcO/exGirdsRr1LPd6EO1fiQ40KPPZrChCw5p1iyMPU2fuwjck5VMnxUwwoTldo+OgkbzolYcU6tWzFhPkZ7s1LGcDnvFK3wacXSGz+vtl08p0rZzcfXnEnTJvn06nuqFUpeOsEivul+lAjaZagTVHWGwnBCp3JAuYfTVzolRYR4MFm2Vnpq8dCcGp7AJRh9Pdh13X1DRQiXfM1pZhCFs+Vx0k6I7QQfQY7hNA5uOR2Y4EsLPpjehwVRFxpE3GVX4YUJYaeUaT2gppBqrL3E4ms4veiihEapSBOSO+lWTU7AbSWckiPyZGJyajEHYZNG3cj/E4oHKcUOmkNmhKaROgWp5jFFrkjiThjAuN5Q6J1nHp59jocKoIG+oh4nUxh66HxDhaFJGHDGsmiPLYE11KQ4URMooIMap1SlNGEKqHqfDsiWGkaYeqoRcykFqaOQYlYqqqYmitYTsaZ6mHNb8oRLrajiotMoSZaok6jrHXpsc7HUEos5DJmjLJxuLtvsQs8qq5Q5kFKr0KOaRItSsJwaeKyhquIULk+qjJLTK8VuOitMncJ0KabUkKfGChLou68RzfEa6xN+skVJLMqC4qyy274kGbwwCSvwTno2pI5NFVcMMcYZa7wxxx17/DHIIYs8Msklm3wyyimrvDLLLbv8//J6Ei+UjMU13wQzzjnrvDPPPfv8M9BBCz000UUbffTOMiukyjo2X4w01FFLPTXVVVt9NdZZa7011y0r3dLXXYs9Ntllm3022mmrvTbbPocdE59tyz033XXbfTfeeeu9t8dvY+Q334ELPjjhhRt+OOKJdwy4RYwr/jjkkUs+OeWVW1604wxlfjnnnXv+Oeihi8755gqVPjrqqau+Ouutu/7z6cfE/jrttdt+O+65677Q2xQ7HffuwQs/PPHFGz942DT/DvzxzTv/PPTRS+8288cwvfzN02u/Pffde/+9UrHPDj755Zt/Pvqoi199+u27/z788SM/0yWXMEIH/vnnX/9/FLKzLz8AAyjAARJQajaxxj4SuA8EMnCBCtxHNsZXwAlSsIIWvKCfbPLADXIwgRLEIAhDKMIRilCDHTzhPj5IwhWysIUuJJ8JUchBFb6whja8IQ5vF8MN3gN7OfxhczghACgAsYhGNNwOFagP7GXviE58CRIc4IASsOKJVrxi25KYQH/gw4dY/CJDOMEEKTqACUgwFxjTqMaqaVGGKfzfGosYRTJKkQkRiCMe80i0NsqQhnq84CLGSEcyMsECfzwkIl/GRxT6MZEFLMEgIykAQzqykpYE2SJP2MhLym8RkfzkFBfByVGSEk+Z7OAmS9k+SILyk2dUJSxjqZNTzhD/jrIsoBhbCUomtOGWvvxlQ2i5wVQC03ucYKUuI7kBCzSsmM6sJB97uLxnYnARSUjmJydJzW1aso1L9CI3J1gNGAhBkNikIxXDqc48tpGL4FxnANUgFRiQ05znlGIJ0AjPfTpRmA8kJj+PhwF6EpQCGTDBPQmJhIAytIj+VCBAGzo8ChC0oj64ZkKluIE7SrSjLnyoB23pUe7loaImhcESMJpRbY60pSAE6Rub6NLvqYKiJzWpEFSaUAGIcqY+JSBMI/pT15XipkY9aEbxqc+hMhV9QRVpU4s3CqNSFQZIzagZo6pV8z1Vplt13gmqStUlZCCpDtjoV9O6PT7yo4u//1Pr88Yp1qqm1KzLhCtem8dHt741r8YL61zFmlOzCqCKfj2s7vg4j3ciNndqGGhgA1uIDZg1n4297Ou6itnd2TSyYrWDGtpgz3OacambPW3nNIta25XUs2IthUI4MceMonW1tr2cam/bupq6tqoUeNgikJnQu+q2uI/LrXFTR4TeVvVOx7CAAAjb0+RSV3DIrS7opspco1IAJUWgbFJLMAXskhdv1y3v5eS5XaPu5yLAiUEcRovN0qK3vmw7r30nJ9eqtgAAHpjrVULShxgQWA9ykG8y7ZjfBZeNrXy1GYMtJwOxpoAABKDBXKmEEVQQuMM80INw70ncCJP4antlbP+JEwdZo3pAAQCgAAE6a9QAY2TAHfYwHaKb1CGmuMdRUyyKfUw4TsjYpC1YwAB8AIMZzHVdG77xjYFCB/BmtATTFTKWYScTN9bSq1kOXGtvWuEHEJTJVf3ORV4A5SjHgAfwRbAu6fvlOecMv3TGG29P+oAJvJigD1iAbx/GEEysudAFPnBSFXznRa/Mzoym23JP2oEFdKAkBKUBCJrbzFeo2dCGBrFdKfnoUYvM0aRem3YrSgEAzAAASq5oBzLNXUEvhNCeNvRPckxYUZ+61xkzta/PBlg/u7gFICBAByo6AFnftL0WocatPb2VKVfWsMG+dsy2zOV/QhXbXBuHSTv/QIAk07MFBAABmWEwgBQYVQYheYWtoy3tNseBygl9pbfzzRZg63trE/YzANINawL4FwADMGpvnuxmectbD0iAcyt52e+Jz1LbHGzrNClethXT89VGHQABdHDwk/5HwAw/uXCmEGLS8lrjLm+cxTf4YAi/vGt59iwFFFDpk46imRw+ubxfYK+ELELHK215zV8O5IwnXWthdu2FT4pmi3Qa6Lf+0kIsYO97WrnpNee31412c9fOAMOqprVC4m11QwvdIueIwNbPie+w9xvsdB9apJlbdpM6NyGcXru0R9UQQhQC4rtc6N3zbffE/yzVvaXBDGT825Co/cYfuPwHKnDy/xegZLkyKIRdOcp4Xy9+9DtT73YpwO6KOrsh1Kh6h0NgAxyQgAQ4mAEONB9twTOEEBWVQRl2bfpTl374ONvven+PEq3ceAQ5yMEHblyBA9jgALfGEkaGTVBDIHTHVzb+nIsPfpf9O/kV1bB7F05gCOSABYYeAQ6sb2jeLwTcNzWo4UFp2fF/Wfz8VxnHmR8M0NhF2FiHJQAOQICnjcAM6B6UYd1FlN9JeUUG5F8kZdX/CZmDMV0G9szYCaC8MMTPdVgFzID8eVoCJMCa8cDQpURgUYBOiZjodWCEnRgH0qDOPJ0ATl1DwF4MHAAOyFsFBOEDhsQHVpUMxOA5sRQO5v/X0vVVE+bMKCyBABaUk7nXmrGACgLeC2jKRehgYAlB8HlfFNaX/5Xhx+RdFeZBM0HbmpHACVodBDbEEUaWEHRflY0XGlbXGe7hxvheFdLT5GFE5REYCUTf2nFeSKghcxkUHt6TnPmhbvWhJGKM9gkgBrShDxJYAoQA4NGfQjhe8pFV6FXibVGiKfaJ/QVid2EEvBmaChAh0GHfRVyi+dnCymHTiKXiZaEiL6pHkZkf+lkEh6kflOGAClgdKCYE8glggEEXYVnbL/qVL05jcwSg+ZVcjd3aCNjACKBcSKBeIKKfGmhdZZmWNWpVNaajUtTheoXgQoygpwGhJ8pbC1r/BDYmHw+GlgUOUiSyozrG3ANhHBQCJMeoARjCAAWUwjtgQDBSFQ8yhAHeWgWQwAx0Ygho4ZrNYUM85HpdYRg9XKLNoEEOlQ0WZElmzBRWlH6A5DE45FxRgEuKoDFGWwWEAE4eACJ2WNthREKuV98lBCPkYjLtYkq61BM6zVFuzHIt5DAyhBqoQh54JD0F5d8BnqFx5EK4YyOiXUJYia7tGBEtZUutI1m6BAbMJEaI4tlRHlayHUr8ZEVVWGCxocm5GQ9QW3hJ41kGlFn25Xh4ZOsxxOu95Qou4zGwpUk9gAIMgJn51vJ5GIHxQHwl2twBJjz9JWayRVGdVCsSYk0a/yYtWgQjhtuFwdhcDeZCcNomxoCB9SMdKdpmqpNmziZPqIEx3NRTEqZhFhpiNqOqAQAIUBSmiZU2XkQhQhkdyEGo2SY31aZz6oQqkFwzHcNE9mYMjGZD2CI9PcC4XRqzIZwmMlxYHl10OhN0nidNiCM97WY8YieU3SNU5uYETprZ0VNxUtVxNsQrMlyuxR02dZ163lJ6DuhLPF1ELsR19qZWLkQwUgAIDKdJDYCrUVXPKdzJLVy9mdVlGugobSBKemjGACI9qWXawSdPyidDYCMNLECrFdkAjNxNJahCLKh/vmai9ZKIfqhAKtDM1cyOdoxNBeUxvEBrYmWDJsQHDv/AAtCABwAAknVWjM5aSMgjVhpYqFVnkK5RUtLclmZMU3rlMSTnW3YhRiBkRXkAn3UWpiEbPRmcURHpkVqdHuiB0e0U0n1pHBWonjbEQFnlnH5iSKzkpSWbx9GTuF0YCMhoW25YaGKlm60AgCZTOvUpHvGppbaFbkQmisaAImJEaVbVpM1ACzRbSLhhp2LCObzdpOpSh2bqFWEqrB4DIbThmtnoySEmieKcAtxnQXEqin7qMcgWbCrUrH6RrB4rIa5Zu+Dq9YUjd85V1JmUMZxqp3oqRx5TKSprP/WoGwkVt7oEKlTdgDiroanoQgBnZO0dS1Yn86GodipE0QlfuAL/UbLWq0VgwgtgH6r6Z5ImBFX61gz81/lV6aO+JWI+153eE0/hKw7dq8O6XtodbKH1pAtuF+SZFI0mhI2OAE7mpAM+a0tgwoaGFzpGbAiBqFKirMdQQ01iApnGwL8SWfKVakWZ6Feu2QfkwEXiJAKaoLwl7DFYCQ8gGlYhHsuS0EmubNJuzHW2HTUsqLBahFwyF2yFhA8ewAywQMjGQEVuYVa6xERiaVLVVtO+lLfuw2Ld4Nn6iZW+wJf0J0/+K1f21iAiJ5R9ANAaGgmA7ZqhqwiuoJ3Sa9tWEMS27XVin5V6aucFYlVumg+SQD0aGgTYwE7e2L/WKK6V5059X+EK/9DhNu3iluuaIaZirtdn4m3zNWC0JQAJrJmZAmuhuVnJVtnJfq77hG7T6muHKe6tokS0bpdqKkS/ElhGCuHkdpjQXmW0vYDRJtQ/4i786G7Twpua3WPU3hhirmIVupvJQZnkYuXUqu7J6YESbKv0Tm/aMlK3pa9SUINWosKAZW7wMlfCYeEbXi7QCW1hrt1QNqf7tg/1BnDaAa5z5ON67WdD2CgJJOPaxStDyK3V/UQjLOwSei4Be88AZ3BLBGxvXWj6FVoKCipKFCOkEljtJpR4uQwnGAEKoMATaCkHr43KeukMk0zV9tbGFun72cAEZy7HYqeRvoASFGsdverIqP/BExQBBzRxE6OAEcjwDZvN0trwFINM3bqWTLqlp4Uv0BmwQiyuYb6AbKHvyODCCjixGqvxmFyx2nQpkLoxyFCCIzguDARl/1Ju9Z0cEPNwqiYEKxClLhklx0yBC68xIjvxk8hx2mwwI59u6olpzHaY8x1i84JxQkxyIjIEFFgwNvHYQTJxIo8yB6wAI9Pw+mpS+54yeZQmBRBBtY5C/fKdtZ5cCOBADtSeDfgtgQEx8wqxVppjeGFwnxgBKR9zKLAy2jiyGyPfCeSBS46EByskSphroWFe1zLuyF4rBCdEBBhxGSHxeqDAMZNyvygzFacyKq0yOqOFDMgALGvpVFb/VbU+2bXy77XGQMIGMjjLZp/sQTmTMgq0c4Opc5cRNMasixQnpn5WpzVbXTfX2sGOwOV9I8NFdEKQMwp4clHm6XiIckAnsh4iNNcwM0lbhEe654nec0u8F5QdgO3VHgnMXjaXLko8gRrPAUfrEiinxxSENCm38UlbjUkP9UJ0pkkRIH8a6R+3xHWyH/RBmew5cNiGIzmv8Ry0aitV6nikMVAnMgostFHvUdoSJNOONcjg5k3h7JheKwu2NJSxn/sVGvxR9d+ihDEnchEggVaDkjjzx1eT8q+gNVGn7Y9aDGGPzEld7UX8Mnb2sQ8ioAIa2gfYwGQXYUiEwlWPMgqU/0A/6yha5HVgI3IRJDYbpe3ahqhpb4z23W2+XmvscnGHVa7+viEve6oXXgQDhLQE7HTEefRsbPZor3Ey00QYYEM0UMJqK5JBDxM7L/d4TEJF2eVFuOy1+nLW5oC8AaFNhwQnfDUK9DaHDgVOD3ciBwxGPAtDuMBDYAN0e01zc5uXvbfApJprLzBsu0QhskDyAt34NoQEDDfcZRQxv4Rwm/cTV6dHsANqvAl9N1p8Q9RzPzha2NTw5ixLo0TxGmIc7i9K/LR573Vf45NYNwRAI/gan/NFmANF9AA2HPdDuIByVwuFj0xRJ3ZReS9GBOoDi22hWXKPo8SBj3YReHYyFf+4SwQ4iqtxcV+EJrQ4lEfKMWADcs94jS9OhIfUfF+5euTm/RIjxZJwlRpaJ4o5USy5E4u3/g3Fd6N5Ewu1QrA4lLe4whxDkGgCl3OMKnRVMoxDiee5iyjwQmx4b2J0EBeaCrwu0PFA5qrBkCM4CrCCBTPB7bbEbrs5B4y0RWDHnOM5Q2ADRdQ5oOPJOKhDO3SVTKyDOozDqKuHKjRTIWryrWHy0FIsMlodJou2m3MGNJIR0gL2GsNBAFzAaEsASrD3nJ8GQwRJm7Q6eagCODRNxdzDtj1QalfMOoDDFFi5s+NJ5XGeBPOxSwRqLNZ0oTX6o5s3CjT5MQw4pQ+Frjv/8QUMwRBcAEiX8yI3RJDMebNLw3Z0e3okg7TbBD7cgz9U+0Dqwz3MXDskA8D7SfYSGOn6N63LOvXZNdth8qVjuoovBBKA9k6kOwc0QAAkggbcO1ijBKgnu4uHwTnEeYtrgqg//E6Mw8DTQ8HzA8LLUD9cOz2sA6vT/HrIL9aJ8dW1RB7f2geQQA58LBxuJEqEAiKvALEPd1irx4kfM73PwA949XmHxL6zfA94yzE8OZQzuNBLie/IRD7Mw8HvvAy9vcJXDDqIadqzBY9D2X83hKxL38cegEXzZEsouRqvQAAEQAOMdr43h8g38QXMAAMUARzgQABkvRNfPUaohti3//jKJzs2fMvdX8Q4nLpM4IM+wD3q6wNftYMtvHzok8fbYsK4zi4+ZzhGgHgiNwAOdD1QD7R64D4pB8APqHEnJH6Kh4Scb77y0/nro4QaKI9MuD3qT7/a8pU6NH9zbDj2vWvv+ninGjrKIzIc3MDJB7Smjwfhj3IDQH7jcwC7N4TZL//yezr2W4QqoINN5EM/UD//A0S/e/QIolN1DGFChQsZNnT4EGJEiRMpVrR4EWNGjRs5dvT4EWRIkSNJlvSIKUZKlagS9lG5UiKqlzNp1qTJEuIeDjt59ty5YkaQRHB8+pRgMlRRnyh+BFDqkwFESj2oVrV6FSvWWCa5dvX6Ff9sWLFjyZY1e/ahmlHoCNKbtw9uXLlz6da1e3de23Wj0Pb1+xdwYMGDCRfuSI1mn4SoeMxULNGlTcmSMUVUg+Jpz6ZKGAQY0uApJ5MMMv+cAbo0hykQw2R1/ZoqO4xq9kgwosZwbt27eff2/Xviu3Vt9d01fhz5XH74CO4F/hx6dOnTqRtGOZMaQsQ0s0e8Phn8Sx7dHxpJzcFPIsw7LyQqUjRqycupNThNfRSiC9j7r26tyImB9ThAwYhQqjsQwQQVXNAsVdiiB59+kpuQwrqWa+4gBjXckMMOPUQLlchiqAwhVF6YCZNXInrlhRPDe5HEtATMLAANzkPBwJLMSy3/kQvO2wOiWPgbsgdsKKLtvacYyPHDJp18EkrCHCQoHwkrvPLKfpijZx0mo/wSzDDFrM7EF8hDCBMXzZTouxfBe0FFiHYsrYEhzuPACK5mVOoCO1NDISJsiOTPP4gA3FMp/MZclNFGHUVIleEg5AfLSivUEsNHNd2U0049wmmhV1CK8SEW3YQxoqTOGwKIG3ErSafUhvAxtSeCHHQ/FyihxCEk7+TJS0+FHZZYw9QhCB9KLV02uQvpUafYaKWddlNq4oSozVNtekGiFc67wL7UcOEqycyaSMRViKTBFbYw5Py1pzypnZfeej1SI5m2lGWWX+P4aSsZewUemGAOZdIW/zxQHZrivCI+u5ErhlOr8Tx5HTKHXdh47RVRiAv+GOR6xyGu35KN06etcV4NmeWWXfZLRIRregwiCc4L4oc7VxvtPvfOC3YhTTJ2TZOc4PUJyJeVXjrMSAl6y+So68qLywyZvhrrrDE6WGabFG4o1tIcDvA+rlSls9XU4nOIEv2uKqCGHQwwYIcaCuDPHIg6vlNRrf3+W7pj6clH6sLpyocgdVYGnPHGlXax68Qk2punSn6w8TzRTJrzaKV2dqi1q2qYoW4EEJhgBx12uNs12R7CpXOfgHac9trPGpkgKw3fvZ+Ubf8deGoZQzHbU89siPOnVsDBk/PWJmm+2Ivqu/8hQa3aYQHWrSoAe+37q1l6niwOnvzyR5IU6t3Vp3od891/f0wTX1qTmphRhSj6zPgIgtbScOQqbOHjSdIcIiSrKOAG3rsK9rJipIdITICAgt8EKWiZfEFIfRmEy5YCVkEPflBBXIsRJhrjpjW9S4A+GR9JKHc0CT6EHVe5wQT2owMafu8hpEkhB8YFQh9OsB0EKY4G1YcyerRjcT9U4hJzQ400LQZhpGrI2XY4oCSKBHZV5ICtHmLAqiDgBvxRYJEgQkUBrgAjYSgUE9lIMDWAgyD3IKIGB0IPcLQRj3kUjP3eJBEdapGAJbFZFVFwRYUI7Xo7GJq7yqNFDszuIRj/K9Ia9VhJYklqiHPcnRHXYUhLfhKUIeFaSl7QByfWhAdfYwgECdkVTjhyhQuRpFUWgICM6UpGWizkQyiBDU3kDSGI7AEwQ1lMR+EOH5rU4JbGYUxnPjMjkCNld0aZEpo9ZJBa/FxJ/rhDSAYTKzOwpVUQoAO7vaZoD3kCLFlTFWzEwhxuSyc06RklwaVPmYajmuLq2U9/ookmJBLVTSKSRS1SbyRqcOTzGNI2rOhgnNvbwQ1WlxViNqSFR/vmMaxn0YXUwgWx2Ng/SSodVbRFd/ksXO8IYrWSvtSSppofNWNQQmtOzpEc0NzmHLlNhoTuKgaogWvgRtGrSMNoWmTo/0K8iBXXKSSGVAEFTKnaG1tQSaUZRBw9bHGOqn6VjdSQZipbwp2IrHOhXsnorxC6kI6SUwevKcANIkoVSi4kmzvcafVeQ8lZPhWsgQ3MPbO6vsQJFrEgPOVNtWO/FOFvrb/6H0gWwZAApjCQDGlqUIealQkY4CqAXWVRfpC2o7U1IZu1igMPWZW7Jha2YpHUvgortX9xKba5hd8pvya/GJywkewESQQcIAALKKRcKXyhQ6KalQIsoLNXgSgOHdLNAfVpVkfzadD6uhCHklG34f3KSTFY291tyaXiVa/jXqHKY5xSigwJRWTvtEuQbMAB+d1ABI7ByhRy8WL7KcDcFP8Q0c9eBRsjlW9mGhCARGgguU9ZLkNmmRVGJgSo7LjoejnsEdzJ0byGq2MzO1zi4FkrItZNYQ8/YoH8vtgBTCiBEgjpSXDyBwEG0MEMZnADA9S1BxduiIpVOAMb/MBbmcksd2HjgjBs7K09YMdrTVzlMl4QnyE2GdU6aGUvm8+MyhWJAGBcZgHQWICxVEiFh1YVXHKMPgFYQRBu8APULEUqbsuVJoCKYCp/GdCCy6SWTWZEdWwU0In2G33Ps92NLKLMkXbABkoQvo32uc1UETJDkleUIiQibZ74wxCSHK92ZtoqolX0l9XwINoSul+3Rceqae24UqcQtRopgaQlTen/zi1VId9FNVU2vJCM9ulONubosF0rkVHwpda6nS2so3bb9kUb21kzaAr32hFO8BrcTDjzrxydWmZTZZ5gW1X/MgNsc5+btRAhQimyHdu2UFtqban3vpWm0B26WyNIAPfAmbABNGcm1wiJcqaLjdzUtCfCStloc4f954SoAgYUUDa//3lvfJtM3xwXOcjyGrvJfuQc+B34yn39lCUrRLVtVrVC/KuUAAThPAmP+dBcMJE8wAAGGBj5Vz3+8X6FfOhJrxdaw6fmjliAzCsfeMt7MmGGUBzVFr+1Uhowg617DiLCHPamHUIBoJ9g40o3ZtGNziykqx3uxQozvOwrEtxA/2HXUg/3uHcC4IawOdPxXnBp+NAUjwX43G9OCwaADnRox72fbG+7pd4OectzitFI8workMAEvfO64Eqoe0PEnnWIELknQLmzkk/N7HQ/xOyNp/fl6Sn5yWOp8rTX/aI6Xd+wcCICKv98pI3Ly3P3oOe5zIzl/OQ/iIBCz8Nu+EKq0XigU2D3z7T97SuU++x/H0qvjF25uQL14feavz89PtkV0vueFMEG7H6K0xGy84whVSInsD7QjQH+ULqa+ypF1vyPAKMk8zgg4UxCDdQA784v0jYACfYq+lBNwRgiozQAXf7Exnrp+CwOIUZh/86uAC0JAAPwSgZwBFOwQ1BPKf9QgAG6jSw4z/Mc8MVkjBWOwf7Y5fUW4rKUYggwpzQADgeJSgFqYAKAzDUEzyGIIAQdryJGIQ+qIe1U0G8IywQrZJ+oUAsZBBdaSAKeAAbRAviEjwaLixCOb/oQ4gAzY+KwQgEWYAHqpgZ0rKK6KyIwrglhIA8kQg0wgAmxbwt/JxSw7AqxkCC6LBATkTqeYEZcEBcQrS/MrwzzSwAEYdhmLiFqLnzQKJKwAnuAjHvoKgkrsCF+Lg8pwBEebyEIgQhiTw8V0XZwh3AKcUK2ahwgERZzsTDUwAhsIwx3kQHzbhI3oA4Goc0sruQEiPyOofS6xzUmIIEsjA9dMQ9h4AT/+g9S8kAG9o8C0ksXtUYtkIUWJ2RLVPEbz3FpZHASY+wQIoFdlFAh5k56ikAq3iYaX2NusMIFpioiGK8aubEUmLAJS0HZzBEdQWbaxtFfmuMgG5JpxnAdHeAO7GBQLI4FO+flMGyBFAk2uAcrdrAhtvEfR9L6DFIhVAEQHfJj1MAKFdIuslAlY9JlJHESK5E/EiwtHMnqFmICdWCMhiQNE6L6SJIoiSAiJgEGsFEmB+aq6AHEXLIu6sgWlpIqVzIYI5IYjdE12C8h3C926G8Ityeu7m8i9I8oSbIa8GcbT6AqBYa86MEfoJIu/KEtvLEt73Je1HESmaAd9ZEfHWIN/1tQ2aIsxzxxAn6y2SICBM9yJNEOIvwRBkwSL4nlQbJMLqkGHcphMjezXiByHSfSKkAyIXqw6W7lKgrzbVKnDkNrIgSSMatR6NJCJGFgEjhTWsqhKZNJLuViS6bSNn+TWmiyDG1ymPTGkdownIhqAnTAABTIA48BJV+zGlPSIYby+oAzWhJyN60NO7uzWBbQAoSxDInxF49h21JICAGPKgzghpxrLN3J56SzGmsTIsyy8QjBOz0FX+JoN+GijhAxPwOUUxahBGawDGWsshgiGcNnGUuvKhTAJ12jbq6CKxeCGuWz8ShgGRfT+oxSQDdFFYKIHl5tHG+rHVRhCj9URf/Drw3IkAZL4LgSQvyqKOGmAh858m1mwHsU7yEgE0Otb/YewjUz1C5XFEwGkT/l8j+NlEk1JQKiribT7yKPJiMRAtPexgBqaSOvQjQXYjZ/tPEkE1IuFOhikyJUwUybNEGchh4GjRY5CUXVVE4XJTyxsg0OTswgYuHc0AB4jDn7FMiCEiGsE0xFECJMMQTZciKMwRBecU4RJBTgCELichz9YUvu6FEzNUwI1EBpUNzwVHr8TrMGpQAmoAaMEMi6VCHs8xQBgAbQMiLItPGIAD8dghBKwRWLVFOf40GeshDrCB1wcVeHVUE4oUUjUgAqTXpGjyH2dGiek0Pz8AEWYAL/BmAkZQB/fDQPJSEtL04b989DiXU6RkFELfP2qKYdxFRc15VBnhQrlfVowDIHcQUTF2JIQ7AFCKAFBsBa/xEDlE1Wm1AGMIBR81Bd2XU3LmhEr/C26AFAERZiNaRO11HGQLU0Nmpdzu05ozMPO2ABHgAG+PUfqbMhCLVQwzVin0NwIiQAMeVZUhZmOYRTkdVi4QMi1HNocDIiEDUEU4AAQDZk+zUP97A+C9X6pDBmn0NS8oFS284ftipYk1ZqF8RYXdQBDa40ypMZO3AiZJUCAEABXFFkT1FXjyFaCxVbp/Y32JRpnXar1qFs1VZugcNd15HqeqJGJ7DNdIUUF0Jb/69PAcLW+sa2CYlA2e4VTP91bnvjHUQ0WT7OWdrhHRaXcqtjYvdyxnqCxRriStusQhXiS4HuAQgAAEKQcENQXfHQaDOucnmjHBoXWUi0tiJ3clvXdqNjZtdx3HZSIZw1YwT1GEwWBqZVAVx1/063Q5WNZwuVaG83N0ZBUvDBTQtLH7YEHQ7WebOXMKoWK3Xu+FQ1IVgVBjy2BYYXbDug8ZC38brVITjWaLtRe3NjSpK0tuqoauIXf3+jbmvSAgwJ6xjO2Y73Y63PA1JAAQaAAtQXBmRA2f72RwkyfwtjfgdHdjWIH7aKHqI2gjd4Ny53PCNgr+Z1UOpVIYb0AQDAa/8HgAAIQGitL00bImDlE3s5uCwU1i2aVoP8gWoOkYZ7WDdy90CRIEEd9Bglwn2BzgdGEgBa+DohwhhWF+hQ1ocBwxYkBUKmt3D0AYPXwTen2IsFQw04AQms9vxKAAqODx4ZYnmJUn2btyHUQHzBlH2/+C9UQXCoBIv7RYvb4lnilo7/mCyCD1nPsOK6Vj6RF34fghBIMgWYuAkdE5ABYxysGELmIaWWpR92uCBuMZI7+S/OQThpcAMEQSuHpm/9FkORV4oZAnGtjwIUwABAgCRf2JPRoor5uJIr+Dj4YR62RC/AIUVrWZi5Aog9tQ7ckV0+N3xTmYnV9Wy5sXhbQJb/R3aY/+IVVAEcKLkt7uEe5kEf+AGcwzmc9WEeuBmXCwIcmmABq5mdzUKMyXj47gAPcAV4x+FHaQB9ZzUiSqEapxUAfIAGpnk+27kvXuUd1EGbz1mhFXod1OEdhJWgI5okBFl3CXk/wBchWhlDkbZ9A3Za8zmgR3YZJVosxkEdHmShUxodHDqYSdqlQwKUoXQ8SRk2gPeZfzRtH2KNgc5j8xkGQroa3fil/eIdkiEZ0AGpk1qp0cGoSWyon7ositkBmeCYs4KEE4KfoVhxYa8JB8AAgBbogNpgoRqM8Yesz7os3jki7wCZExMijhhMSZYhHBhsPWD/xDoEVxmt95qv/xmFomuSIsFrZ6HYUR9CfL/2BkDAp8NaoEOwVvsasiM7TGIaKwXhOY8hhl8zkR3Cnl25eCmgA1YYgcN6AfJQUSUbtVP7SaT6/JggAh+TsA23aBvPAw7Y+qR5AQDAA2hgBvLQGFpatYNbuIFDrdexBBJ0IeCYsJ3ZlQlgsRvvhGeAAHo7BOV6uK8bu6njr4czRoWSsCF5CV+zgKl7/2g5u88bvX2Dsu02/Y5Bo+VzjhkCrkmSt6s7ve8bv3+DtYfPtRcZiq1bIXZ6JOt7//IAuPMbwRMcLIp7EpNgCVbXvBUis/OQwK3PjxUcwzMcLLabBpNACOK6gTG0wqNYw0vcxP/NIpQd0AQyAEOFmiFC9yw9oHRL8sRr3Ma/gkDX0QRW/MEZs2yF90fB+8aHnMhBQow7tcN7fCT1OiGUG4rju8ijXMozgsMd0MNHkrmhmIGnnMu7/CJS/PxW3LQj4r2lM8K9HM3TPCFyfBJ3PAOUHOg4uiFU933V3M7vfCGOPCIdvIl1mrBdHM8DHc2r/Pw8/MwRYsLPcrMFndHTHMyHb796xYExlMkb3dKlnM2H8bUtdLkv3dPTXM8xF7mfGIor/dNPncgJffiKL45/VM5RHdal/NE/bwNYfHVPO9ZzHdPFkwZ5vFC3WteDvchDvQxNgM/lE8CFXdlrXNU/78pfkz7/l13aiXzW9S4JbJ0kF33at73GG1DH33wkIZjbx73G1WAROk/Hj70JZ5jc2/2+PbPBPxxc3Z3ea7wc9rcMr936Hrve+x3Dvcrb2/zNJcHfC77EzR3d27wMkNvgGz7B4Z27HV7iEfzeZVqU23viMx67AZ7Xz08ANB7kzxvhkVzvujvkT364IZ7lUJ7lsbvi9Q7jW17mUZvjCW7mb164R17SkADnez64VV5rfV7oyfrlHaAEhh7pJZvjbzDpm97pnx7qo17qp57qq97qrx7rs17rt57ru97rvx7sw17sx57sy97szx7t017t157tsfPC39owOEEC5p7uwZIiYiEM+GzD//hMjTwCF+ie7qu0IvCez2Qp78MAeCMiFvjMrw7/It7+ISBfIVCB8iv/Wi5iFCS/Ifi9fTtC8xPiCYxA9EVfVC3i8xfi9I+BE0Z/9IO+L1L/4naj8i0/Olaf9Y3A9efcI04fF27/NjyC7ymJ8JWZIkKf9UsfI8zh8Dds8ft+MGA/9i8CFTCB+qn/eHzj7wFfAgT/mYCKIaqC+BuCVjeCFQ8cTfoA/dHfvTKCEyqBD94f/vlACCcCqCgJ/DtiD+I//rlfIgCCXY+BxwoWjDWwRyyDDBs6bCiwB7uGCAk+vHhMhiqMHAsSIqKm48M+PEqWRCXyYjWNKS8SySOSCKGWD/8/hqRZkAGfnTz5MMDJMA8GoAxVySB6jFOlnjsrcULKMGIPignDIGUJFQNMqCZNQu1IsivKrxcx9Tl7luxDpUz5OCVajQhZrUT3tOXj6ebXqg3DJFR7TGfbn2QrKoQ4cCLQUhu/ysUYlyyRakQxdeUxFjDDsF41G7R7d4/n0aRLmz6d0q9FhnyBhjpBYSZRQhROfOV8UjPbuz7Jqj7MeqDVr6B5i/4qlerAhWQjKjZoGKgPrEBp2yaKGzNSNdWmN8apRoSPrRhfx0Zqnajgu4SB5vExlKhRH0R3t32L/C9Dw8OlU8eJwXhfXcbDadllNlp2pNnHFH40vePDY0QFSF7/S8W1VYReSLVm0G9qrTdYYQkxZ5BzRJ3wH03h0YcRhBKCJx5lQFkmlmkKjnZhW8ehxmOPPv7YkYcNcYjTCT6chxNtPpygIU4HAsYge1/9RmJBRAKVY2j5rXbQiGqZuJ9+NPngXXUULNlkSk8i1V2ZOIknYEdGIkmTkkziBKKU7pEZH03zsUhTlA0+BVVyYQqHFJkpihRgnEgRaOBlCHp2o25L8eYWoS21KUKaHTVaoUhZMpXXXogyJCRUeYYIlWFVHgNmkW6+SSZHnHrKEZzV4IoRjSZNqlmlgI3K1I5AHotsspqlatCVKalh5JGypaTkkrdJqpageopESSyx1OKt/yZeBteDJuB+G4s5FmJabEvmnAsuNmJ2KZy351LS0bv2xiKvRMr1AK+3+GJE5qwiVXvdQ6+gwnDDBq1JTcMOY8RdwYtiRETBoToELZl0HnymtTStum1L7/HppwwF46TtoIXOewx/iSr6HaMaD3hZpDWWJixZLffkYEcVkykCgDevy+5OGUJ1JbNAkcwqUa4i5i940V6M8coXDe1D0TRlTKaMD2FCNtmZ+ZrbMdSUXfa1XXlGrI7Kzk133Q2ZE4YmYeQtDczHJMRO3ntroq5I0R5ZM0aqhIwmWGj1gcnD2B6DyuOQP1tE0j0Zi5FhCY3b7OefP8fRzy6L9JvoUx2qOv9wGEklOukxt74cRwUbjFG1jT+EymV9SL4z2jz8buvtWDfUKJkbO3T4x7kzfmdKUJcs0skoi/RnrS2pcanmQXfOTvjhuwCzYdiIH/6rFxmf+EXJO3pR5Y9nBmlB8qMFrEO+A/+r/ftzdL+zZKZSAbzc9rqXtErwqiFtItOLOFKK2y3vIXFrS6lEArvP9acgqRNdS6YXtY7QznUFySDgDGex9rnkdsUrWJ86Araw4ep/xxDeWHqXMwDSsFLCI15KKig3uwlxiD7ynAeHRLsNbu1wuHNI9kTGkR1OrociUYMnNNeujhjxc68aoezWgkDvaQojHfzcv1SnPqqpTnZbBN3/Q27XxIboDooOwaFJfLgmKlKsgTT7FBwnaJCOFcx5DpljwjoCQupxxHrXU5zKWPisK2KxKWO8SBnLN0Ilro99fpRgR+xYksgVpH41vIwoo9gVPE4OlMP7pCn5VxKD6LGKkpzk0oTGxwjF5I8/nCRPbskRE56qQyOUni930h6OjPBVwqwaxZh4vIKsCJIP4VojtwangolNf6mU5SpJGT8pvq0gs+wIELVExHSqUzNt5JKVkpgSJsaxIE/cHUbE2b9SdpMjasjcMXfCOYe0k4R/o90XG2I63nzPIZd050DTGBWDnlF0EC0IHOd5jDnasyGsVOXOOtqRXGL0fcpD4e0I/2kQjUaPI4nkTTIXedEXNqSegOKnP4+50L4Uk3Wq0+Qb4Xg8ksKPd68cZQ71aZJT3nOfx1gTSHXYlVPykIY2/SdeFlgQkXYqa7w0p1Wv2pFmKrGhq2PpV1/6kGWqMXYmTWGuLtrC28m0IdnU5gyZakODgJOoTCUgVTFyTuOsc7CExclAHZLJKsozjjQ95EXwmbanbq2WVg0oTymKxNYd1CAJxVROiUm7iXIxrBK97GgJdtGLaZSOHIWsdij314ZY060OEepQObZYlK7WsQ9pKabQ+hBGuvAhNK3pZL+aKY6QVbTO+ilQVWhbQPovqno9qvCU+ti+fpOp4aRuQabK3f/jfhWY1RRp16pZ16MBFrl8IK9DxKrT0JoVucAlFxrXOjqhLRZrMaQmx8w714L0V5tLvaM3d3aMvdbRtQaR7HrZa9nCSljCAxWc4BLbVuNVYxzV6DCHHwnHlWb3jg3LDiYYVk6HSIC9O8FF50YIY7ZeJBRh/GclQkHGGOuYoO/dcYwreoyLKioPRC5yHhh3OxEzhJWKQMsLfIeW2DJQyNMxMpEjKGTpFmSxR7IykZFcMCU3xAgs5oMRqkflUngZxHAU2k2/+tljkNXCmhAXPEVCZRl4GcsX1TIrT8wwAjXsuiK5zAvK9uSolk3KSzZliSWFYkYH8s1WvaBKqHwCLw//WL0PwUWZPRFMH8OYI2Rm8ZkxImovZthiG+5wqzetvUsLWc1WhrUPdjViAul61wWCqkkOTbZEJ5Vs2fHhRThRZj5UcsLMHuxARe1T2XKZypguNK+vHd6GJPvUD3m2jzd7jCkkewo5TnXrgAwrc5/bdtRud5Ixwkps79rY/3W3vW8r7Xu3m7cNWTGLJYBmfVO7I+IuM7cZqu6epkTg1PazvOWN3Yc8HNv0XvDEeV3xhhScxeTemnkZjm+DlJrFoU64GTHib/YCHNUmPyE/p83wPYJcyNtsyMWv7cqb6zrjDNk4ezve7KCv09s7jnZDYK5vMdtc5wTieUG2/eKWJwYj/z5HLtARLnUe4zfhQJ75RZUOW6ZLOqte7ypHkH5vsBck5chdOUzLrjWqQ92SWe+B0RkCd07zVexJtTbfS+L06f69lRyp+lev7pCPM1y6I2dvyaXOEbZ/1e1pzTq4DYL2e8cV7riW+OBj6eu/Bz7c4xa66dNJdB3fXZqZdze/lz74wM+923UHt+GtinhU1R3dzUx11/PO2kZ/PvCz9bqWBQn31xtE8lal/EWE63WCzx7rUl+9RYHv8M9HnJuxz3n3C196jwM/5AVpPHIf3/LIl9n5mW355Y+BfLjLHPg1Z8jnQQ/v+4/+9v/M/en/jyypF2PWdwytt29YpX8cMX3MZf9uthd+D0FWosZ7u8dueQd28cZ0o6d4AqdlBQh8ancMzPdP7OcQ0Ddz0mdw5VZ9C4d93vd32wd7oueCfLd/D/gQG6hvjJds6Gdy6vdvymR5qxZ9kDF+ncd9gzeDYleDZeZ/AOiEPSKAMGZ98ed1yldd33cRC2ha6uaATKiCLTeBWfd7Fph/w8dPOHhvx2eA1GaFIbh+AZd3KGhqX2hyBDh+2Td4MGh/Zhh6NCiHPzd/eaeDZcaDCeeDKgeEUvd+VDiE5VWEBYaEfaiEf2h1T2iJQBKFGCYnH4iAfJiFKXgRmVhaD8F/x9SEckaBhahuY5h8uIKBOqeBdyiEIAeCInj/TCTYECYIcpT4VQcXXyuIZy0oiUynh1cog8MIi7yIe5tXdoNIcq9Td4fYdonofrO4i0RIf3f1eUmYgcrYf5cIjjwiiq0zhWtYbR2RgBihhdBRe3LnhXQnhqQVj6hFht2FhY4ojM/0gR1hi76Ei0Exft54TL6oe1lnh/lojy/od8dYhvdIijYoW2hob87oeNCYddI4edRocotojlQWiJwHiX/HjckIfu8Yjic5GuOocNYocCCYYJ74EOtIL4rojhxHh1wnj1LHimV3gemIjYLIkkm3QP04Sf9oELoYcyU5h/AIjB0hi8h4c8VoVA5pcVSpcRA5ZQjpEOb3VapobhjZ/3wamXDv54HAx4xeZ4QxKJJQeXFLaJMoCZeAoZKiU477iI4w6RAyOTtBeBGl6EunGIE+FoY6WYHJ15AMiY9A+XJ2iXJv2BFIKXAC6UsECVpNWZjNOJJRuZB+yJYT55aAKH5aOWY7aJGQ15g/yHI0uZhmGZp5V3/GuJaHyZk1CZpxaZtIMZcaFE+ceJdWaRB6mZsu95AmSX1gmJPGSY+tmJCzKWuKeXa8eZqI+JgBqZTsRZkcVHcH6ZzLKXZS+ZK+2WA+2ZdYyRAS6W4UeX6lmX7ROY2pWY2byJrNyXnaGImyOYnVWYm3qZ+GlZ2KxZgheZ+fuJS0x5fD+ZYQmIrqaf9yO1mF9tmNH4mZq2mYYDmCcCh/+NmLN6lu2gl3eKiQvYmYexeiDuGXk3SKxTdz6NmVCmqI7JmR7rmR+kWdiQmSuRab3PmgtJmf+8mjWtSfQZl2nQiexwCc7TiexPmLyMmiq3iZVeiK4nmDT/mcFjiUjvl2cYihVnWdqGiQLLidIsp33gmlVTmiV4mkWfmlo0mIS/qVLhqWMDqWQKp5PzmfNsp3mdmWkmmiPcqnUWeZS/SfdpqjMQmKBKqaBlqbxbmgx7moycmTDkqSrdmhMlqPblqh0xmfRzqgippwHBqhkKqZIMqcYBqgmpqoESmlD8GVVuWVqUahtyiWXEipWEr/o2X3mlO5ayPwAbv6AbyGp56pp1h0in3Ko8E5TFNKbTTgekKqax+QACQArSxwABDQdArIFA2ArdmqrdjaFlv6bAWAAOEarqNIoqSyrefqB20BmDAmruFaALQzmK3TrgjwruvmqEKmrAeIoyUxAglgAzMAsDMgrdV6lnBEAx1wnkCar2xYpT3hB+e6rZTFB0ZZEJDpAw8AZnCVpf+0pYFZdF5KZRSwsFTmoZcBAQcArdE6rQQiprtWAQmAAwE7AyRwAAQLqjwwAiGgsyFwABWwc8GqOcOKgx7wAAmLEebHABCrrRLLB60Kru26UxcheQ+rtNzKFEYJY08rruR6ER0p/2QFezsP4AHulpZ7qGsqkAM4kLIkMAMJQK1Hta888LL/CrA2wAK9Onak1xMM8Ad967d/+wcXoK7ESrjsSDsIsAMGoLgGsAMKQI7+mawzMLJft5kmAQH+mgA7GwI5MAMra2DqyBQBILqiOwRDMLqi261+KjoKYAA6sLgGcAM64Lgyhqh84AenGwAzYLqjGwSDy5SiUwM6sACvOwMGgAD35ZU1cAPDq7gLMAM7UK+ntUmRO7khBqkJMAMh8LY8cLI4wALbS3iSKmQEMANj23Cziq+Su2/8yBRBcLpDkAi4m649QbHHAJkUsAAD4G6U2AAy678AGwCp+7uiMwGvy7jHu/+STtluA6C+54uMKmADCaACvIqyNlCz3oVKBPIBNhACPlsS3UsCI5BtraVrFUACOKC5/koCePu5Otq//yuzAcwUJ4qDILAAGetJR8sUF/C+MyC/baGKBbADN/C6C3AD0Ks6GOm+owu/uNsWWCuvsPu6OqADExC9UyehQuYBM4Cw7QahcIS/IEC2AFoSMMvCJVEBIWDBcEuqJQHBEsyrKoC54PuZtou7ibC7otu7M1y4hdtGCLAAVdyuEyC8CNxczNNuIEAAYsywomoSNHu2OZAAI/yb7NK3SeOtrTPEE6A6E7AAnJxfpnoXM9AASbOuqhPIhjwQBTABN3DFWhdRqGz/AK/MyguAvNNLZSCgy/raxgcwAyJMIJerApRsEBvYAQRAAADQbh2IdLrMyJjWsLzRADKMKfULmQNgwzgcd6LcFqSMyRqqAEQ8Ae06xDegynYHshcVxs+cZdw4AjZwxibxATlwwaFUudyLA8BssplLzILXFRDAwcGsxvUcvtwcuqXMLkLbbjQwAyCgvw58EavKE/2rOYVYAERMyzugA0lsqTzxB9TMG1C8ujcAyp+DAIxLuxiBdACAzPtLpxeFzQ1MZWULmyVxADYAvl0xAgTdaw46AjiQ02gswf2st5gSAAiNKcPax3G5RQWgA0isOgpwznVJZTSwAB6wANUbZvec/wCTvGs5LXuW/AffHIqqgwAzcM4J8crOVK7s4s0JfZPKu9arfMsXYUKJO0JrzaC3QwME4AMEoNVkonzxVgGdm6dffDsE0AEdUL4QDahV7deAzYbsiynTnDTWTG346wEA8NAeubE88daY0rFmPQMlTcCv7KlwNAAAsMWBTX7+/ME4wNP/XFQZ3BWQDKzDKMm8ps+Ap6dHbcqIXTAAwNo37NhbyS4UnTSFOLx5zdFSa8kgfRcirdbm7NyhrI9U1tog0MWeXasnddUAwM4XdavfabnwfHNJCNDxfG113BbADddL3adbtAMLMNd3Bp9Cxtk+sNqNbNtojAM3F9aYcsnskv/JoqMDNZBqXYgpoc0bp6zWaO17jIoArjzh93o7AICwHaDM0MydzyrgIZWsfv3Xnd1nLKnhPsDh/g3dlS3dT2yhqq3MWO3Fn70TDn4Xoy06C7ADqZbaiV20xH3cZFoSIUACofrfPKACAX7Y9nkATJ7bOvreSP3gYOsDWzy2+02ypJbcM1DRCkrI9y1fLc4bH33ZYmkACi5qZAlz2OwDfV3j8injVz4DRTvT9FnkR57ekmjkIW7jfADfSS3f8y06BSDh0Aa5F4XldG6+lOvICTDb7W2tBD7WBq66PRDOYq5ZUs4UOO67CPo5eH3hCprm5rbXZOIBJK7Z50iqMzDMTf7/3QXj0GTSAcbdzll8O6nuMVfN6mR+F5bNLphNZQRgvtw9cH/u6Uyh4wnRypqewE1aMB3AyAzd6GbHnTjw6hPXsl3BAiHg5/Yp299u0D0R6FUuvhne4XC+5Tpc2V6+3Ar6yW3q621h5sGukRXu7CldTdOGv/kq2d5db8OeryDQ4TQHoDng7XtunzaQ7Q/n3gcd3IPeo0bkyeZGgNMm5GSS8V/HrCWBAx4c5YRK6WRtqAMh6mvO6T2R7D0B4QOxAGougcdp6Gn9Y9Cu8d3d30LWk13xATMQ1JIOtlbNOARg4jmMrHCU4mSS8xz/qjsB7NUc49Fe8Or+tchO5TlOhyjt/+PpnNgtUDAKUPDWDqYjMAMg/3DbbhIML+5gWti9LW8PT+5X/+lRKmSrTibGfusR3eVfbtefY+jq1vR8UO9QD6Mn/23WKO3RPt7+lXhUlvhkQu13bqczwN7YNoNk//MY99tyz8cSX6yio/WIjr6D1NioPgM43IbmXRIzEKkiX+aVLtqXXuoLnvKgzfksT4eHHvPod9ZMiuFXTuK7Xu1bvZw93/oBf1FaTuvBL/a4pcXMb/fWG/hPH9JRTybEfjt4r7G1f+O3zxPLPhAkbfFcTyYtwPyMjcMla/xIDqCUv/ZEvv6wXrtTHvGxzt9hT/XNzxAS7fQAMYPPQIIFBx5DmP9QIbseDXsgMOBQ4kSKCi0ek2DQ4J8AGg1KuKhwooEaFE1KZBdSoZoTPly+dEmABkyZMGGqPKamms2XNV+CAMDTZTWcPIwenfHh6FKmTHEiRMX0w4ymVZf2eXpsiseCARpwJTgl61iyZc2eRZtW7VqzsUaWlFgAwVy6E8OQbclzAAibAAYIPaEma1OqVq1ixQl24J8/ivkYwelWIsmJEA1cvjwxpcqtimd8VSxWZZiJMxBMnID58o6JsbIydIhgBsUdqg2wlugap1AfKTr0TQFYcMioS6caPpx1J08PMzzYJPCbZ56xeW36Bi78aUawDToqBpk1j9AOQWF2IMA7a2f/sJ8dQx5d+nRcunUl3h3LG4T0nn+nZy3uqOOQawqTsQhTisCrAJSqMAWPQgwn9rjyyjHRVFqOpwWeo4k/mKjDyQjFGhDIsadgawgi2mzDzaHtFOPIsfBUeosi2wyYr6HNnrLuPL5g2ks9nDI8L73zZqBAqGqGuwjBB5di0DgHn4yQM8cqDI0tLbfksksvv0RIMocok8gyzGa7byyWeKLAgJlgomGBJG064UCmbIDgSaOqvMgxxt6LrEb66kPToR0vmtAj97KMTyLTJpKLrtRae63MQmOrb9LcnhKKAgWYk5OnOlUK0CgIZhhBTx74tEgnoQAwr0ihQMRpTZs8BXVO/5hGxYk7rryTcazxeAKBQ5retGk9xxYFC76QSHM0xxRVW+DSHvDLSqg4dXVpgFBtopVUpkaYIU89DRyMKRwOUJVVi0rlYSpzqVRWMSzBuvAiV3kqj98fwX1KxO5KVOzEMiOqrL7aJnoRrBjBe0rQMutbQNpDQ7LVJhCQdYmCDYWqlcifPIzJP5uIUqmpHEJQlYcoj6pghgrarRese7nKF0ydd+a557PMGanFk6zFlkd/hdpPVCZTZooEdvV0NyE/G1PM2ZAmWvikhqy9WKFENWIW50AlWmACrR9C2CHdcILWoUe1VnHT3fRKgQa776YBBJNfCkxcdVmGWjk2F+gA7/+7F+DYpXBV6rHbug3Pe2+X+u51xO/AmhGnYeHcGPIU/r3pqa8NCtsjqy0Ss6EbFDhbNrvIelVyHzwm2YfFL4KXBxtUUBXdp5piIQGan8o9qeElvBI0fJ8SOabCIUf8vxBHJBispzSJy1qKaki7oYa5ehjzp7CRiPuze8ARpep4yluoAWINHUP2Eff8W5iWZHqpEEho+eWjbHgavUSXPAv5zIAHRKDPULOA8xFNTY3zAQFmMEEKUtBIu7LTUg7Av8AlBkZUa1bEJKKAGzRQM8jzjPLEppLU9SBrJ4mb2rLStoYYwGxw614P1haSwVXQh/abHE5ydwA8dVAl+wISAUD/sEQmLlEBoFNcVjLWsWr5kIJA9AGvVOIrjwALYuIhlhUrmDgf1IwrpdPI6RTSwtu0zoH5sUlzxDjBC77kdu9qSgJY0LsMCsgGMxOgEPMoPCNayV4q9EjOVtK8FsxxglC0XcCo5xg+PIWGPVgA67RmPol8zyPh40rmLoKih5TwbOkzlBQhCABHOocnIQujI2WHspA0JWYJepL/jLK/4xnSZojUiCITOExiFjMrkHrb0F63PlnxJjp0WlotVRZABUUNIVMDFE4oogO4KFN9vjwjMA0izDAhU1qVyeEOn1WZGxQAh5SaG5DgBx3JUQ53VSHBHq3ygVRBSHAw8RgZqZi4/ztapHHv400E6xlNi3BRI14UHxhh8gBXvmqeZRxgCrMZkhZOQAfuhOEbs9WXi7qkOSQraEJyVwEb4NKWTPFdUYCnz6rwc0HEa8pU+vkgayJkdF0RZ0HIiZDmJU0ozXkAwKY3MEpaEjU6OBsnXVQ5h10ulAabTDdNgkodMfMlHqAf5PJ2UebZhKLG6ssCeII/aTLlADiYF1NUQMij6JIHEFiXYSAQ155qhYCMMmZgBStYG+WwNMt8yhR9oIDavaQDn8JgusZlA8AxpQIkqOyqnoLNqomwTDc4p6NOCE5FBTUsYyvfAkBKkRg2RJ0XuaQLhYZOeKqEJwRIKm/QQydBNv8FAiQgQVyNQkTe+ROWPkqoD2Cl1Fo1jgBotcluI0vVX1nVI6IMyeZcslzeNAe6ZiztRi/SQkxqtTIi5RRAK/oqyNrRrjxQwe6qQkSXxjR/S4FADoLbFOLetLdMCUEOADkuHLi0rz8lyM0SedyXPKCOPOGue5f6q+pxxalB22QOPakRUF4Xqw4pgA5COyaLqbIvsnvJtpJ1RJFFmDkzIBktm1SVBNhgp0cJQUudgtOmjMAGdNXgDKh54L8ub7BHRvIBKVKAGxi2IQpAL056FKfk+iB6fGOoRaziYxbstAJEBLJmPegwEHJFjSKhCAlvWKYFmLdrCUHwQNA4TtSWD7T/FJlAJmvbKKypdnt6lpttkZvcZ2LZbzRe1wcUrQIS4ODGYh4SdBqb4vVGMis96hehPWTPkDjUIBC9qkRNWmkIzxO8YDPtQM5cTnaatyEFMIApHVK0eHYLkhOdAcdSCpV9/njAFWCBjWHaR6YkAAchUPQHGO1opvQ1d7uUrwYB2OxTG0TBwSwrTAAw6VGjddcCo3BT2bZkA/gZa9xkGHU/aV2NYHchrC0buT/6TaO9hAIE4BaxJJftbicXAA9m64zniwPMhiAENSbBo13GY9/mIAcHSPYBciBkamf0lwVMcsY17iWTFGABgJ5WxRDbXJjorcpB4huxl3JZHz68KT3l/2wItWkSBHy8Bjfn3uoo8mafLivVfBgqeZ/cZJzXQAdcleGFtzeDHeB8B00O7WsVIukqSzeIh64pC4Cbz+JWnMXNJDT8dp2THj236nXUYqctFyxRK7ekMPFu/EiLavGiruMLQHpqDLDahtBa0B1zU5WX+KH3GgXYNqDgsYXLA/u2tSpz3brTquJsw8SX4MDFQQ5cuqdqAxXjGCOSBx5sUcJPuIsV9ojSJ1KDGzQd51CviLo5zO6PfHgk3HR663du4pcMAMVwAiKD3V7lk95PplaBgAoMbvDN15XhVckxBX398s4n+OdD3Xj2tT/zJee5gmXje9/xYu8B5JtN5Tf07/+QM4JkK5zzY+YKAxhQd4ucTQFFX/NoQxJnPjTAE58fL60pgAkouhHToRkSQALEOQOUuoQAKIFiH13hNIV4tpbpKyJ5AOg6Kl3zKgrIrSqjAQnMsoTwtILwBD9gu6fQrhCsMh/IQLnbPz+Zv85iIa3xqAoyAE0auVp7gN+bKPSLoudrmaNoPIEbQuP6ry1rv+SwOK64gBk0Mvn5Kg1kEw40PY3whJ+rpHE7iQHEuQkwwA0zCAZAwS9SCVKqDPwLv666NCAxP734QIySQpdgwSp7gDgMOC07wh1Lwj0kMkoCwO0TxEGsv/MxRL/TFwhqQd6SrD2EtJAARPpDM0M8G57/86tIjMIApMSzacCEiK1NDDQeWsTkSjsKdEQkBL1RTK6xUyxVTDkxxMSBcDeL0C5XhEFEiUUzqzNQ3MG/s8XS68MjLEI9PEXKO8VHjMFcxLav+0XmCglwU0aCUD1e7CTZU8ZZRAg0pMYesESEaMVfFL5m9AEZI8ZTLLxeSsZoPC1CZEd23EaKQMSLUERXnEAj9MPNUkeCWDWEeEf9w8V8HIig68dQXKeBdK30EsfJGcEKRMeLaJ5fHLtjmEdVrEeFKMFYxMaEqMVmrD5M3Eeho8Z4tIiElLBgHMJhVIhjRMZ7OsY/BEjse0hb/DaAPAguNEhYxEjbe8duRIiJVEV+/0vIPExJlTzHQkrHfMS+dlTKwTJI8eO9hCxFezxCmKPJfTyGpuRGFHrJXXzHTkSIT6RGryTJqyMOlewpJEpIVvTJRYxKi6TJjESIjQTHJlTHj8RKkZy6sRw7hjwXlRtCYyzGjozEoUJLcZxJmpzGd8RJTMxIbaRGnvxGWwzHZiTHoTzGogykuVPGpFzKziSmuxw/kqxIy3REqgRIq8RKS+Q/QBTIpvTKYwBLXhTLsRxNvszMkIhJV4zItWzB0USIi2RMYRlLOdTMXLTLpsRLB9RLzHwQlEwIs2TOahJM1gRKw5QkxLTJgVzMSGzMpuRJiRzO6qTMEVTJhTNJC5xOSv/iTM9kTwMCzacUx7YkzXuEv7r0rIFUTZoEOq7cxteMTVCcTdE8z4ZcpOFUS9rMCuDkTuEcy/SURFYzyORECAONTgJxToSATiGcSgcFLH3JTVU8TIBMzG3cTkDsToOETN5swcn8xcp8TqLU0L/k0ExszxodpvdsQ9EcwRcNzPqMRtT0Tq1ESv4MSwR0TYSEyoXM0EhbzhxN0hKlJLg8BrmUTLr8USLlRQk9BgqN0Za50GNYUqyjTyFVR5jkUpWARnUcUWqE0hQMCcfkxe9U0SoTzxYlTxgdUKP8x6200T5NIBwlOQFtxDGFxKq8z37MT5psTYP0T6wMUKjM09tslQ//HcUDFVRrzEUppVJXnFFdrEHkhJ0mjdTm9Ev07FIC9Rr9JExKXcQQzcc15cU2NcM3DdLEmtPkYlFbdFEMxVMx3VAr3Uw/FVb3BFWvis8d5dUeVQn9BFIUJdNoXNSBbNQjrbVj9VUZrVOZNNZm9E2MeEsGJclONR0sBUUtPdNr9dJSRVWVCtOjLNNs1c3rFNHs7EdZjagzrNV6C1cmJUmh5FFzPFU9tYjVVM9hNdidAdQjulXekM9/JdQ+MVTuw89nDdZPZVQjvdhq5dZRlc5cjVdbRVB7DTUVDE9gNU5y3URzFVV05aNB/VWOJRCXHFJmJElXVVN6VUxMzUmcgFNQ/0zRkk3FsdxVMO3VsmxJcV3Gg1VaLklYxqFNZCVaZS3U0zzUnaTYXIzWfpzWjPVFazVaqcXNc3VaHRVZD2s7cURagzjOCA3Vmq1Q5PjSdmVJsN3TmZ3DtJTXV8VZEtXZ4OTZfJUyoA1bob3TywxYSR1YVV3axdWSpk3EkFU/ulUIZq3abUxUPuUoR8VYaUXS+IRZ5DhLVm1BS4XUsm03cE3ItC2ItR1IlXXbwyVVl8XWzzUMmX1XmsXbK4xGWAVF0629v3VWkG1Q3BXHoS3Pt61d1V1HxmXes3BceXxa2TXVZY1YGgHcxFVUlKXEreVcjf3F2pRbixDdKtvN6O3bBf89W4402Vhk3X503dylXauI26OF3Y692lg005W9iDTd3b1l0/M1UZ203G1V37st3sIF2PidPOUNyOZ14LJ43pVYWMBQV4GVmuq9mutN1ey12O71X9ns3I1lWQv2xvFdRfgUYQCOUtRF2/X1SO09xLaF3xF+kvmVXFOk3/vFxFUVW4vgX2Xk3U303YI40YkV3n0N2n49vgSmYZ5i4P184CiWWPcNzSeN3NLER6qdYqstTvyF4fPhXq0N4e9V0hw24GYsX7JVYTdViU39SReOxPZ9x/e1zvq10ApGXBy+YThTXH6d4f3VzyCmxCEmiCJGVAKeyzO20/tyRORlQh0eTCn/luSLiOCEiEyKxGMn9lFlbFYjdldo/WJO3Fwx9l5blE/b1GTiRWMU/t4E/db0TeQufuEOpmI4el0FLpBMtt8m3uVPrtgk/mMfDuQP7t01ntVR0uBWmWCQUeUWXeJGtmPQfeL1nOSlreSEWGZokt51PQbK3eIBluVIpuWuHGVyLmV6LOM9Jqoehl413qJXJtnhhWRAlONtpONVjmbDsGEszudHDmfq9OM6RtNh5jPtNOZ7pdXg1dfUDejxZOQ9dOQFhmOAruZJvmayg9xnftmpzcdOPuR/Lthx7s9yHulzxmRejtnEMuGEIl3PJWRZZOECBukHPQaQzFIZFmiUhltd/07pfpboeQ5pYM5pQMbOgq7Xgx7ZhPZkhRXcSR1O4y3aueVnoA7Ein7giwZPd37o2eVo+/zmx6TqDrU7aiXmTXxUr5Xqh3VIdjYo831ngNTUpq5br87cYh2pW9ZpfeZpafZp6pvooB5cvCbqeTXqnH3rfDRkLl7oFlZkXUVgaMZlr5tpsbZqB77oSx7Fhk3Wqe7qK/3qOA1rGl0jzRVkQzzrFE7rjfZQtrbkbJ6uw1bHuJbnyZa5umZbWw5mPDrGfVZr3VbnS8Tc1dZfYS7qgrxJpDZbfFVopp5tpxZajT7CiPbr0F6hyo5irHbt9IPu6e1sTq5csKbt6tZEri3skv/uWm5NZ84O7Nxua62+CAUNYFiuUuoeV5EOSZzG58heCt5W7dTmal/GWngF0by92fL+X9iOxsQG58WW6bUm3K0eQumWbAD3Yuu+brsO1NK94t6+YC223uXG3uAea/I2bg8WxUv1b+4WbsF+XBRXO7iO6Vim8Fm27dbFb4iU8P3e6+Tt6wmfa1BuZm3VXSAu60FG7tMF3qXGmOx+CY9VRag2XP1GxRkXZwt34H/A8izX8i3n8i738i8H8zAX8zEn8zI38zNH8zRX8zVn8zZ38zeH8ziX8zmn8zq38zvH8zzX8z3n8z738z8H9EAX9EEn9Dh3BSt/4EJX9EVn9EZ39Ef/h/RIl/RJp/RKt/RLx/RM1/RNF/RDR/Tm5fRQF/VRJ/VSN/VTR/VUV/VVZ/VWd/UxH4VX+HTmffVat/Vbx/Vc1/Vd5/Ve9/VfJ3VPn/XFBfZiN/ZjR/ZkV/ZlZ/Zmd3Y6dwVZH/alffZqt/Zrx/Zs1/Zt5/Zub/NRmHZi9/ZxJ/dyN/dzR/d0V/dBj/ZwV9p1h/d4l/d5p/d6t/djF3Z3H9Z75/d+9/d/B/iAF3g7j3V9N9hnQPiEV/iFZ/iGd/iHh/iIl/iJp/iKt/iLx/iM1/iN5/iO9/iPB/mQF/mRJ/mSN/mTR/mUV/mVZ/mWd/mXh/mYl/mZp/mQJwaDV1rB/9D5nOD5nff5ngf6nxf6oCf6oTf6okf6o1f6pGf6pXf6pof6p5f6qKf6qbf6qsf6q9f6rOf6rff6rgf7rxf7sCf7sTf7skf7s1f7tGf7tXf7tof7t5f7uKf7ubf7usd6nNf7vef7vvf7vwf8wBf8wSf8wjf8w0f8xFf8xWf8xnf8x4f8yJf8yaf8yrf8y8f8zNf8zef8zvf8zwf90Bf90Sf90jf900f91Ff91Wf91nf914f92Jf92af92rf928f93Nf93ef93vf93wf+4Bf+4Sf+4jf+40f+5Ff+5Wf+5nf+54f+6Jf+6af+6rf+68f+7Nf+7ef+7vf+7wf/8Bf/8f8n//I3//NH//RX//Vn//Z3//eH//iX//mn//q3//vH//zX//3nf4A4JnAgwYIGDyJMqHAhw4YOH0KMKHEixYoWL2LMqHEjx44eP4IMKXIkyZImT6JMqXIly5YuX8KMKXMmzZo2b+LMqXMnz54+fwINKnQo0aJGjyJNqnQp06ZOn0KNKnUq1apWr2LNqnUr165ev4INK3Ys2bJmz6JNq3Yt27Zu38KNK3cu3bp27+LNq3cv375+/wIOLHgw4cKGDyNOrHgx48aOH0OOLHky5cqWL2POrHkz586eP4MOLXo06dKmT6NOrXo169auX8OOLXs27dq2b+POrXs3796+fwNpDy58OPHixo8jT658OfPmzp9Djy59OvXq1q9jz659O/fu3r+DDy9+PPny5s+jT69+Pfv27t/Djy9/Pv369u/jz69/P//+/v8DGKCAAxJYoIEHIpigggsy2KCDD0IYoYQTUlihhRdiWGFAACH5BAUGAE0ALAAAAAAABfQBAAj/AM8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c1oeSSTDbp5JNQRinllFRWaeWVWGap5ZZcdunll2CGKeaYZJZp5plopqnmmmy26eabcMYp55x01mknmavdqeeefPbp55+ABirooIQWauihiCaq6KJ1UpIao5BGKumklFZq6aWYZqrpppx2emWenoYq6qiklmrqqaimquqqlD7K6quwxv8q66y01mrrrbieCWquvPbq66/ABivssMR+6WqxyCar7LLMNuvss3buCu201FZr7bXYZgvrsdp26+234IYr7ri6qkbuueimq+667CYL3RRPGBHvvPLWS++99TJkTiz89uvvvwD3CwpC5RBSzcEIJ6zwwgenoxAqEEcs8cQUS5yQkgxnvPCSCVET5kJiKsQJJ1NEMcUUJJuMcsknp9wyywopGfDMMy90jMsrq4zzziUryVAoPOvMcs4vmwxyExonnTBDagRd9NNEHxMz0kprzDFC1FSs9daoNKQkvmDbKzYuDMlM89n9MhRLNEpqEkY0brsN95JsNyF33DBhXHXGVyf/JHbYgMs7xdR7J03MxWBSg3jhGj/M9eMRv3Tz0E4TnbPPCH18tN1vx9053W13HoYmsWxurLlgep36QppoflDICPEg++y012477VOvbhDsiOv+uu8GadLD8MQXb/zxxJcN/O+n9+6l8mCW43zzBfGe+/Omd8mQ8Mh33z302E8fPvPj7249Qeejv7z61GcepvTut08Q997Xn3z2XOLPpdTcag++/9cr30CO4bqD3O6ACORBAPMXP/lVr4Dmc+BAIEg+AIpvSwtkYELKkb4BdlAgH3ygBNknwAiWUIQnFAgBKYhCCxZkhesDIQvPEUIaxpCEKbThCOlnv/r9T4MHgeEI/0UzwxYCESGtu2GY+GfABDpxdhnEYAVdaMIcFvEcPOzh9/SnpR9K8YJd5KKW4DdFKsrwhjg8YhnDqJAsavF4XmRjA4d4RTEx0YhqnCAar3jGL5GxinnsoxnxKMc1fvE0fBRkIAdCibpJUIiDFMgTJxnFLIGxkIBcpA5T2Mg3+lCMWIqjJS85yg2GEJKRrKEeh6jIQx6kk57cYiVDmRBUanKTkbSlK9MYyBom0pc3dGMshydKWiJEl5gsTSJxeUssFnGJCZnkE2dpTEImk5e7xGYpDyLMYRbzU6AEJynFOc4r/dGa11RlK6+pzWoicZjI+6aVwulOdJIzk1u6Yzvruf9KK6JxnWMsZ5USEg14wpGeA6UmP0ezzF/OEJkLlaQ0E6jQhBpymxeNKDOz2c9IdrSZdeQjB4sI0Yiqc6Ps/ChH9zlPhFJJISW9Jz4xSpCYtjSjMgUoTVlqUYH2dKYR7WYs5fnTF57UMw39pzOVCCZ9EmSiFPXpS3F60zl69IpC9SRRp1pRrlp1pSrd0jl5WlWyelWqUtrqlLZnUOOpNa1dLapZ4frVfNaVnSFlJUoDeleTKpWPY0KdXveq0XM08qFXhCoC40pXoBYWmCOEZVuJ6dK1Vraxjs0pQUZ6Q5vKVaeFBW1ZqXpWg0h2sm+NEkxVSdIQfhCyORTtaOeq2nf/TpayjK3tMY/amaTqNYkjhGbsFHu73OrWnpoNa0qxelvcovW4fU2ubEubWSuNVbnp9G1sCStdgWT1jamF0mUtG93ZYhdLTp0uddWLWeR+lrZRui57oUuQgjY3vE8ab3tJo12Pzpe+KkwscW1n3PyW17znlW5et+tQOor0lK7tL0j/SuEhena9CX7vhclb3c/C1r/cVXAwm9sD/DpptctEqlJD/N6BADeFwm3igHH3XACzuMU3xnCO9+tiEpu4ST9mkn4NXOAnyXfHHIaveIPctxoTOSHf1SKTMefkJR9Yx3a8MoYXDGIxHfmZFY5tYPvXTCRbGSGHjeGGbSzRGUOx/8pA1nKSO4zlG562rVNuQp6LfGKFcHaEa2bzSRsc2zsbdM+1ZG1nIxzDD094jyO+75D7vNsU93bFiXxxKpsaTTe/Wc48VjSkhxjlHiKaz0JGdZNBHV84U9q9OP7vk1k9a276eNJxdnWuSTtnJT8pvWY+M6x7nWEdy9rIuqayQex721PTWtjKxHSYTxjoWj/V07JTtbKHTexi19nBeiX0VR/cWjBLO9zTfnQOq21tX+/aqOaWoKPBeuxX05nHlBC3Jtltb9NImN5LDS6nn/1ubocasFzWpL4BjnB0Ry/Zq/Z2t92dam3rGdcVhzjGC07xiHd8ScBmtD8d7keNEzzjJ//3+MdVTsRzF9qR1E44WOMtZpkvN90MHzUr/5xCfnO83j83OLTvzWaJFx3oLD+Hz1FO9KEHmOaDnHdKkZ50qOfcwrzlzL+nHnAYD5zXPKb6to1+dKnvlOztXrmzwX70YCM75UwX+8U3Pvampx3t/bZ73lded7wH3e1OCrnVb05yL32ZqYW/5ZhRs/Wz873S4B651/9pdo0unOs2nzrPcyny7QI+7kK/u9jXDm/KL3rw2dV5lzPv18SDdelJD03jQ6vpRcZY739/bcMjP27XY970vucr2w/u8tUHP7S7573Cb/94uM99+KL/PJMOL/Djd3fxiCz+LdP8SNaLuPqsrPz/9xmMc8LvHMKod7za6f5855O+pqLueeej7n0E+z33iCc/1i2tde0DvPYrxXzr53ztd3+gZ4BVp3rqZnw1Z33mBHF9N2jlp36jx37s13cVSICCl3+9p38l534gaHEXWID85X+/p2b112Lp91gp+G0eyIAdGFubt0iwh4ES6ICxdnnqV4MkOIAGwYMQSIAieIFDCH1754M/mHWbMXvd1XWb9iXAJn0YKIURmHwxuHw4aGxUaIEXSH2NxoT2l4EmV4QE2INiiHtNsoHgd4VX94FGGHQ6yIL8pxlgiGPcF3MKOHMc6F/iZ39x2IQtaGwzuFJAKITvF3pHiIBmqIgoBnzy/7eCmtWHORiIYfeH9leIZAZwW8g6kFglUUiJxBd+oOh0Z/iGB8iIZEiAXihvdaiFljiJojiKd5dlpniAspiIcreKtjeBcrhilzZYr/hZNZiKiAiHVoiFkgeDC4iMMoh+e1hmwThxpYiGSYeJIZiEnehht/h3ckeMqOiNHjSHdGiCFOiEuwiFY1iLKhd/yciMy9iGfMiLWKKL9EeOyCePYbiJELiI25iGhqiO/IiP1pWOxXiK08h3iwgarSiNdzhIw0iQBcly7MiG5qeM8OiOtzSI7GSNERl7B4mEAHmIT+eInJeN6yWJrtiPEimQOsaR/maPgGiSUvKJechRE4mRFf/5jifYgC/YJfTYSwsZdt8IkdQ4hVQ4hSoJcv9YlAGZhVTyk44XjUJ5lAn5GUHZdh/0kNfIlEFocU3ZjhcZljmZkc64hiCmj0TZkVV5RS6plokmk6EIljspl1HJkhPXliUIjHbZbQI4lEzZgzeph8onluV4jHPpk/u4lGkJklzJhYm5mEephpNHl/f4cFvJmG7plVWpYnrplMSmlTLmaeB4lEQImVKJlTWpeWU5mZ6XSCRWYo4JmXjpl/AHlzaGktJImot5mqSodEo4jp3Zk+foJVGIbdnWlX9ZmpeJmcxJm5nplVCZesEJYq8pks6JkKMZmYrZnLwJJdGZXN2Ji9j/95LTqZPXBJoGYZwKtJuGOZbuWZh7WXSqpJGON5s3uF3VGZvLGY4kSYPzB5SpWZmDiVfx2Zuz2XLlSZh1iY7DhW1euZ1q+ZUUCZ+eWXYF6p2PmZzWKRD5mZ0fKXcSipNaIplPSJkxaZkhuZ/NSZWC1ZoX2m7oWRDqOZqB+Z6W96LciJYaakrl9oya6Jq35qE6Wnqx+Ig+Kp0mmo+4WYk4eooHKnswqaS2+Wud5qDIGaHKmaIqep0rGp5O8p0LdZ/UGaSQ+aEsapp9qZtauqaqyJ4V2ptnynhRCovdh0Yz6qZFmqQq2KQemZRGSZ8RZZ9XCafn0KFlOqS12Z+E+J82/+mneRaiAcinU/ikCjmnKXmk6FWlonmlzcepz8mmoNqYh+plGYqlG1qoZLqlZjqen/qXJDqcEyqghoenFjl1rJqXLvqmThej12alKlqj6ueo+hmqipiQgJpcgmqpuWmoqoqo/Jmn/jml7bakqBmg4Cmpi0ipVqmsU6mmTFmcxvmgAJmQ1NqbXmqQzsqlxQqmkTio0cesxNql5TqLacqowYqtTcCuW4atI9iiZ3muoMerA3Gnv9qe9zqgFCqcNlpYx4pgyZqgXAevoiqbwIqs9np284qL3jqxrRqvvimOmeGuGnuxVwKuvjquENqpHiuxHcuxLvuX+qqN3Np2LEsQNf/bjZqZnbS4oy+rrrm4mDe7qr+JGSKbo1kpYCfbsxvLs0qLqpImpH5qrKtZormKn6l6EEFbQ0/ao2YJoAgrq7GaXEGbrh/rizABDFhCCFtRtOhKslZispuashU7fh41tgBrlHerJDF7kmzrkWObtQZ7sHrqiSlLtnmbr0B7tU0bpzmxJetACIpzFX1rlEs7kjlEsPE6t36IRnbLr55aEA2rYW6bj2TLoYpbEICLRlt7epgapsIqrirauftntixBu0gxuWsprf7YoHGLsr77ueoquwpLgYe7t8Qmps30t6dbrP2Kpl9nqh5bvIn7tGV6qzSxDoH3VUfmFLj7qJB3ueH/SqvxaK32J7y1KrjNyLWs+a9KpbzU+7tBpLkY9rAnlLFG+7oGYb77NrQokYbHEIX/Cw3oyhTdm6VqCbduBrvQW7hkq78Ken34arxxyb565b7NpsDjCqkLW7KFi79tGrvL67PWKxNMcgzbK0JYUcAY/KwehblKK78uWLchbKaGS26s27U/2r4z7LQXDLyWy5Ml2brtSr50Orjd5sAppa0tIUQR4ZEEPLOEOrpUgsAztsI468MNvMN5O6wwW6oqe6gWjFpWjJ3Oy6BMy50RPL09XL38exJOzD4pvGJRgK/fG7abi8O26sEtu8cEsQdEXMRBjMflWLqEHLjStbpeEgVv/ynE5mW/bZuUe0BK/pKbbIlZ9MkTb7xKcVxxBhZ9AoELxFlMBQGAKwltUUKTnNxn9DprJfVVH6VS+jOwtQPLteQJQ+Q9mjDK3sMQx2DLZymFYqR0BZEOhHoOuMAHyJzMyrzMzMwHZFNJh1NTEOXKikTLTNYQuIxODJHN87PL1KTN0PxC01zLzVzOzPzMlxTNBEEMp0zNRJZ2qqVPxLzKfUNkBGYzvjy+Mow8udzNskRK4AzQoDvPnuwSmXxGm1zPqqyxA3HM5mzOnhCF7WRPdbyO5pprnZyIT+IwdXVBr9xKsdxmnyZ6PgdKAd2IXEdxwdzRDeHQD13O6FzRSqLO+P/k0dUM0g7xy5jVrTttodAllLpE04TEy1wS0/H7JEI9EOwMzwuN0XsnaPRMZfY8y0RNwfTW01H800WnS1GEyZSLwpLr1HFW0J88ojkNXaRsg1GtJKis0GOt0eI5rZQ213Gda/e8Ubycz6HFzT32zzCl16SLiKqTdgSdyS790sps1F+V1ENdRh+N1w+hiabLzyeNEHztXd48TpWdSYyNTXmN2Mus2GXU2QKx1LubSTgN2YaUEIWNlGJdcXeNz5LtdtvcPf3c1/Fk0hPd1QrR2l9t0L+tyWGdym+dowVx2C8d0ZF9XA35c6jkRQtEy1HN0WBk08xkzdR8DnftyYGGzd3/Ew0EYWj30xBrRhEp7ckM3dCgncyijY1MQtrrZN10bdy0BRHeA967XUn4LRDNHXtJBtROAt8o5RAb1t5EOtMMYdqlnGrv/NQMDdfEDdtUTd4pDV8NcTejQzz7bVjMhuG3LdDYhdK/nd7AvZlwfBUUQ8tZMzESAcqEWxEoRz8Qkd6nvdz03UI2ftA33RGxTRG93ISWPTwfjkXjPRE//uITEVrYzdoDTBDIbc4GXkUCnkZYM99u3eRmdRHEM+RYnhBbrsvO1RCg0C+z1iT+Yg7ZM+WPjc+gHeUtpObnoOBNQKKRS2QUE7mOzRCF7TgWk9op/hBHHmsHMceBnb9CDuaw/wnjKNfluHTCA7F5O6HjOg4VZN3SyS3Rg91+WM7EOW7ieJTkSkLdPwTqjO4QPe7jhW5CKHQRMaXcFlHoN95HLY7Ybp6oTQDn1y0RJH7WuQk+q34Riz7pOE5CECFEuL7rMVXrz4rrcV7qlS5ITSzsz77IvY4QLl7t5PPrir5qXc7pne7Vno7QYDHtC3HtVArsqybjOa7rbM3usS7c0R7ca74Rp+7jgL3rht4DQ67uFhHo547u3TrsDzHPE/HkiR3vzN5P7i7s4ZQRX07sWn7o/pzo5h3s8q5DCS/rgO4JUI7wEmHamI7aCx/u50DwI3/xf43t1q7y+b7vRU7q28bo7/++SZF+8QzfFORe7s3s6gD/fJJF4CuE6iSf2sst6oAu7TPfEPUu9MWsEBoe3syWEbrE8xgR8LWp6BRh8M4cEcdQDTKQ8WUL8yif6UmPtcOz4TQf8T2w4T//6hYf7l3/9UY+6bqk7DXl9WDf7EM/7UFf8WI/9tSO7yvf9M6j7RXP7ZI+9PDeuDYP+E1x5x+hJCZDMlMQ8g4RN6VDQo4+EGqL9SeP5xDR+RWRDpZfEH/eEacv9X/j+C42OrHgKP20+bz8N0ZQ+g+xB3/DCaBu+wZB+hQRBX+DC7JPEKOQ9wPh+xGR+hzBMpSvyBrBLzHfBPyCEdCv6TJzEeYQNwNDELH/IDe8X/wXgfzFzvzCDv4VQQyjIBEr3ufRzvvD7P6qrRFcrRHAfy9PwBNjzi/br0exABDmzg0kWNDgQGLHjh1k2PAcMYcRJU6kaLDJxYYXNW7UWNHjR5AhRY4kWdLkxHLlTq4UmZLlS5gxZc6kWbOiS5s5de7k2dPnT6BBhRbEOdToUaRJlVLseJDjU4xLpU6lWtXqVaxZtW7l2tXrV7BhxY4la7SpRagcy65l29btW7hx5c6lW9fuXbx5z52tyFfvX8CBBQ8mXNjwYcSJFQv1O7HxYsiRJU+mXNnyZcyZDz+OyFnzZ9ChRY8mXdr06cKeM0ZF3dr1a9ixZc+mXVs1/8PbtXXv5t3b92/gwX3mRttE+HHkyZUvZ96cNPGC0J1Pp17d+nXs2XtyTrtR+3fw4cWPJ2/9cXfv5dWvZ9/e/XvI59Gzhl/f/n38+fUrlT6w/34AAxRwQALr+++/AhNUcEEGG+TtQPoclHBCCiu0MDMIjbtwQw479PBDuDIEccSrShCAFRJTVLHBji65hBE66IBRxhgZeeQSIKhBcEUeYVrEASBLCKVHIos08CJr5tsomx2NdBKkEoAEkgkknrTyyuyUnA9LLlf6UUopN4igSzLLBE5L9MxU0yMBwHRTAAvWlHPO09Dsjk48C7LATT4dKGGRPAMVVDI70xqUzjb75P8TiSEPdfTRvwqFClIz91S0TybGpHRTTt2S9KlOuYyAiUsV3SDOUFNVdatP1Vr1SVaiLLVPAQB99VZcj2o1vVyLPCSJWfssgZNeizXWpl2bPJZBYCjwQQhSgwWTykaXtfbakJKNENsOJ4HhWwoyiFZaIMVUiVt00y1uV3U7VIWCb+NdohBywYSzXXyx1VbDfCssJV6AYRCijHqlrLVfhHPdN+EJRwk4Xh++NWSDgoFklGGMO104YwaJePjhJQwZl1wm2uD45EM3RnnAY6r5+OMlKChkZGmZQHVlnNVUOWcAZXj5ZxkIrlgAKHg2Gsudj7bvGAx+dhoGR4Qu+E+lq+7/MWmr3SMG3qd/XsIRigumkpNzszabQ6zPVi+Prp9eQoaZKxZTbborTLvu8Ebhum2nfTAEiYodOLVsvAsf8G7DsTvGY767zuOcRRIt+ODEK9cPccupI6TxrimA6JxyLJC83hLUWChz1NvDPPXljjmB86cxKGihCMKul0rWcydvdd2Pcxl2oE8/CAmagz1V+N6Tp4535X/bG/iHq4koCjkCv7d57JdjPnvdvIX+YyIUcgiTGOgYndwSUOR+/d+2Zz+2d5+mAIAB2h4lIlRi0J8HOmwn+eL3BXA27hNga9jmNBoQQAEg6FopkHeQPuhPgjGIQ/FmlSnCFVCDz9HWBnnj/zCnpUABHhhA/ZzmOfxNcIJ6qJ7cbuZBGGqGgDEMDeM+9gAFmBAEJvzZJB5okBeoUIWMkNXkFvFDGiZRMTNU4mVa9jIfdIAANIjXDk8oEfIJUYI84KL5AiekJoYxMUwUI2Uk8bH5geB5IKDiz6qBxIFQI4hanCAP9BcH/9WsSmXkY2DI2EfFMO1jCeRhvBbQxo9JAot0pOMLXiAHC5ZqboCkZF3+WMnDPO9bKZgBAVrwsBk84GeEyGBBqMFIVMaAES2c3Asx+cqyXBKWgjlgvHA4whYQgI0Am8HPiFDKgmQxlY1kxPmkRbVZJhMsslRmXrYGsAEYIAUR+9YAFgAAD//AwAO9RKMqUjhMVNqxEXmUFgCbec6rMBOddFkcwHwAgE8GzAMAmEEKcvmyx0UkguAc5gtQQM4LmmydA12KOgkKFxDyjQYgmAEDH0YBbzokf/zsJzVCQTwXHlSjjOngRg/jOuABwKEBk11E5khRVGKCILGyXtE8+tKcGBSmY/kd7AaQgoedAI4DESZKG3kQKBgzWMOaaVFhIlOjfkWTfEtBIb8lPYfI0aeoRMVBFGIBgJaKWknl6kiQ2lWtNA16VgRY+CLS06mqsA9wVMgdInkpc4FVro7p6FzpEr+xxjNe94sqHUfwAcCOgKJVbUg5jAEDQ9whcKeya2PX1SrHzqX/lsCjQTbjlU+H7HOCKsDBDGxAAhLkwAYqGKZKI/I6iQl1VpSL7Fy/2tqkJPR7AIPoNyUIARbYIAGCleAHbBCCVFLDIYIE2NdUWyowwrarr1WuUWw423hhYKfn0Kz+EoAD3qoQAjkALh1N25BnPrQQWb1UyZqbVOae9ydPhC5tpztRCR5gBhVgJASwq8UXCNchk30Y3N6qKJupF6bpFXBPztjeeL3RpCrEQQJSeYAcaJGw4F3qwwwhtXoRrcAaJfCGc3JYBH9LkWdV4QjmO8wcZFd/L4hIO7sWsah90VYePmeHaUyTCn+Prw2R6gQhnNYYTJghsm3b1/6LKSSQ7cbJ/7TxkmHCX+gSYZEqDIGDp9qHFqMWdh6Im9g05WRMNhnMJwkvgmsbVTtSubs+1W9Dago9GSjWhcAcsxLFXOeRHONfIYYBZhlyjOrGlwQ+5cF3/+yz9l7YejPGcxPv3GiQEBm6FJAIfLV7YormNyJiNbMjjnup0k0X0u979KgpAlI+G0MigZ5gAqzMT0MfBK8hfsc5alcx3JkahqXWdUTe3F6d4i/NWrTvAfjJ4ohAebbhOxdGC3a8XheQ19G2KqJDDFUen9SvDaZvOIVsEErojc8w2PFAOFHEDLuS2tib9roJwul4UYAIGBiFKvbcNrOOD5wQSMAMWBCCKrNAiGuNyP9z2+tAhkTui+pzd/Pa7e5ZyyAP0hPfQEah5Z9RoNwH6fG+DwDwA3xAiN8myub4jMI/H+MR5L2UORuuu4evOw8+mPcoFILEluX4W3mYLiaGDWQJxvogGG+vD/tKwSPzCYMvh3ldma4TQoAkx2duiKWBvr82WxXETmsBNju3agmyMOluYuzTURdzs0vE4NGdLquBLnSD6BwGFEgBAabYNVVLVIhEXLSo0141tP/9z/COlwzee3UVatoh3nsZDgFAAQLIHQYnAHsdu/hpRSVX8HQL/OYNImkYKNgh2kY83AlS5odFM57cdBohdoqKn+8vBnbEI66TTGfP56zzuSeItb//RXnbIj4GyG7IMZQ9dwCMMF6sf5mUo0p6/EJSbl/m/dF2X/17f2vjBjml8CVI8oKAHgaEpCYMHrCAE0a0IWhFpR7QTa7rVZ9n1+f91mFQiil7H8sF/9gA7g6whXIaP+M46EslPcA8WmE0+TsZ+ss9Yog39WOIjhM+8COIX9MmBWgoy4qXDhiph4rAg/C5tOqfwHG5BcSYBsw9RJuE/EO8QpOIA4uXFtCBDqC7GRiAvRkADyQpYQO6F6g9sRGoE0RBpxvCn2AbSgs+xFO8hoA3ulMAUYoYDwCB/7uplwm2zBI+scsoI0SYFNy8J8q7LPS+GDA9gngeEloqGqgBbKKf/5fBNoawOqDjAb4bGpfqwnb5Qs/Dwqojw+GTiON7GSnSAaf6vekqQCBbq6BaODxUFz0UvGMAwYMgvT5AxFR6ATM8h1njGwrIoY/ZvmDywyA7h4XAKturlka0lkfsQqtDNkywRDraP4fIvsb5P4AZQO6DRZ8SujYYOzCJq1RcllVkRc36rk+pQIv7nhtAJHCRxFD0w6wjiItaLHULxlsZRjxEhQg6lwkcJllsiLXjmxlgRhiQrqMjw0xUuKFRQGtcFWxsxDaDiuAargtUqBl4HgpoO0b6qw9QMVRiQodoBATkE81rR1V5x2CUQ0x4Re+SCN/jHLoLGNGLQyGCgAMggf8ZyAHQsgEc6DaqmohT+kGWQzKDdMciLEmlCDRNowb2A0iDIK4QG7ExlKARyAEcOAAI8DEbEDlGIj59CjvpE5tqRMmUOUmiNAqFJAj2y0TUay9QJAjYm6AKaLCcFKIRsAF/nCBkhEohcj/rGcqjxBOEbETSY8KyBMRxc75sU6EEEDhG+gAcqEq1oghW46JikrGwLMpkyUukkMMJY7+tbMrZojqGQCsIwMpUIoE1m6BojMPY2yIeGCfbUzK+pJOxzEbNIr5u/EarCsfvwUVTIr0fezAbUKEXlIhuFCIe+EFflJJMqUzLNErY/AlUCCIhY8lh20qTC7EkHJ/Y+7e0csn/wqQoPVACasS92XSSywxGoTsGbTzN4iM66CopHtMiEjC2qcrEONLFrnw/aWGt5EQa2QzPpECFrazH7+FDhnA7EuBJlPJJ35wq/hlINyEq8rSS5bzPgpA8zoHDg5BD68JOiuKBrYyjqxNJ29NP5RxPBa0KwouyQ6QjFRg0lCK4yjvQoKwXYGxQFclP/dzESXvKgQBQCcIB9wSnAj0HEvUpRVAl7wyW+OPQEfHQ+wxE4OG5c6SjD8gBuUwl7RwIt0tEaFDHqWE4GfUQGk3OcONPTnRGpRwmCMtK1WzMEBTFqirFkewTEzxSC0nS5Fw7eTOGY7i4xjHH6gQnuFRMgLtO/yH60dR8O4Moh1HBNSHk0i5lUDsVCvb6vUkoN4WoBv40PBKjqAoAOJBLPCo1CPa7umhUiYtqzXIBS60IBSOQAFzIU9PwUtiUBApwBGOghIpjiEmQu4n8TysFSe6kqHR80dW6Q64IBQbgAFnlABRgAFTEVBnCU1z9iVEoB0qghIkY05+RyYYI0uCkiEUFMuE0iCeYA/oEk4K0inKYAgmYVWuV1SKYgl3N1b3c1rDIMRFV0VOtNC2qgAQALdBKgBNlpAI9BhSg1TbIUjcZG+Q0Clyo1mvNVxTwVszQ1F0NR/xbMDLkzGIVohCYgQRQAcD6gOsS0J9qMSOw1iJwNg2lvv+kOAZceNd83VgOuFR+rQx/xdUHJcwq9cMUlcPQysodfTUJk4hQ2FgJYNVSiVGjmAKN5ViY/ViQ1VWdlYoHDBgWfD4yhE6BlaAEsAGP1K4cYNkJItiDwFd9LYJnNRh2BIoVwFmsvdWeHSOe3Vql8L3eXD8/XFaDiEoJqoAZcFghQlspTVSCmAKs5YAiiICpDRLTEYqXjVuOZQCvjY+u7Vuj0DOAEUMJFEU3FaLrGiZXM80fLQK9lVskkNdpqVOfiNjH1Ve/A9y8CFlc3Tr1hKCxRVYhygG1Ldd1JVuCwIXLxdYSgFQHsIB6nYmbXd1Z9VjNNQzOxdSfhYGo0zsyxET/kNSiGVhXWJMId6VdWbUAmeUTAQCKclBd5LXWfb1d3P1b6g2K11HLgh1YvxNBFZqBY5UIy41eDqBbabGAzI2JWCXfWZ2C2L3eucjdPDU+jRtUMjxZOsK0AS3QUJjd6J1blmteoDgG9rXWFQCJcggDbIgGUIBfspDfPK0GHF3LgaVLOmKB0k0lC3WI9S1gWZUAinUTKEhfmHgCD55VrZUIF+iBHsAGBx4LCLbTSLRfCTLWYXJbrqSj0RwsieCEE7ZWCZjG+hQK/2XfJ4gIdsCGWGjgc4gFFu6BaHhhsYjhrfVe/Vmr2sxOioBF0lXViYDaH3ZfyEG3qtUJuP1hDtgp/3N44h7QhFhYYRZmYoKIhViQ4qzYF40gYTsO3CzWnzazYSFC3SdFpQqwgQye0oh4XjSW1QPWkzYpAaHoYA/mW4fQBDa+ZE04iBV2gTre44LC40nx5Kx4xe/qPi9GTe6sABK4yd5KWv350SIuYK09hggo45wgYDQW44bAhktm406e4yeOBmAVZbMAZfRQBT0m5p6ghj9+T9Hlp4ucAWnu4gkS5HMw4WsNggC4WuQ1gqnA5hOe3oZw4l5mYRc2CHZgYReQY2UGCmPWkna+CvjaCGNNUVP2vnYt4iL4g0TQAMe9XBRIZp2I5eg9YoeQhnJm4V8eiDVm4UyO5594Z0mBaP+pCDQsc05Wc1rQ/V3jHd98ZYAfGIILuFyDVoppXeSdAoWEjmODsGQWFgiK3gmJhqyYPgqzlaBmViH8NVmXjVsUaIAZCACP3lhxXgpJ5oAVGIIgOOq4beSGiIaVdgFNgOlzAAU47gGpXuiajomZ3hVo2OqguOfZM0aOINqZFD6NLghuxtlK+IEg0IBECIJ/3lhtlQpcztcjCACRnmusteVz4OWVZmF2iGJyvmRsmGqwZolj6OpuTeyeQCvF68b8OgbkvGkKlIgzxtoGsAFPkNsfuAE4yNlvxloJ+AEb+AE/wNqiPojCDmx1DuyHdmySYGw8fl/ZNgmWnCCy5ogfPYb/VAUns2YIvubYAAhtWUWBFRjpfCWWqRjua23rADiDIRgCOHBuDvDmSnZt7X5iqr7tj1hs2sZj79YJ3ITPPv7DiUjW4MThc4BerL2AIXhcSpYKH8baIrCB1OYAPzDtjU3hgbDq7dZuaRjvkCCE8DZmAqeJhTBPq6pN4EVlP9TO47XvIWgAvUUB/zYKpr5W+J5VFOCDjXVqhmjtAE9orQ5WI0ABFDAC5o5pSgiFdThwUE7wsP7Rc1DvqYJPhhjqjdWAAHhc7LZrgp5V6tZbvwbsEk/oc64IWM3XIngCgQZcGX/nz6Fxn4hdsT5QCR9ybE0EHsdcqnBvjgVq65beiGjo/yRP6NiWiEUA4/6OZ2KYcmNGBye18qEA5AoVtQ2/1h8IACXQW9uVijKf1T7/c6wNcoZw6TQv5+7+s4yV73iW85m2c6VY0bQq0PrGWj9IBDff2CKoikznWE+YgT3Q2ww/h6tedDZmh4igVC7P1yj/WPCW9Hem9KTAc4pKa4Lo9HwNAA14XF2Wij2fVTiI76aOCBJXdYWOCF6PW0S3Y1rv6li39ZVgP1ynIxw+6bgFgiEY9FkV8aWYcJwdgl+P20A/CIRW9ktudfJd7ReOdsamdqGoxGqmBm3UYol4dQ4Q6cc99aEQ840F6mE/7jNXd0yOiC9/3HN3YHiXdnn/iXJwzv85IlCCuPYVY29wxllPMG5ntwpv54AA+PGOz26D5+6I0HeOdXfqbXjafvgafwELzXIfNV6Uf9yAroq8xdkVuIEjMPWIQPJLRoAJqIEJQADtZnWHAHjkxQXb/liWj3eXBwpmrnhnFt9Fvu6qOIaEn1W41lsJQPZeLoAdmAEd2IEa2AEduIEJCOwTL4hmv9yvd+BZf3qJjnqklKCNUG/+vXqVV4pXNwIgAPSIUHQWRoAb2IECCHodMIDE72UXYPcTbnGPiIVG51C6d3i7DwqVFC5qyOiJGPiltwqlb/eIUGk2LgC1T+gCWIAdKOc1P4itX935roiGRmwOnfvLr/XMp83/2PvL3sfsq4/7qnh72jWCnYJqNt4BAwhs1F/7S678gqj5uD11yi8IRW978sx9aZ/23QeJLCe+pwjup736uqaKnD/hUwf6HpiBxl/p9n/iJT8IRf7hm2+IhpaGTgbs+NdP7QeIJgIHEixo8CDBcwoXMmzo8CHEiBInUqxo8SLGjBo3cuzo8SPIkCJHkixp8iRKhZhisGyJamEfhOUi4uJg8ybOnDp1MkgJ0sjOoEI5SJBorgdSpAoWJG3q9GmPWBJXDK2Ks2dETU2xaUWqqSEoruZ8ki1r9izatGrXsj2L8C3cuHLn0hV4rC3evHr38u3r9y/gttQwvWjZZyGqgxRR/1htzAFFqMALGTseikti16Q7dkDt3BRUxFCVq3KS6MLzWIaxkqaW7Po17NiyZ1esa/s27rq0d/Pu7fs38OAPB/OIQY0hqpgDKQIdPdTI65rOd6KQCOp0UwM1nBYwgMBzj68Rm0/PWUTi6s7SHGJDik04/Pjy59PObf/+fWj09/Pv7/+/b8dQ8xJD5RyDygsvYDLRMZSVlxMKd7kmwYM5QRdRetlt59QEC9yww3dPtfaQgxVycFlE7HgmlWpJsQggjDHKOCNDlOB3I45y0bgjjz36+GNFC07EgIk5oSiZaEXaVFqKT+2w4VMF1KCDAU69R5OSNkn40FGdueBQZqABOf8mmWXqlSOaaSZkJpttuvnmXzNJlGSW57l2DHkm2glRl04poAN4BnDW1IsPUYUTEHk6hhVEmT21HkOgJOVCoXBaeimmD6m5KZqZevopqKFyJF2WU8gpWYkVHvmQo00tMEFnBcxQQFMujNgQnTcZ8QMOFxRRmakRteeZC5qkFo2Vxoq6LLMzcvrsjc1KOy21ZuZqYlGulUOqiRFKNOxTCOgQolM7VNmUeBA9oRMKfFRyAQ4/KEodeuA1xU404Dolza3V+vvvndAKjBvABRt8sHC/KhnZa4cWyehDGUKFwA3eNVXADQo4VWlDqeo0RCJD+CrUExJJYy/K7lU0CsItu0z/0sAx03XMli/bfDPOZeGpJMR5HWOBBbhmyQGTEJ0MnpQ3zLCAAQYsAOhWEZUzRVVAzLBCEfDKu1PNDfWZMnjpSkQBMTmbfXZDx8i8Nlxou/023BZR3W3XeW0gUBsMz1venlyCXQACNQiuAK1NRUNJREQO9UMAOPkBBE+YgY1yvw5hAEMedce9ub9se64Y56GLbrbHo124188OqK56CRaUPt2qDVGC7OTgifnQMVV5MsMFVk3xbe2eQSrRMSfAQMHoyU/7OfMCKf889P86PF11fpWwOvZMCFCkt8IG35nYDq07FBxDWFU9RBJ/TyhFo8DwPgaaRz+/mc0zTz/++WPK/61zsefFCfYCqDoBlOBBPWuI+taHFI4x5HU3GYIGrFKyrCjQShQ5Rinedzz9cZBM9vtcB0Mowh5dqzLZ6ksEBKhC7SnBOUVjVQWjFpG5CaUBM1DcUOR3DknFMCnhgwgFNAiDauhwhEaUzwc9d8QlMpE+CnPO7/pyDAGosIoO2EABG4O+h1ynh0iJhkRwuBM+MM4qB1zI7LyIlMo1xBhChIEkmihHJCZxbXO8Ix5ls7eqnBEvi7AiIFlYlQmmT409uJ1DcjeUIiQCclUJFkT0VcHhSYQIbxxiEfOoSb/U0Y6b/CQo2TK16TCsL0gAJCqvmEWuAc+LP2TI+IRyAfNVZf+LDvlaDBnYEPddkggZMUbZQilMlHRSZsM8JjJPIsahSOAJL+TLBlIpTQG08CpGMaQuFeJAm0DQKqeDoRe/RJE8XPJ9LKMIMTBAARkks50gKWbM3CnPeWYkFMu8SRGM4D+/cKIN0ZQmKrF4kyg2So1Xesgoh7KCGTxRKKV0SBddWZEgltOXEhlFKSiKAXpy1CLwHFhHQypShkyBQo9hAC4y+RcLXA+gqBTAHCaCnR6+ciH3zEkQflCJqqygXk+ZwA4WMIMZUElj4GEjQ9xYzvfJAAOqcEg1jKdBCjx1pFZdyEdBetWtypMTz9zNMULRhhutTgAReOhCEqhApDaoKkP/aIBVFtHKpBTAQzsgXA8QMIEPeYYdF7TkUqdaCpYdQ529JF41uIpMNWQVWop9LGRdw1KXBrIEUGiIirxISYfw70G29Bp3mFa4iy1gUE/J5kJ4Gdg3yoCilyTEqRxiDORFNpSNfRbNaqvb3bLlGGqIwD8pq8INnPUcuKwgahtaoW+CqVxMidWroFIRcq62ulONbdosmVje4lFtt90Ud8MrXrKUAxqsKAEThLvCEozCoBLhxNDQ2pCZ9kBW5JrYc9E1UevydxIXfV8cxyvH74JXwAY+MEhoFgrgqleFZRDEIGJYU4XcdDo9xRCHzhU8pC5EqfytbjAhQl0YnBPBIqQZ/4E7ZeIVsxgj5T1vehscwDvYYa0RaauS5NokV8EqeH6lCGA/HFiLRsS1RG4xB1OcI2AguclOTuQxOBEBKsoYexuoQ4Qnt9mGdLY8n2XIcWfFndF2BrUKIYaQq7td3FVDiGR7Mv6AQQwl4yfEcL4zkmdyjEWgt8rYozHYkpslI+iwVT2YwU9nYACjPkWcE5lEmgNL24gE+X2TUCme4Ubn+8gi055+8pT9vLorZ9lL743vXJMi5p8+rQZkDs9+I11O/0YEzW+c9KdHR45N2yfXvm7xnvssagfcQRDgC2OWThgxqCyA0VHSgbN7wGGFtFnW5VSDRCB9yfhdBKNV/bXBoP/B69tAQz/gPveBf0ZlUV85Ek7h8DYrs8+FHI1DBmmKuJzyY+JV2trvO/JDXCvEE1TkGFGFAcDRXS3vjpsuCn+4gO+yCCQE18/FRsq+H9Jl6lnHMwuAUrlMu0B0+vuSRIxItcvJbYik07XGwDTEPdXwusA85jYfqbqHfcU6fPshJi0Sc2tEu4ndAORIsa9TKqLtkr8P14ns960nUWKFjIIIAnf6zZvF8Jm/Jete363EKa5zs2L3HCV8kHwZIknuGEAHO5gAAuIeVKdMmCECL2cHAGBdWrP8w0R4uTEkUc48fJ1aXI9LzQuveHfSbLLDZkIJdHyOnSlJ2Q5Ra7h2oIP/oVbsvtJmUMqX2gGhWnfqDlk600m8+GYx9vCgWz3st0qzfla8ymbVZpbmrRBDr++glVzt6B8wg+oSoYh39/cJEh/7MrneILldPvSv6nhRQ76a3eq4Gs18DlUcX4MpUIAHYDCD8AfWGDcOPdM3Gn1QNb8g63+/VWmvcyxafzqExnA4p32Oyy0VAAqgKAjQgKQVEdRZGwU8H/xlSvs1QdkloAO6E0vFmJ8xwQbUX2Wk3UKs3frUnUIcgwz03/9pUAAGFuFFBPel3vuUwgPKXPOtoAtylJTVnoxVnwldkxrpHyH0HwgI3Agu1SjoEP+h4A++4KW4nhooHxEmoRGVAxOW/wMUCNsEVmBj6N458N73+B5ElEMBAoDevVEPHtaNfSAKEpwSwom4cV0ZpmEyxaDOac9QdA8X0RdyodPxAcACdMAlfeEbvVxE5CAKwsDKqWGbEMK4EcIxNKAgJmITNaETQqGfEdBO9JFCYN73IBLuBGHTKQAAtIAdpgD5wcAADEA5YV2BFKCsHaAisomAEOKmpaIrClOoPd724MRXMURm0VRFiGEmpoAGecAAEIACdAAFhOLgSQQxdJ+slQISvqJ/8BoiMiM0GpHEOaLtFVDf3JIhTVs5+GEm4uElPQAAEAABiOIlmR5DFNYfql40Ml+KIc46viMexSL1lQBBNZcXYf8hRFSaBzzAalEAAJDjwBWRLjJd8sGjBzWWOqjCMhokQybPNErgIwaNQ8ihAmnfMSBjYBHjG6kfQnHjUlGAJloXRzZkj5RXVr0CSaakHFnAuvnZBiCB5FFi7dgKRWDihw0AL7oZAjqEKb6PB2giCFQXVS2kSsIHPJlbUSZlCOXWxMlggwlA0NSbhF2QVKUZDQSlEKngjWHkA9whDRAA8SllSZZDHRHDM4olWtIPS85fHbhbD+mfalklVmrQEEKETQpRV+KhBwzfasFWWvLIB+3kXw7m/DCl2A2bABibAuFjImWQrHmAN74PGUJE8SzVAxBAC2gQXy6VDJwlYe6HhHj/jmB+JmmqZUtR3yG4Ze0cDkVgZJoFokPEpRB9JT9q5mrBZmnCCDA0Q8woJFHmJnDiTFj509gpJthYYiLdpQHqEAbh3QLUpmYi45sFp4zQDFlyyhFSp3bmz/RNYGqiDAcqRFUynTKOzSUF3yXNgABW1G9u527MBJpQwl14pnvWJ9wMp1Oq14OV2mm1Tzqa40Kg4xt1wAyM4ye+zwKs52vZZ4/YiG0wKIRy0BNC5AzeAR48BWM6hGOmHjtJxHiCogE8ADguAABEph5qEDvRZ4SCJnOO5oq+qEMuWH4K134mBRgxiGsK2UjG5hv5H3RSQAcQwAJ44onCD4weKZKu34tR/2ODMYGFHlJN/iFVScSGgmIIXhINAMBQAaQQ2VmSfimYep2CMdiwbUDe8NsfJtw55uitKQCX/luYxqmcZt2SUqiMtQ5EyGbJ+SVEeJiQgcCbYtKcDiqhPpw8uuSZMsSIMV1n3lhPBtY/3lqhTiql+lqw2WmD4alCsCl/4SZD6Cl/DQAA+IAQ8V2lniqqglpLVtlL2oKUemlDLKqQDcBcvg+spiqu5mrE8dmMUlYSCEHqFZ95Wht0IpyuHiuyGljODZsJZMAS+BshSISfMt2aJau1XitkhV2vutSvRlqKUpqUYqu4jutjLauoNeuzdup//aGpkqu7vus8SRxxDlsSZP+Add3qQshqyWEbvParv8pTd8qYCTiAsy6Vmtpdmv6rwi7sMckfvdrrG51cn6YjHzKsxV5sHgWswGYAsG6Qo4YrxoasyDaRw4pavcaP/NgaCpbgyLasy3IQE06ozlkWRKAe0wHoy+asziYPG5ZpBGTnQnCqdQnrzhat0XIOI8rsPF6WwVHs0T4t1G5Oz7JbGxiClLZn1Gat1noKI/IZpqpXtzIdy24t2ZZtyxxqlTVrydWl2bat21LLQ+pc2ArZwb6t3d4tqKDtxqardVUs3v4t4GIKzTSl3HaspAUu4iYupqwlsxZsOZWn4kau5AKJYW4rQM0tXU6u5m7ujzDusDn/bkFyruiO7n8w5byabAbsKOmuLuvOh8Y2aeS1ruzObnDg59hFAO3mru7SxuuqVwlg7e4Gr/CShG+RqYxJ5PAmr/K2RZ2q1wYsL/RGb1qMqeViDxJIL/Zmr080bypJnvZ+L/gmWJTprZWFr/meb0fomdeqUAQgJfq+L/xaBNpiYPzWr/124Pr+7v3uL/8WSARcVv8GsAAPMAEXsAEfMAInsAIvMAM3sAM/MARHsARPMAVXsAVfMAZnsAZvMAd3sAd/MAiHsAiPMAmXsAmfMAqnsAqvcGDg60W4cF4gxEcIhCaEgbKgUTRogvPMsEFQoUXEQg2HDygEsf4RTzTYcKUM/7ENZwQMV0QTQwQqRLEUH8dGjMITT0Q6oNNHXPFD7IERPMEXG8EedAQX1xpHcAIYp/EOS0YZsxxsSPEU+wYah/ETrDFGtLEbZ8S2pHEYt+fs6HATMAQNLzFIeDEfj/FHKPENd+ARa4L2qQUeP0Qkv95uHIQPC1NmOIQPbYRAqOhDpAPRagQle0TbeAQgL8dCbLJH4AIftLIrt/IlT8SaYJX7dcQsK8Qt52IkLwQoI+EoX4RA7DIuB7IsMyBH9LIoyzAn2/Edd2hGlLItozIt0/BGyIAwn4M0ZwQPbDM3n8Qvv5NBwEzXPTMxc0Q2VwQuIER7qvJCZDIPfzNGhPM0l//zRZTCNZ8DETwjM5MzPdeGPItzLoMEK7+yK8fyJwV0QDOId2WxHp8zMMMzP4+zOeeyja4yQRO0QUNELtdyNDNzQktEMGvEdfazR/0zRjBcJDMc8Sy0SDs0RcRFMu+zE8t0MUPzMnv0RxfzJLu0RXBzN5sERE80R4eEjlyEwdF0TZP0RAz0RfOBJ/xmRQsyTz+0RN80TiO1Roe0RnjX+WH1jU11RAS1UIO1RjB1U2d0HrkzQ7BzPA+EJytEOgyEi760SY+1TWfEKfczW2eEWTc1H6B1Q2x0Tpf0VSs1SGv1RcS1XSifWIf1QOAxEQw2Nrs1Rih2E8y1phR1W5N1Q8z/mVc7hMONdWAPRHhmdhPg8VBjhE9vszfXNVGnNinPxWZfdkQbtsbJBVHutVpbdVXX9mh/Nmgj9kUQgQ/4wGHbRUZENnLPNmfHdHNbRF+ftTylEVJo8hdtNUEwNEWMNHBnNWzXNkxXBCjEAnmPMkGQd3nbNpf59UUbtDmgdyyk9kGgN3J6DXzL90DAN3nX9zxzMXfb9oDAMYFMdi0H9dadtkUcgwhI9tZp90T8N3PfdVJ39zl4NoUTuGxb9W83wY1GNBe79kWsNg+09ne/83PTdWhfEEHUbXBLNkNEd1M/tWjjcFJ0tGb7tlRf+OQRRBkreHEbN2WuuFEv+FT/M+g0/7Zjuzh0szdGD5M5BPER32KLNwGUh8EjF8QVW/hyJ7k0HzmIJ5InMHmTo7gyz/OXb3iKS05noPmZD3OZu/mbTzmCU4Rlbzmbl7OXl7iZz/mEe7VB0Ged07Y/6wZVu7iWq3fa3Magm/dAuIBBuONxCzeXg7VMnIOI73knR/oa57lkV7qRt3mi0xxhC4QIYBqSp7Ook3lBhI8V9sCoZ7iq43ecm7akT7qmA7fzefeacDpZv96n6zlnifmYH7SEe0Z4HjifsxyoY/imy3NjI7tcXHJ4Yzpn91qfC3Zvy7msz3qOP7ZE/DdS+7qztzm0wzC3n6NBOLhDgDuiU/u0XzuiH/96u3dgblBEq985aS96rXd7p//zpcN5tXM0r/v5r3f5stO7bcg4g4g1u6OzsBO0wt/6QHQ4wAO7u0s4rdc1xqM7li+8nkO7x+t5waOyWIv7LCP5OcC4mAN2CEn4xt+5C8u7oE86no+7xR9DmD/8sOs6o5/7xd84OEkXv4P6Xb+7tid7QwS6nQ99zRc40R+EC2c7viOi0s88zRN6rPO0zBecJ1g7Ba050ys51F89Vr/evzP7Z4/8Dpe82mM61+eGSqkz2SM6quNGJr0Fq3tG1qc5z2/7so89pf34j0s8Uit3QciP2pfz2fd90xu8xSuEygs7yydZthu7igN+Z/v8nrv/PdqrN7TXBRUa/ct3vqJDBHUL/c/De2EHNULAKruHe+JXvOe/BayO/o4fhLqfw+u3e7SovlLLfLt/PtZnvN+vur57O74TPEeffWPHfudf++bL/uXnRsTjDkKoqfAvtc7HeBHZ9Ok/he/DOuOfs+1//q36uOAX91dzu4L7vPNb+mpDf8VzvkRE/sNPfv7ARZW3OmsCxDmBAwmea3IQYcJqCxcmdNjkWEGJDylWTCiRoCc+Gzl29PhxYxSMAi2WpDjSoEmVB1FqWqkSJcmXJmPOLBkRo82SMVPqrMjTJ0WcI4M+5NmzKMuYxzwlRdiyR1SpUjWF0RQtTMlolI46vYjS/+tToGHHkl3a1OnQnBWJ6EQZxSzRuGu91pwrtyLDhhbthlVLkEdgwYMJFx5c1iYmo33rHnX8GHJkyZMpV7ZMMGwTTUePZe56t6BnvI0llsvcBKzo1KAxs5bpWmBn1SNlkx6dFLHTmKZnE6QUbWpw4cOjbv5smy7y5LgZ60bJG3Zt5a2nD+wdGjZS5iilb5fY3XtBw+PJ88gdviD06pfZt3f/Hj7k044z/52Y/br1/K+9lhvpMjvt0KMurdsGJHA9/pKyD8GijnNutfUATFA//PZrMKjzHGwuKf8MPFDADCMEMUSfOBTxRBNHXHCk8lw8LEUVVyzKw/hsvBHHHCXLzP+4pS6sEMLlNhRyyPTmw+i3H0uUkUgmscsOvCIxitLJ+yg8ciT1gnzSqR5jtElDFGesksstjbyQSjKBJPHHNgNME0zasJToxTrDVFMgLUnUkc8+/bwss60eZPHLmQp9aUw8T6uxoAnNLJNNvz4Us0lKrSww0TgPXelOt/4jDtThBO1U00o93RQmVFPN1CZGIQXRzQRjffRVPJfUicFz6nyRVENVNcnVP4UdlthfLfJSzgBv9XXSUy+lVU8pMbS0VlsvnPM7bLMNUEltCYqW2nN+C5VcqujjVsllETWWr+e8je1dBaWd1tln513z3oHgZHZb2HZ1sdd1s4y32IIN7pP/YHyDylVha2GLd9H/up2VUHvzlXfP+tg9KeBVm62XIEf3xDhckm01uVRTU7Y4qGAbLpnii2Mu+eWV6cW1xX/J69hjlWdy+eCghYaPR87SnVnR/cBVM0l0LVyP4H35nXLiK39cGuSaZ0L246lZPlldTjfmeGA0CUY6a60F9lls7sy+UOedx16sbGWHvhvvxwLliueb+m6367WrTTvslYAW+eLCex58plwTPg21uRNiWPGd/v5J8q8w0qTcckfNXKzABWd7cca9Nv0loCunSfTS1W6bdNZbl53V0W+2Kde4x7sc89pTzxv44CMrmiepYZ/dcuQB/zptrG1G+fnXj0fd//XVl++XQuOrh972208fyPnvx+08VK5jT175689Xn/rtw+/+HO23Rzt668lev/dk15OfdvF0L4x39ytNwoRXwOAR0H4PoVwCHQK6yOEvf+0DlsScJitJQVCAzCMc91ZCuaNVkFbnQBzNpDe/D1oNhB3yHfzo9z0OmpBCDNQcBhWYs//BaIXbk2FCVGdAH+KNeD5SVgtZqLR3NQ2FFoTaj/iHPqqlkIQEe9/0SlgS82kQfi/U4Q6VksP+nSk6Z3taCLn4QBrO8In7i9cNCRNAumFkilv84RwNtrdBFWWBRKSiFr9YxZIcrmpKxBQWs1jGLqZPKA68YxQvxDnygepzXv90ogQnSUgdPi4zqoOcJCNIyU56b498ZJ8nMwjKDtqQjeZxoBnPyEM6vjJvQXTbEMcIKyNeK5BkxCWUEtbET5qyj8AMZp6OCJxHEueKpHxjK0PHyVIKs5Lgi5cvfynKapZRkc5cJvZARM1nYnOVu0EgLMnJJwRqLJuI3KYfR2lIQEKRZui05CUx6RUP0jKJIRwh2AwZTjeicZ7DtGZFNAmxWsrsoCQEpzpryExWBjSa7CRoOSlaMFnqj4wDXadEN9pPOBYzl5FaIi+V5M0GppOhJ63bSLt0rnyOLKQXi+MwTapSh6IUotcs6dseBk9bzTSiFRXqjez4T4TkMaFJ62n/WN75UoTaM6UAVeY3NeqQe8YwpiXbp00iGdVm5vSaVZUqNNspVld69atkpaoeYZjRhToUImg1alqn6pAeDhWv7bloGt3K1mG+C6jtrKcgbUnSN2V1gx5dKa2QmJRkqrWjZqVrXSfL0cgGtpo1HatkHwpZm4I1sjsN4y4zKsVx5hW1O0pXGZFK2HwZlKkUdGo8LwjayBqys56dHE5v6s/NrVaM+CwtYnVSUNKKVJdJTexbbWtVufoWrU24a2qpK5+wPBZewkVuYauD2Wc2NmN+jWjUeklcF3I2t8Q8blGwy9m5HvK52rzsNIObXNfSNns8ZWl4s+Pd21YXwIv0SVcd/9pa+4YQtv2R7XCVi7vovhe+zT0qbyUcYcpWdqszIXCFLWzZz/ZWvh++8EGMu9QDb/epfW2wg0H84FVON8Ax5nB7Ndth3VaWuTeerH9FjF4IU9jHszysT+un2I/uB7xBaW+OR5xeD+PYyAPU74lTjGL8ZrTG6c1yes17Xh5vVsZh5rCTn3wQA1tZqftV4W+JXD95NhnCZH4zhwWc2Hhl+LxltnGUWwxXCJdYzVdG8wZPSGU8xtfFIT6rmBmNVhoXetDRAyxI23ze9V5sy8XrciiDvFjuOtalDMZqpbP45cpmWtF7Fm9ZRavGS5/MtKttdIyL6sAzVxnXMMtkohcc6f/G8Rqucq5tn4kN55FEIywbNjawi63jPbsz1ZVdtU5XXEgm6zmuzcb2n2fd7Qs/Wru5dlh3jzhYQ6eZjKgWsqj5myBTd/g0S940p90LXSmPttqcxjOnp03V+E3504mLtd28DWDgDlvb1643XIGWsH3zG+HbXqWwoRrtOhc5wW7ls7PJrPBORxfQCM53W31t7X4nMuEb5ziMC07d6xot3IIWd/MyTqIky1zXhs0vqenZ35orOdTtVvFsf0rfk/dYIA8X6NHB/G98BxrWVztty1GbbL7Z+r1AXviYG64kpS894h8P9nuvOnR2Bzwoyua4vVNu7jWPHdESQfZ9x232kr//xHE877mCqT7rl2s65nW/u+vezeV5k/y1TCyv3oOqcvWaGNQXzzMBDy/Qwq/73Bv8OqtHLlCnuxryApe6rPue14NX3OKpj/vKmd0opk/YzxMnu9b1/OPWj5ntdM4966NreLoTuvON9/hpcpfKwNg+2tItfaOPiUyYj/r3bnbN5W8vkJsLPvE6x3Lly+r4c1DfofJmvPC5X1bwc3PwAnVk84ND+1aHUN10Mr4qky9O0i9fqOwXjtr1fGucYz/n+A73YmLzOA/1lq33Zk/1FjD2HIr/xA4BVy8CuS75fI+MjEn/pML9Ag/4wk5X5g/5QA7/xCwDpwLcoC/zpI/cXi3q/4JPsBTv/YRO9HyOBW1C/Ihuucrvms6vIOJP9z6lBKNiA3cO9NZj/uiv+r5v6kawnE5vkCSw9hiQ9wawJV7PzJIQtxQQCp0tBCewAb9wCyGwyUIO7QDQDDvQ7mYOZzDiCLuQApkwxoKwOJ4vDf8PDQ+EB9cOJa7vDrMvQXwQ/RgJB+snD/XsBs8ucTzO+woxu1zwmtavBIdw+54uhNpw9x4vhuCwouSwBx6QtbJOCrlQBMFQIgqQ2g5QDytQC1NOEX9uwK6u/mKR9rwP2hIwDDEwEkMxCiXxCQEDBC8RvVhOE2GJE0+wDs9QBaHFFVsw+lyIvGJwBhGRZhixjA5RBv8TUQepihoBURSBMAh5MXGyDPNAxBJl8cgIbhhhyQkrJgyt0AKdousCxBTXygPd7hp9ouxgavxe0G7q6xjtLBsfggz9MP2Cyh0lL4uID5XYyA3HMB2rqxjpUB+bMSGnbxk3iA+TsQxthRsJQhxnceCgTiesMRr/EeNGjxILsqwgMQPBkYQ+kq8q8RfN8d4y8SFfiRM9cc5+MOFqsFWwcB5Dqx4D8rZ2sht1UeIcEBaTkPL2MawixhYTDhdbEikVcfiM8gONryGn8CbxKiIBDwVV8hSV0Scn7yCTsCP1hSihLCRFzitIUhDDsiRJZBv98WJYUv9c8mRgMhBLphyTkBr/u5Kc1vHQ9LIPAxAegdId884pn9IDty4MHe+c3LHj1pItdy0qeVIzR2wWr9ID/5IUHVIwvVIOjXEiU9DSLLIssygjU1MkNygtG1EaAZIGQw/oEJLemnIQvczoHJGq8JL9DLPI+LIH12gmAXMJRzN4cnIpCwwU29E2W0YxfbOhqDAznbMqIdM6R0wnKRM39242i0sVb5EThTPPPBMVBwI0t/MNlXMTS1MisZE6ke7aqNEe7VDSYHDIdjM3UfI1tybo5lI++ZPT6vIsvTEXoZMI4c84tRIYA9M9f4gwF+Y5ezI6fSIeKSQo6RMr7zMu2XEzQzQV2TM0kzI7PVQ8r/Mo/0VUO1fUQj/zOEsU24QxQvPmK4VILvHTNcnyQjFy7igylJ5xP8PTLGvzP18CLpnRJIvU3XoTSLcHOJvPPAuJOD2yQVNpKzFR42p0OeWwO9OTM6tyNQ1nOp/UJBiTQPsTTHfxRMfUJL7UTD2vFS2TxMZTKstTTDlQI0FUPWOURLmSS+noRsdRoQ602eyTTp3MTQUqNj+PSAupLTfSBgP0Q0/zHosO4NTwvKL0mKaU3qpULeHGT71Qmu4vUIdmQvGxQllU4aDyTwdiQ8GsQxOV4noxTEFyUYXP+3TzUSEVM+HuRVGzInMUGVlM/hyUJtvzVOdoUDHKUjV1WHn0SFnzR/+FNUj1c0Ev9SSN1C1b6js9j1e1lRCd1FqhFE8VdBKLUCaRFTlNdVkPBnLiVV7nlV7r1V7vFV/zVV/3lV/71V//FWADVmAHlmAL1mAPFmETVmHl9V1faWEfFmIjVmInlmIr1mIvFmMzVmM3lmM71mMftmHp6GNHlmRL1mRPFmVTVmVXlmVb1mVf1itc4RVCVkJh1mZvFmdzVmd3lmd71md/Fmi3lGbrKGiL1miPFmmTVmmXlmmb1meH1oCcVmqnlmqr1mqvFmuzdmpdAWqjVmu/FmzDVmzHlmzL1mwZtmsP6GzXlm3b1m3fFm7jdmXTVnjk1m7vFm/zVm/3lm9tQmb/6TZvKKFvB5dwC9dwDxdxkRZwF5dxG9dxHxdyI1dyJ5dyK9dyLxdzM1dzN5dzO9dzPxd0Q1d0R5d0S9d0Txd1U1d1V5d1W9d1Xxd2Y1d2Z5d2a9d2bxd3c1d3d5d3e9d3fxd4g1d4h5d4i9d4jxd5k1d5l5d5m9d5nxd6o1d6p5d6q9d6rxd7s1d7t5d7u9d7vxd8w1d8x5d8y9d8zxd901d915d929d93xd+41d+55d+69d+7xd/81d/95d/+9d//xeAA1iAB5iAC9iADxiBE1iBF5iBG9iBHxiCI1iCJ5iCK9iCLxiDM1iDN5iDO9iDPxiEQ1iER5iES9iETxiFklNYhVeYhVvYhV8YhmNYhmeYhmvYhm8Yh3NYh3eYh3vYh38YiINYiIeYiIvYiI8YiZNYiZeYiZvYiZ8YiqNYiqeYiqvYiq8Yi7NYi7eYi7vYi78YjMNYjMeYjMvYjM8YjdNYjdeYjdvYjd8YjuNYjueYjuvYju8Yj/NYj/eYj/vYj/8YkANZkAeZkAvZkA/5ggMCACH5BAUGAE4ALAAAAAAABfQBAAj/AMs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ZB48SSTDbp5JNQRinllFRWaeWVWGap5ZZcdunll2CGKeaYZJZp5plopqnmmmy26eabcMYp55x01mnnnWWuhueefPbp55+ABirooIQWauihiCaq6KKM2qlno5BGKumklFZq6aWYZqrpppx2auWjnoYq6qiklmrqqaimquqqkoLK6quwxv8q66y01mrrrbjmqVquvPbq66/ABivssMSG6WqxyCar7LLMNuvss3QeC+201FZr7bXYZruqtNp26+234IYr7rhkckvuueimq+667P4KnROcOPGEvPTOa2+9+NrLkJibIHROOsYmJGZC5wyM0JgLISzwkpzEC+8UDUMcr8MNMwyxQgZjDC/FEksML8Mcx7svyBZHXDHFISccsELHkPywyRO7zAnETihETMYGKbkyxvf2nO/P8zKEzM4HLxmNE9FoknTSRiOt9NNGXwPTzUQb5PPVQMtrBCc241yQwgd5/XXVKsnc8clmixz20WAmHM3SmjQNN9NIO710NCqTTZrYB83/2/ZC1/AtkJjnLPx30YcbBDbiiRu0gt4CBd542GCuwJDfX+ad+UIOf8lJ4YxvTjnkBD3+peWae8mQ5KIb3vrok4/95RMahwm64oKXk7vupAuEuZefu94l7Qix/Trsqtce+969+967E6wfP/ju1EO+OPLJI2S69INH3+XIp1/+fO/ndA48wdcTlP5B23eJuvLZH+w9l+BzL1DBu/M+O/q5rz/98v+z30B+1yWuCY9LxMMe/VL3Pf417zP5cx4ABzK/BSrQgribYP/y5z+BtK+BCKmglurnPvFNUH8CFIj5Cni7DAKwg6WrHAlBmBARZmmGGLzglhi4pQTqUEstVN8G/zXYPAJyKXihQ2BCjBe/JObQhSkETQTLYcQdKuQcNrzhD7XoRCt2cYRfBOMBaeg4yGGxeWF6X0KqKMYwYmkh5QuTAQ+CP+tN8YNbUqMbrwTHLPKRh16kIwxRODwHvnCIAowgG7M0xy1ayYeyi+Lu6nhCKT5wkW8EHCLtV71Djo90eAykQfz4KUBmSY99+2QUV3jEIArRjg8M5SlxKMqDkLJKtGyjI/84Ri1BMpJfcmUAOUk6RcpRmMNU4h5LCT8yQrGJppkiJnkpP8HBsJPEVKUAZclFxd2SSrnEEiqtpk1nFiSOYGrkOTs4SA/K0JTdDNs3pxTOTPprkGH65UAomf9NTyayiHJsZg97qctd4tKQUYTgJZs3T3ouk5nPfOIr+5lCGHLTnrZE4zsVMk2IGhScnDsmQQs6kHaW46JWGicwzVmQhkapntT8KEhHeiV9lpRwDz2oTKUk0FqSM53IJKQyD8JElk4Umis1qmikST6XvnSnPKVpTJPq02QqVahKRalHCXLGSqbRhBUlHyu3pE6usvOOG5XqVs/p1CfBdK37xCeYbFoOfiLVqhLFK0lvWsmOVqmsRx1qRKsa2Lzez6SeYWol2+rWnM50sHvVazwLa1jJTjaGE2Rsk95KJZUSxK+PhSqUGDJWLSFRtKN1rEMXotXOcja0GfVqOa+az57/bgmZZyViX0WqWijRNYIcnGJiF3pC6FkTm3e17FT5WtzdtRa2JdUsk14rJc8OcLaEvV9pGYnQ5Jr0udWlblQFJt0lifep9wzu/tILS38mF6vZlaDnbIul32p0gna9qiUrSUWGbtK7xWxvWEFJuvLWDJ5Xsq583wvfyA5ku1g6LWQj+9209ja1CjHweTF8YQ6jtkl0bTAQO9zYD29WrTpdI29NvCS6FrWyyoUrcxM6XP6CdrX+MvCBJ3zZGSv1v7R1rhk1jOCUgpXB+UPnfNnrXga7M3xFlvH9iExfjBokvzCuLZMpCmDdRvHGUgKsjwdK4hNXeblxFW5nFBtFHaM4/8VUdTCQsyzkzN7XSwrub3MrCeErSTjOFEYrlM8s5cjdGcnq9VKIx4TbOcsZoEB9s5TsK9s987fGCQUzequpt2sGuMlBJvALqSzpKOVZ0x7mMZr32WcribmuueUveE294RKXetNlnm53Q63oXRs21u81ZjoJTSW6SuPQSsVyfPebaf8KuMv/BDWdRR1tSVo4lZZ2cqv/GlRgO/mk11Z1oUVsZRabl9hwFnex0U2lRj+7ssL2XLfneutUqxu6lF22Qm3c1ON+utrQHvAEZ41rQJf73uFdCKptbe4d+2vbVHq1sgMdy3AbfNVjXvYk5bpeQTqa4gDX78Kd9GpyP7LeDP9v+BURu2bitvnjPTa5lGF+8Hw7mOD2zriDY+xahWN35+WA+JT+bPOYV3jQKHdSrZUe5XRfHOMyX3fSneRuaT96t5HOtbymrmt2j1fr504Nm5Hs5oY7HOFfR3vBdb5zi/7byV/1ebavquTzbTng38a5k/IMXGRXduIx5/mU6Ar4mkfd6YLHsdpz/tmAcn3rYF+6mT3+QEx/e+STDyHNV41co3J84G/Xb9w5+vPAq3DFi2f80fEs+a4//uwq93raUw9i2Uep6lyGN6Tl/XhKW3vu+t13s0/Y1eV52st45/U2Qw/jwyec9MCPb90L6GvCrr6ETcd30aHu/NmbNdGFvLv/5zeP+MR7vyCYZ1LJtRx726f8+5VvOb8XS/7yd/7X4H+v3pke+ew/X8XRB3RCF2bz9m7NB25I13/ux3+v53+KR3tMsmg4ZXYNWIHQx3ta53twV3qmx2yX9zxlB4GZ93Tl131rZ37nx3aBt38juH3jNnoAKHAMNn1HVH0gl1AsuCR853caRzqFB3Xsd2XeNn7IJ3KOl4EWmIRCqGacMXb6FYIi6HokqH0mqHr5l1XM14MJiG0yqF8DGCVEp4KGd31csoOV9ntdqHyCFYVLgnvJl13xBjwF2GsKqIRsCHul4YQwVnzcc3whh38caHgI+IdayHpyl4bS94VQInFDeIA5/+gEZoiGG4hfnxd+lGd1N/hju2d3SFiHnrhOTLgZerhsUDiF2nd/1neFlfWIeCiGL2hxjReAHaiITxKGKHiCVch4mGWIC9iCppiCrliCufh+Lih1YOcEbkiEhAh06ccwc2iJbNh6YXeM5gJ0elZRpRiMJYiKmaiGWFiEzQeDCNGMraiND3hOtEhyNmh0gsaLdhiNDoiLsKaKWUJ4jZiK4Lhs5Lh+9PaJ8Ch+B2h5wUeOq1N/p5iF3ThtoJePQCeOXIhofIZ6v5iCZJhH0liO5giMt0iMGamRQXiHyQiIy9iB+/iMa1iMVLiRDEiBu+JyM5iNKrmSE6mLBnmOKEmFrP/Yi1JobqcWiIVGg2S1jmPYjtink9PojzPJkfPok8a4hAaIjyMpiAtGfb33jkkpk/B3afI3fJL4hlAZbE/ZdnUWldznkD+FiAIokTdpk8OIlWW0hf9olWspj23pix35JBJoO9SIlDG5k2cph1XJl3eplHXpl8wzf13JUn4Ilphoem7HkB1olujHlCkJlKYllJxHlGV4kZwZj7r4g4X2kVmZeyLJmF92hOamgaLngyzXhC65mmHJjpA5lJSJkwgZmbB4XbIolUGnloPJkRWpJZE4iYkZX5V4knN5e3vZfsw5jr7Zl5DXnNJ5lW45GqPYkP42mxhXkx45lqZJnEUZgxD/mUKWyV0A+ZV5l5vQiZHr2ZnnKZYd55SNSZtkOW77aJSqGY6sGYqacZ24GZv0+Z3KiJY3d5u8KZmxSKC8mY5NYouFeZTJqYsD8YjDCZvFCZ+7eXKvh4zLGZce+pAsFJjTSZ2G+ZvVuVSvqZ+dxo2Bx510+Zj1KYyF2ZMZ+pMMqn6YKWPBOUueSZgP6p6XqKAaGqRemZBXd5rDJqIfuqRpFn+uiZjgWaSyGaMHWZtsOYgCqqLu6Jw1KqM36owbGqYMQaFAKpjtaZQQSqLRaXYhiZ66h3UYmJpyaaIlup7s6YEDyYNVtZiaOJ9A6J19eqHidGTemIioCYoAyn1Yupk9/3qiZ4qmK0eP9ZWj9ueiShmHVNmJIxqhJwqaMip8H3iGpOmmcJiooQmobyqoCUaoCqltz/mg5bijg9qodkmnaaqm7HmcZHaMbWqkLbqJIaqpTMqptQqr1diB1xilismigmiphAmjWVqI4cmlQmqjhzqaUsqbi2qRtFqnjzqnnpqSotmkfqqjBsp996mkuFqmiKqVT8qVylqa2TpzpiqM0Bqo8cqjFzierpp1LPmvCkGm3XqrxOqtP4qmudqPvNqh6zqnU9lK6lqwBGurCeukopii0npXfJqq83qq1Bat2AmXk9mllfml8EKpVSpr6nmwkDqwGBmuV1qY9uis1cms6P96rRKbnxn7d615sVBqoaPqq81ar+KKqqUqqoy6r4Walv56h2LKWivbd0jbqvyKnBTLoQDbsGaarMEqp1srqcgqkAdIkC7biht7tEHrmEZ7pPk6q0pLtXtosoxIs8X6ZFu6qRTLrti6tJP6nlOattsJrDUYsQPhAnoaeDCrkXg6tof7tx1LhXTrrffKsUCbtOLJtwv6qvdojQLbsp6LEENjpd0ZnyDJsBKLkZgKscKqtQ7bs/2JsSFrfDZLr+Vqr2v7q1MrnKxqnGKFs4cVuRM7oVHbuH+6n6KLlyjLlps7tHDKiV6Lt98qnzQGEzqjrU7hnwcKvLF6ruZ6vLqYkw7/O6O7i6H9GqdOa7rsM7y5S75Vi7lDyqboG72sS62Aubqnq7ene6cx0SXpEFRPgb1lmZ1UeqXaW7YBy70yiqC6Wa3CWJ4RlrwUqZnc+rlmCkOJ+6IKK72Pm7IgS5K+C506G7vvdcESur9eQgxYAcCvSLTKi8Ac3L6r6MIxK76HCMNMa764ur0VJ7L367IGjLADm5dg0quOS7nNV5KEK7/Daqc8gQ5PkozQcBUqnMAC3MHMC7jFu5ADrLgK/LC8S3xyC8G4KKur6sNm/LRE6r5VMrMsHMHaaZ8fLLPhu3H8iRKU0CSE0IYEUw6yULdMMcUpaazxy7Kbqqsx/MZUzMML/2zDs6i5BTym6quqWczAtku6OUzEAYqvRti0ahrC/0nJgfwSTLIOSvIQBvvHsPvJfTi729jGGPyxmqyl0wqicGuoSZrG8hp8nTvH3quUJPysGdyuWNy9W0yXXDu49pu3Z4zL+tYSlBQRp7wUgDzDy5vJRkyqX6zFVhzAiuzF7Nt8cmuSA5qe3UzIFQy2UjmuV4vJmYnIgYzEyazE83u+OhHNfJXCTaIIByi1sivDwPjIaLzEUmK4TULQJczPjJy9ZlTN3Ly+Bp3IT/LQTiDRxWrBhhxZv1yzV6LPblzMJZyufInQyaZ4/6K4MGHP/4PPZpZaJQyd4dRSLWxvMd11LP99qQWnbGPkY2PGQzptVRQcZ4FDEDYkjQ6BXSJwDEFk0qWnwSWKYSXW0nXZEFIS1GyXS1RtaK+MazH7gDhtlPA0Ycno02J9QUed1PL41Ghdt+jcylBy1eUw1F9tc6b0QzyB0vqj0jTdWFDdllL9dcZ1fh1dq2l9YjQJJVFsEMcgAlbIf4MtuY29YxIagFITXUr9bSaKQ0RgtlBNnueX2Iu90ozto79Z1FEy2VVtSqatO3BNU4AWqTnn2T7K2ScY2Ofm1MD5JJndRc2008nU19+Glqn91weddleKZT1V18GbQXgddjXtqElJ2riWRTl93EnE24XdJAAjMJmt0aEN2o7/atverdaVyyRuvdo9KhHB9ySKnRDV68cb6dsn6gTbbZfgndfOnZymXNoOR836LdSjq9X/Ldjzfcrpfd1U50Rj/dlLst4I0d51+tiQfd/DmN87uyTlzcXEHeDB6+DJfdId/krLHeFMt9coSOEcxofE2NI2Hd66ZuDJ7QSKTd+PzdvTLVQ0bnvw7SSpjeLubYIU0cxOktsYAzA97uMMkV/7EuNNPeNjDd2KqnOpLWJWzVXmvUWtvWtJLuH6huQ8jeBYdePAJOQCQ+QP3t0srr+3CM3WSDfRwDo7zjpsHuV0LdcIhQFSTeYf7hJ2bddHAeHJRA2HbeKf6jowneeEJOho/15YE6HlA77oEq7mRa5aP27hDsc6FmGNjmXiDE5CkD5uPb0vje7lNt7kTh7KtePWkT46F27o5bAJTsJEcYYMDFTUoZ7jpj7qMxTWX55Mge5Cm546u53gj959jv7kGbTqiR46kdTpR30Mto7cyX7XYEHinHURkyfcgt7pxZ7qKNTrCaPk287qpR7tOVUR5K0+ln7pxv5QEMEkYg7f6O3pv4vSMM7nuK4R8n7qy27tFo7u9n5U++4Q/NTu4I7oxkyuyT7spA7d714/4S7u5T7pg67q/g7xAD9REFFHDe/wO7HnFt8U1A5TGJF56Q7d2x7vCj892d3u2/3wHyHath7yr/+E7CM/8Wem5r/eENX78DDPXOjd8ij/71WWEeS930LPVzSv7lIY6aku36xu8ygU9P6rQI6e8wyx80F/9E/H7zN86pWu9SvJ9PVe7NAO6WEh83HN9Q5XfBROEfjD8xLx9otu9c/uET1fT1z/5lpvWRvR9V+z8XdO7pIVEXX043Q/Qy9/8L4d5dwuO3r/8cMU8A1R+HNP7n7fpBKf9RDv9Iu+8p2+90VH9CZdO3hTUsaj9mcX6dUA+KRd9u0O+dLsJN6O7zNDMYJvS2wDCujONA+RDs7u9oIv854f71OPPYnf+AeDNRhxDWzzNcwfN0Sv/BzxM4Lfv5de/MmPL1Fg+bf/Pz3Yv1IgUfskg+9SGLrd7/MYf+nM7wT9QhBvowmxoPv5re7frz7i/zGOru6aD+gSARDpzpUjWNDgQYTlnAxM2JCgE4gRnTikSBHiCowZIVbkWNDJk48h93QkWdIkwU0RNx1EBhHZyYknEcaUWdOmwo0JJe6MeNPnT6BBhQ4litMnNGhFS+ZU2tTpU6hRpcKkOdXqVaxVsW7l2tXrV6pgxY4lW9asw54HofFke9btW7hx5c6lW9fuXbx59e7l29fvX8BD0x4kxnZnYMSJFS9m3NjxY8iRJU+mXDnwYJKYLW/m3NnzZ9ChRY8mXdq0V80cU59m3dr1a9ixZc+mXXv0/2qLTG3v5t3b92/gwYUPN40brW7iyZUvZ97c+XPoz403nB7d+nXs2bVv5959a/WZyL2PJ1/e/Hn06XeDP8he/Xv48eXPp18/q/iHht3b59/f/38AA+QutbX0209ABBNUcEEGG7RstcIM1MpBCiu08EIMMxzrQJwm1PBDEEMUcUQROeSQRBQBg6aNUFJ08UUY6TIRvxhr9KsNBzaIICkbe/TxR6dm9BBIIuMKhQkHkhTAgiKbdPJJ6mg8bkgoq+yqhCSzdKCERaz08ksYhQRzzKucYEXLJCFiAgkqyXTzzQDFhHPOogRA04GddqRzTz7pw00dCfsUVCZoIrjTMCYHVf900e0iioIROrKRNJt5JGyT0UVD2eBQ/abA9FNQlZNwnUBDDRUJTg1EokVTW3V1NktLfTVTLLWMlYk2eJx1V15Bi9XAXhddxE48f3Vig0SDVXbZx4w1jFlBMRDChGKNFaBLaLPVli9n29oWTjUogAGGDEzo1okSWP12XXbPOvewdsfMY9xxl8ig2l/XjHdffr9798R+UxxFXHrrTQLfWJENeGGGBftXyoZrJKLgcSMS4uBuBYDi0og79rjDfz/20YlqKK5YonLPTVdklll+GOKWRTzBZMNSdlbfmHNe+GWOdb7QCWNoZgsGJ5bA2FkdfVaaXZ6XRpHggi29GGFLl9T/1WmseW066w+dmJfiWH1wQggku+WSa7Rd3TrtC4mBml5n7WWi2zXVZftuQdfG28GJwT6XgqONTXpvwufUu/AE0zGZ6HcpmMbObjeA4pyeEbe8xsMv/++Ymf1+Nw9QjrFg04yx1fx0IDNH3b6ghf67oHPOQWLubletfHXcf3459/6gefvkdzFAKBQs6Y6Ad+RHVD159b6O+t8TjtFpWKolRPZq5rNvcHnty1Pld8bfrQYtaugg3dlru1dfQe7X767v5yWiwINYiYjdIUxiiEGOsp0tQQ33BbA/7RMgdkaxuJ20YAEziNUoKEIN/elPD3KonoFwVUAMxoeAGYRO5+Ln/wQKpAAEHSCApfJQkT5EMIJ6gBzSLMAQDsbQOxuUoahK5roHKGAAThgACCACt51QgBgUQYUK9ecEHvDAfBXUjwBYUUMoZoeGURwO+CIyAAI8ACI9dMIHIYIBGCYkhUaECA+QGIf+GStdt6NiG2szRTf25hgYEBoFQAAACkQEACnwHERkQBFoFJGMO+HBBJloGJzFUZHAgeMia0OMJdCsBQTowE5AMADGAQ8i1QjjQSBoxBjoRw/FQ5qeHHlK2jQSlbBxQilMFsIFaDEi47rkLMPnhBNUJH+DNBAdWmitZK1SmKdR5TBZc0CK5RAAIKDkD8c1gxbYUiKj6KRBqPECUP9KyIw8iMP51Gg6Y4bzM8UU52g4VzAfdGAB0XQCCRXQRaLNgAbShEgpALlLFVpqm4Xk3yF5UrdyBvRBuxNobW5Ir2XmMSIUGMACAOABD8iTnhRQxUwKIsh8nmuU/uSJjrBXUJAmhpwh3YzvXOdMGFAAADNYqUTCd8L2GGSMGe1WEhvxy18pjKQ7BcxIeTqZSSDQlid7AAhmULGTUaAc1bwoD3h5Lh5QAxqj4+hOBOCpn2YVLz7VqmO+d1IgRoQGR32eMR6Izad2CxNLjd3sqiqRVXVVrnHh6lwV48o+6oeLUYseRfAZwYe9gBoHIV6ajMUEU9pVsWCp62L/gsy8Gob/i850AiHOms138QAV4aFe5ILpWNBOpbGh3Qv8wiohAABAbPAkAlLw51SanqsP99OJIahVOtLm9imj1W1dSCZUS6Vghz+kgAMdglEVVuAACSBBcxNQgVhtljo3LNdbI7Ky3mYXKLzVrlxkcFJnwSAPTC3ITPUHARbMgAUH+MAHVJAAHIxAQn2oCNTsZdh85YqN3eUvd/nrLjqC11hCdEggjVgBG5AAuhKJwQFwoIJQGmawDZmjyYxmXYjo9L8bzs3DOLwYtwnYWGB0yDWNiIME7ESFH7BBBY64k7U6BJJCm1rGoPBhHBvEvzlGjfNO260/+tWIDmZwRkNAAsBGRLBo/8GrF6trNrvxuL8ElXJfIOtFZ3GyxGiNIA4OUOQIQwQCM/hAkp0Q44Zc+ccQuReGE1ll7e4YzlY5hmk12S0i3NOII5gBBCJi5oiw1wmAfQFF6ixiiFwYw4Obs27l3OioHBTLxhqF9BqCXP0ducgSOqJ0GyLpNe+kxuizwEchPddHn7opTvhuZI1lT4qYN9Mk+POLDRQD+qKl1ZPmCQymhWF0gVPVck31sIkSYFfHiqJEBGUMQpCDWv9qwg1Bdqj1Y6/bHjau+zX2KovdbaB8NdmxmkRFuAxYPi/Y1gZCc0LEzWsDKbqU4M7qt+l9Ex9b21IUMHVB/ppkEqR40GHWz/+SHZLvW3bLETiNldW4fe822hviJxkYomM1vi1j1gkjsIF8122YdiNEzXd2VqWpituJB1TiKSeJnRPurL6+Nq0H6DigeVJoirj8YeONnezS+Ku4styYKxc6WkA9LgoYAgPVOIGzLHvcZvOE5gkos4E8PZOjv/xXBDZIYd18vKJ7m8ph54oHYSCDUlSDEqBgqzEUKqHW9rscsv44RCoQAhzMQO8zWHBEcu2QXevbUpOo5jmot+jJkX2RRFe8R+hIASJggBg9R8g58vB2tnA9IQbWuGFiC5Fpz6TagjeQUqPUCG/+Kn2Nj/jYWS8VDBACZksdmH7GS5Fz150tzY5ByAn/Y8V/abkhEHxBP80GwNfXkPHJN8k5X675hPxb955XocF1gnCepCCWlsplrFdIQTe3gfkxXP74SVJtiZB4+LmfvqV8b5CK91GZE5inhJ5+aVAyglguXIv5A1h+/6sINYOI7msIaJC+wKoInbsiSvKBd0Ipnmgt3DOiJFKiTcEwJwrA9QFADXSIt9kkS0sITGs/S0EFucs6iFApBaAfJ2CgvFo2/Mk9JJpBNAI27OrA5OFAHGyPJiMa+/G+tHKWv0sI53ueByCAFJAIsvIimDJA9lMxQ3IzJNhB5NFBKiyI1qkY48K/zuuWq0OI0auYhqq/iCCAk0k4pSKvcpA+goOI/1BiIfxKmBdSiCvUHCusw3IomCZsiCf8l/criHAxGQ+4I8yDARoAgfBJOOEpsagzjCTypTisms/Cw725wzrsGxhsCEyQwX+xvoRAOAVSgAUYLng6RHoiwBAUoy5kiyTqJhsUNkpkG0ukwmMIKhhYRCdcRWP5Q4KIP3pJgSxygkmiJHqhAQA4RZJhNl0kJCSaoJ+zFICKxbuZRSpUHH4TsmW0FJxzCNNSJsxrKBCgARgYAFIEHvtRQ7prQ0uJwlKSO2nUGWqkQgrAuOFrxHf5Qh07OlmypRBiKQAox/DZQoTgvCCMFT2ARAycxHf0mXjcQQxoE7p7mCFMCLPTpKiBgf9BnAFMoiyveSB7lK1zoCoMxKqFVJqGLMkRTAVUeIF7RIswvKUfA4EWABvoQwgEfBhU6Dm3qp0oK0mXcT2fBItNjKDZIghMUCu5C7Fxk4gFmKeoUb+E+KSC/BVMuBqvu5nECsqPOUmfpIYxkq5z6IOBixVPbA+E0zqekCh4OjsUykZtDL2lcgIo2D/BUUit3BmgvMuvQIWqJAhUGDib4wleLAelhDf5mYF9HBfhE8GPVCu0EEn06ZKH08te4cqgrAqWrD6WNIxtbIgFtJSxcqkCbIiIdIL2aq++k5DO3Lxj4IBntJQbpEx+sUy9zB/AjAFUoIajZAsTdAjFsTieYMH/H6Km44KtCIKABLCBHGguEsABHEhNw+hNj2THw8oV2ZzNvLzOrjAxFfq7v9yJiTyIIiQ9/YABWKvHPcsBFoBOFjuA6QtPVYyBQqLLnLJL7WQW2tRK6fM0sUwyfDSILDRMCako/NkzG/iyWjsvLwvM/zwI5HrEC0SfG7vPbcnPrsymi7pNHhhMk1pKCdlDhJDKCCIBFgCzI0o3M9vQjjAvp2pFJMGw2KRQZbHQkvRKI5q2zIwgwVLDs/yXNHQIWUu3BCW4BEixJNvRikAF47Q1fopECXkzGa3M7IxSq1hJ+UQz3TSiwXw38tQPs4I6IyrSTduJD6A1wDwzjuDOz5tP/yc1EA2j0lmhUa0sImoIIxuNgRdwR5dDS+5LRYSgOxJA0DO9NTx1R6NsTCRSIvpsuAmdTDgdEzn1yTZZyQZViN/0UAOhx4EcwRggs2jjNNxM0z7kiQp0RRiFxUdllEilUjWsSD61lHNcv2YjgQ/41PlaKl1aUnWUiAp0RilsEUdNVShZVWH1iADt0swTSJvErAQQVBKMiEq9KETl1RlUIvCbt2JdFGLN1nIAvs9RQzVNshHAAVvVj75sS7dkC4QkNUPl1i/ZVmGtMOAsvSEywJuEiEB1w13dCbjc1HR1RG6K0G9y1z2B11SdMUzVD6hECE6VCI7zuH2NiMEsiFGtqf8+gAa3wrBtI1g3MVg4bSUEOoE8kAFnCTIgXUUV8LKx5Mx+Xdap/BXpusrDAjuOhdQprVmwUDMKEAFjiB3pmQTMy1Q1VNKprIAEyIEECIEjE1RoNdRwfVZ205VzmMs21Q/JUUOcTZ2bzVqucL4TmARqOoYwOodRIAJYvayXhYjT/AD5kgj4dNnP6xa4PAfREVjVQ1Wu/RGPjdKyNQbjoNtqEBf9qLQCTVsTVaFoJQgRDcxdjJI2eFH/Qb68JZK95VqIyEKeOM+orFhLUSEV5YjSfJeyRAgJIBbruqDJ1VoPS129IAbPycTo09WXqdMkbTajZc6Aq9USdEdO4AAOmAP/u5XDdmVdEKlcYW2T8YyIcgNTw2W3FQWlELCBBFCB9joAFlBZA3lbgygC3/VdJYBca8HbtwhW4nUN481bW4SbazzZ5i24lnVQXSWBHPCzWoMApGXcxMWF7u1edAHfX8Eu8i3f/zjfrHWCS60YTVWLhs2sxC2Hp2UuFTvOHHDPdftchzgGFNhf34WIOaiV053CvzgHTpAADlgBkhRg891aFD6Lt4k5PvxX/ZgtrF3DA/PUBI0IjnOxdaNdh3gCDeaAnZiDRbUUZJnhuBhhJ9hfFGAATlhh1iDgrD0GESiY+4u+aYVZUQ3TEr1hiUDaQZ3YUMhgDWYLJQjeqnkivMAF/wmQiB9mACcuDhV+47HIwriT1fY1DO01CEzQ1QnmYolgW33F0/ctCAb4Yf1AgRIwYwkptbrAhSLgiR/mgJ6U486AYpx1AtdNqXrdvHt9l0EuiMUNpRlo25W9Nc2yiN41ZAPpYP9100Z+ZLaIZDem5NCw5KydmTzwU4NY4HeZWIKISAYqV8+TYYog4TGOFSHOkkWWhZgqi2OAZf2I5Emm5cqwZY51gjmqyYMI3XMZXYbFLL4T5uisiCmIZGdBgiGWCAEYXqhoE1ywFFmm5nGKY3nuCkJ4SOaNW2ORzgnMpvX6s1jJY4Lg3mM2G0VmgilgZ69YY3j+4WmuZ8iw5hVmv//d7GaOIEgzOwBo01dL+eRy2ANzfhcJyFi4ootQ+JVIfgKLgGjGkGgBzlIVwoRz8MpzaeCnJbg+LmWQqwgMVuV3wYVy8Do82QAjFos9MJYfRgFdZulmoWemNos7NbhrGrRfEehDTSuO+zIS9GaPMAKfPhcJIIjYoVoHsE+zgOaG1mCVPglQiAZzeOqtcmq4LgtK5ZGj1Gd+TVNEHVcWgLAYgADdhbGKCIWQfhdOGFsLKAGxnYuTRuqkXmqKiIUe6AFpiIW5nosI4ZmivuyzoIZAJkFfPsBlhAAH2zsSUIGdWM2EWAENroQfAIJ3mWUdO4YAjopzMALHTumKeAmD0IT/HnCCHnhrzj4LyuEZbxluuqA73dzM1PbocuBl/aAp/UncVNZgPwiAAGgAZ0GBh64LtJaQSPZdFIjsHnABTRBuF4AIbEAIy0Zurshs49YP934LjNafGKNpwQZdGP5s/bFqgt7fiACCIQgA1gZiCVlrvuCE3I7kFaAI357sHsAG34aIaDgIyTbv9p7vqIjvX9Hws8g9qc5RiFBtxrzjcaYI/f1qJ/iBGfgBT9hgwygCyLYLBljwHwZqh3ABCIdwlTiIB+8B3vbwVeNwZ9lsIXcK6YuxA7zNUOUIznWWiX1mFUeBAAiCIEgEDeBew8BxuqoIFLBxJSbvHZ9siNAEhNDx//I+cqUg8nfZZDXHin/bxu/Mp47o5G7h6oLw4YIO8ETwhCUOgES4ABiPiLD2iykA8/2V7YSQhjEncyfIcIKIBgiPhtp+c5Bh8245BUvHClSYKemq7xhw7pt+mCgXYwCXiCIYgguICA7Q7lN3gib2i0I2cPAObw444YNICYjYcYhwAYRg9MkW7k2/CUrAdLkedqBYySGc6Zn6w6pgw07kiFl/9YjQgABg4w0GcEXfi57m32i29fF2CEqXiN+GCGlYiYLYhB13AWkIcmQvCfg29jav9Hd/IA/pdDwH5SuOroqobmp3ghVIBO1mdVrn3+5u5PCOZVvf9oOQBgmRhgo/B/9Jb3QXcOt6r4hil/f4vvi9fF4T5wmrNuZ/d4IA+AE+IHi2eAIjh4sCN3A4GAINWAFItvVYTwhdtxR2Z4dGh3BI5/j20HgO93m4gG4vROXChogm6HOCp/WIUOq/oO1B5wA/CIIhGAI4kPkktvUicAiJd5adn2xfF3qEOAKg53A3F/ux4GakrIj/9naJgHlsZwsu74t3HnSJMAIWD4AjaHsNNgI1dPhf+frJNvOTcOQlrnnOJgZSKfv4PgK05wqtAPXZrQiQVvELGAJsZ3qI2HrA+G+2qAQrX4EzwIHXjmTEz3WvF3x352kj4HsUeIKDp2RVQAfG5/B1OPvH34pQjlj/9+NpU3f7zU8E2F56njjsvzhp4JeIRPCDJOYDP4ADPtDgIlDDcQ/8rw97jjiGJ/hyW597lq59TF/53CeKJO/ET/4IFXeCILh24t+JBgeMytf8AMf8rA/vkXAIdjAWwe8BwgeIcgIHEjz2BIWThE44MGzIsAjBiBInUqxo8SLGjBo3cuzo8SPIkCJHkixp8iTKlCQVsmzp8iXMmDJntlRp8ybOnDp38uzp8yfQoEI1YuIR42gMTNSo9aHpEhU0i6EcNmy5YsYKlgxfhpLoZGjIIlth/gjChyrarhTNOVXY4y3cuMikMniJtiEusHr38u3r9y/gwBfbEi5s+OU5wYoX/zNu7Pgx5MgCUb04+oKaQGovnMRo2wfjCrQuV1zQOpblE8kVOS3kANMT1tZ3OUCkeC5a4bi6XVjcE3M2bdXChxMvbvwvtMPKlzsldvw59OjSp1PfiOkFpoGYOCOlieoip7s0TytEcQy6kaovLwyRPXuPRWyEdeuOlphiEZnA81bv7/8/gIIxNyCBLgV4IIIJKrjgR0tlxh1SncX02UUSiDYTeQrxd9w5YrkGUwBwuHeXWhOxNR99cJmzGoaz1cYgjDHKyOA5BdpY4Iw56rgjj4/1EeFRqDQFE2YW4SKeci8eF16GCl2VFXAcrGBRNHDRlCJc2FhUV4t3sdYjmGGKGf/YjWUud9+Yaaq5JpsXoQJkZ4lR5lJ2FjnhoUPMcRIdA00qdEZ7UXKw4UTY6CYTlm9FYxFCXaIlQZuRSjopR5SYeelhlGq6KacB/ghkkeVsdlRCl130xIXKTRkdCn4mNISIgp63FktxvZToWytSNEVbwH3JETK4dTossf9heixhxSq7LLPIvRkhD3WWsx2031l0TKtUMVficbzK5McMeM626kTnXNPSWxPoMAO7BuxQAK7sbNnrbJB2pEkPLmjSLL/9LoYswE75OzDBBZP0KVKmlqMZhDH0cQ6aE/Wp7XJPRGwclzEFEcCIaBEqkQstFWDADAoohMAON9SQqH0VNer/lK9fUbSJrgJt4sJb0hi8M887BfxzTD0LPTTP1yElLbURWlvRVKkaZl50x9CUSGlRomARMiIvsAACLhWwgAFYblIRLoRFSe5E+EoTzSZOVKloRDQTPTfdFdUINN411b0335tSU9QLEVHWHUUyl2Mhxcp9bFzZMq2ggbh3MWCRJi0ZoEMBt369A306V5QVve9ZhDNcmhj61tgE4atv360LnTfsCrk+O+1horJ0OfcZHepETjCZuGFKPgf6eFFOMTpLCJQM01so07coRVKbDRy3ESGTYkL7RkS657V7r2xyscPu3Pflm58jNVBdFPmHynFycXHSFw/c1RVl7QRcOyzA/3yiLqQ+UeNgBhx7UQRf9ElILCLyth4I63wOnJT4YneKB1Kwgv2RHdmQdBi0Pcc3AgSOESjnlh7oAH+3SpT2KEK8+d1lcQQhna2cwJuISOMtM7QgDsMEjAjCLoc+/GF1Jpan5VTvOPn54Gz2VJGQKaQAJXsLunCVwOgVJkqzmkgssOeEFNqsdED84ox42EMwkrGMZJLIkYaonBBKJxShcxHWWqI8BEAxIQpYwA7omKIbTsSDSEQLByNiwBg64RoEcVtcsBGNmpmxkdMhhhjxRj5HUrKSQzkG8AoDtYgYTjh+dNRdjAC/gVSOJU7UoykncLk86oaLXpnebFw4EBhaSf8h+ppLOWgJl7WBwpK+FE4k8zbKXxKzmCQR13LgE5lOluuIoPQS8lqig5VFsQcF0AHn4jLFiTTtQygIwBAu4MyEWO2KEolFrerYEn3h6n+FM4Yx4wmUYOZNnva8Z0dQpUbCFGGYxGHNH9EivIhkUZ1OmIATMpdOa84AXnDho0R8Q5UiXCAANgjAERQSpclVpJROwVX3KpIOCpgTnyY9CT3xdtKVsrQcv3OVTJQYnXMY4Y13UWYBsYTHhfagBgtopUXYt5VKsMcGPwCC8aL50URts3BEgMEkWipVkNwtpQCbKlblmS2YwoSA0hnnbwRVxBcmhD4IuAFCywoXHUxAN7j/nAhryDOWIoSrookIgh/QUj+KoBNFe8wIBWBA0qwSFiNWDZg/C6vYHwqRqy4Zq3G8xcK7DJQgfYUJArY2AYcWYAINjQtECUJT9bjkCBxbyAr+AAe0cLSAfk2RK71iDBjQNqqLve1ADntV3PIWiGkkLU1ESZ2M6UdQOE0bTVS5AHbNwABtjUtsCeKhmAwho4I63sxyw1SMPJW2g+2tYnWLLPCS14KY3KdMNjmdlxXXikqdCa56wMiIxLV9VklEfqJUWYHc5rX0Ca1EjhFY2kK1vIQV77EMrODzIdMpx42OZJ9JlUBati3x1VJF0uMqOPygEh1ziHApIg3/AvUiGCCw/3dLumCTIhhTK37x7JygT+DCZL+RkYUANtCGEq0wrFGSpUA8Cl9cQa+ZMB0CED7sEJlKpG0klstFjtFdFNtWI07AQDVgXMYWX0rLXt5bKBAHUxQwABeQjYwbFSKACPxOwlRR8UCcvNREzZcgU6CxkxJBTuD0syK4sXD/MEIMFBP4uxchxiRkAINJftmHXDZToyNNNFxM1yp7YLJxoBGBl2ygBHjW6Nns9ucr4QrDFJkYTFAQhB8ouSFsFPGT4VLkwp2Y0LW1EzHyMOATSPqHjy5Tr4PNM1y06k5PmEJUqCMAmQjA0xkSFAewC+s5Y6llFMkWdY9wliidWc6kpjN3bf/tXUIkOyK5HjBtjcFMgoxC2LX79Y3cLe+BHYMTcI5OmmkiACWcRlB7nYi3ERVfd0bkzq7yg55bHRzbjPrbKTJ1RUYhbhRTwAnpGMgoiIBu716ECFmed9/gbSOQk1zBmyYME/YNbQ60diINF3iiQioRIcIkCGYxrkXYQciUsesGzsUfy9YdkUlMnMAKoUAppkxoIgh9IBQ4wb1LvjORj1zqVl8sjpWzAZUDR9oTGTG1UzTriGALponwg8I5cGZz9ADozdOBARTa2cspIFEEl8g5ZJAQcbuk6DCAJ61p+/Gr90x+VF8O4ROf1XwvZ+t3+XeTAd1Oss0ECIHSL5Vqddb/GrzkrM/VjcwnMoq+wwAmRTf0RLoLdcXz7PAEYj3sTappBzigQM3mN0NejfeXxyS+0R1Ij13CgCTjvCLyaSJb2+6SHpxVj3EZ+0TyQBi/l8IiqkDx4GPfrx26HvHa/348ocGKEjCB9rZ3AgowHRF2hD1FTSU7LGcT9RMpxKcGVWsPJvB5uNxdIhVvi9+lgz/VGm0RAfgNTPcdRmIdIANumQWQX+0RCBOUgAXQSvvthpHYFCCJWkssgMmcEJb83kCcQzoUxuk1XTlIGaG1WwMuSwJmSgvGYCUlxDlYgACYH4F0GitEDO/xDwpZhARoIFUAWTkcX0I4kUJVE5a830SU/8L0FZ0TRpytGWBHsKAM9sgLFka5XSEXglFClIMaRMAN3kgJLIJAGCHMbRdFMF57Acf8qZUTZJZLdA2uAFhEQMP/OUUAWgTR2ZoVDkY1nECVdeGMhE8WCgwhJiIZQYMshEIbbEAE5mAERMIFglZvCKFDUNhA/Blc1IABuMQCYJND0YcIDkQ1POHE6Z1FKNoUZkQg0tYfKmKMHCIiyqIt/pAsyMIiOMEG2IgDlIEgDELv+V5QYSJexEetKEDYKF8T1YAOLMBm6QYTSgTTAWDRDaJESNzExeIhYQArwgAV3iKM0CJNiKM5ApH48aIv3kEwLl98vZVEsKGPzQbkWc8czv/A/cGF8oxivgAWKoobNxJEH04cEahbRGDAxsEABkTdOfqHLJAjTORiQ05kDo0fExQI7d0BIfDUX1XEJ7Wh5IgQKHIeT6lSidmNulljKloEHvqddxFBOhyDN4obo1FkgFgKRBqITe6kBT3gRRKIAzCBRsZXD5QiWMEEtHkdyHTeDXTNCL2Fc7kVd/2jrWFjRKSDS9KWQhQdETAkT0pHTrrEAn4lWdaNE0iNpi0bUDrABhwCHiQKPNKXMTJEPRLE9bhjDTTlUyKhJV6EKuThS1CAAoCAE7hkTYpWKbgkS/gdBpTlTYYlBjmmZHoPI4aCGGIkWx5CJOgGxElETQUUVbT/nEQM0gFNgM8pgEOhzE89HwoKBAYUZum5hGACwP74XVdaRB4S2kucntRMpn9AJg36pnDODiNCwyJEQC8OCO39Yh1sJgPZzVHahaCoH1lhyRF64g2wC9w5X65E2ZTJpgJ0AAXMAGxOXGPaRglSJYqF43BOh+GRY3vGJ+1AwxQ84lr+oiCoAYuApkP0GUXcj8M9nKChWEvMZkLMQEISGjH4UzXqYdEZpHyCJWRGKIX2zTmMX3Iux3I6wJoVEXHN42zo3mhKXrVdxDnUGmwenQIAgEIsAA1w5bUA5kycXoVOR07WKI72jUUq53JS4BWxF4hC0xJVYlz0X0Qo2t7FpoEq/wQIvKh5Rl1KOihBtmaOLhMtbmGVZmnPnMMx+CRzbOgEWkCEgaRAWcRlDVnMYYTEbWVsAgBhsgQIDMDEUUBiNShN7KGWGgct5imfDg3EnMNlfulyppwSuJlDWExHkajYUekkLGbpAYACyGgKyKm43WZFyKhMnB6W9qlkVFX3cSqoIqBCFGcYqqVybGhQ7htSitV7DWP/tI1F5J2jAsAMDIAHLOYApMDEAV65ROmdQmGoDocTQNKnBquxFgwj1meGHgaqEqppYF5FnGkawpaatgQMQCoNpAABKMAAPEBhDgAIiBvqUaN6olgJHqtqdF+NoCu7KgtLCEQuLoJ9auiGdv9aoULbgwmSotLHNEZEYsamE0BqHrYAbRJACnRAuLZiRahCuRKYDLRrZBgivG0kxFbswGAovdZrCeDebJxZLhGpDQEWitGmt7pEB9DqAoibAFbEa8rEySbpxFmlxSqGxHLZK2zqzOYssUAB+WXscjbbXXjVOe1rK7UmCW4lBXTAAwAsS/gADNDADNgaBVyLnZrsDCxAxfldQOosYNSseI0l14ZtpECMlzIrqnKoszEEEQqZq8IlRjihozItzI5nQpaCPxErTDzADCCsk66k2DYGgqGDGuDs3xaupHDpMaSlz9IeoXJA1N0MyPbjReAh6ZEebc1A39LWxVXEQLrEAyz/QAc4QQpkblUa7mIwom7Jgumu7rBUZqAaxtkGJRKYoctFblFihK+yqbWimItSHOEKxDe2xOeGrhMMQAc47cQdJuv2hdfykCz87vJGb5oU53EuK2HEro7R7kCAHZq6bcftptwSWpyi2HlShDZqpUIMr0IMAKVWqvQGxvPSE/S+L/1O7xQggfU6RexyaAToZ8C1rYBiBKamaNwSmAeg2ChEHdERsBNQAOiyRAfo6pPWL2B4auyALQVncI9caAnkL03s75oJY/eWaKzmru6yadE9rN3o3d4lhGASr0LQQMLSpAYjRznADiVgcA3vMI+U7fXGrlBuJACnSJ2Rq5TGrEWk/2cLLylLyDBBeiUP+0TsRDEVs0lidGnPFsb+CqUdgCCWyItfqmTRbW3uwG0LK8AdLUAKlCwM6O2uVnFfJMRDYkpvwrEdrwnEWKaptsX+ZiYePGXQmZgYi9vqXepiggAA+IATEOwCGOwBR63UQvEd80RUWDDinQM0zO8kb/KMPG+pwu7+bkBzEqWRDoSUDbKtoeDRsgQAsGhLnGzJzMABLx0nB8Y5jENh1LIuT8o5yKsHx0QfM6dzdo6gobKtKe9A/GtCRLDcJoQPJC0BkO7fUekuAwXExKoOV7M2y0i84q8W97EABGN9YESjHrH7VkRy8J3lNimhTe02vzM8O5pFYP8sHwczOw6C5F4EC8+oSy5kRUSpbq5z+9JWFMazQR80GPnwB/exUApCtZqz1CKzQFSt0e0ubbEvoW0uQm80R9OOKtdgFusvQ5cAFHCuMa8nQ2Iq+hbwAACA73Y0TMd0+SDuJ9dzH+tgRMjqr/odr+KdCTMwzNIWDXQAilWfTB81UhNnI77uQt90G9CuEvMzb1pE1cJsAQNkUme1VtdNJpdD9dq0UzsCRCssReDt7lq0uKnwVq81WwsNfXqzSAdzEgjBEmSqS1bDAMYE07qkzLa1X/91s3DwL7dEMC9nEmSA6fmdO0dPVSf2GAM2ZEd2vyg0MAezCZjAXF+1uNltRZj/tV2nsGSHtmgPyxVT9ksU9nJmgBCUZ9FpNN617E6b52jPNm3z8jnocVxbtmpr6iqeNIFJdG0Ht3DriCcj50zUHmo7gAlkwBLYWh5YxOiN9XoON3VXN5gk67zKRHI7wGE3NyzyoW/Tlj9bN3mXd4zEawcf93YftlqXyz5/9pwCt3nPN333Bz1XdmGbAP+qbjaGNzhKcn0HuICTCTWnoGkTdnKHqb/6d08PuIM/OIeQbQmod4KTtEAMsOXOKYBDOId3eE+8a6wewznUNExsN+1twB2sdmyfs4e3uItDhusOthOYuHIzt17fdYG/uI7vuEmAOEvGq3Hjd3J3d4aLK48f/zmSBwZ9pneJ0/hc13VQb3aOJzmVV/lNCLaQD7kQZKVrW7mXf3lPHPiM07gD7La4ajKYp7maU9UxtPkDZnlymzmBPfea17mdn0QeMzVLkHmNbzkMkPGdB7qgZ0Rx/zKfL7f2DrqiL3pGYLehm3j5bUAEeCyjV/qio7cH8zmHVqCld7qnD8SOIjiNs8Knl7qnY/FP7nlyb4Cpt7ql/6kNugRqlwB/u7qtD/o1kzhqk/qt9/qRT/lAVGYbjPlNA7uvHzuVAzkkxm4JILuz87ixBzuGoiqvP7u1K7pFsuW1b/uLR3tEWIAFbDi3jzu01zG5nzu6p7u6s7W3r7u7vzu8x/+7vM87vde7vd87vue7vu87v/e7v/87wAe8wA88wRe8wR88wie8wi88wze8wz88xEe8xE88xVe8xR91u+eWYjjBCnR8x3/hSCRENJyLII18xueWx3v8yZcDKIi8IRFE25i8SIBCLGhCNIxdzL/8Rqx8tEMDNeikR4A8SAh9RfD80D+BjCV9SBj9RyQE0j/9yucE09Psz+tNuiY91Df9SgR9FGC90o+EzZP8IbmNzouE1yM9SeR8J9G8zUPfXkR9tL+EsKb8x7fUuRC9QCiE2HNEQqB57zgBJQw90Id80IjE3eO93p+8TBA+4vu44Dc+3htWxidE4HeE3Dd95G+ECGT//tj7/StVPt/DhOAvvbcvvtlHZt4nftBPPus7PkoNfo9bfeyLvuU7gee/0urTPukXUicd/kro/uNDftyfvAhEXd+HxOYb++WjBOz/PvDfE+9Hvt7nfs+jfu3L/u4XftMfPjNNf/Y///V3v+tTPydZv+RXP+cPRvNnhKd6BDRUo/qnPzqb//mDf0bQ//lTv/3vvPUDhBOBTq6VM3gQYUKEAxU2VMjQYcSDAyFKtOiQYsWLGw1mdMKRo0ePIMudEyiC5EKBKUVmTJlwYMGJ1zS+LNeyJkuKMHNaNLnyJTQiHx3+RBl0KFGSIm1aHNm0Ic6eUKlWtXoVa1aHNIGqJKgU/+TAdOeW7rTJtKpUsza5du0okGZTtVM3rn1LN2RNu3XxRt3L1+XZvxZF9L0pcGxZw16lvhws8XHEuW51UqYYtzJYwJoVL3b8VCtoq5M5QxZIBFrmzo3lwgXblupkqIEnemb8snDp2k5Qp8zthOxqyldFp5WtFXly5cuTn4PNk+DnyAnPpZvutLj04xc3sd7tEVle0uLRfo+WcZNFZDihi0wv+frB6pGhgUZbvuHP+AaFXs9e1DrbDtuOPN38EpC04chrT6bMDHxoP4xoC+0/4yK8KMEHEdLPiaMKDCvB1qKT7znBCFytPQc1RKg/BQ3i0MOLWnRxwIruq3AzGlX0jv+5Hn38sUeCznNCk25yumxITVas0Qk1ctSRSaVunBC+DJ+kkscqQ7yoreLUwq6l9vCDcL8xv7PxKTPFhPIuwzJKDMwIM1zyzCVxfKgIKy8ackypognOtDKpJJOi+qKs0wlDtexqSv88MtS+O2HKc7I8C+wNw0El1DPOjDAzqEtNDxzvSr3Y65TO3x70CFCJVAVu04GCa7Sv8iIVdVRSgdyV1161yw6nBhetVdJD22QoTFR1HRbLUwOd06lQ9/ryWS+zXPPB+XC1Nc07OXQU12Px0lbOOemMUkM1c90yImD4tLalaK5Ull5xxWXzVrPURbTOe+k0l81vO7TomFftBDj/U5GE/SpZZecq1TJnY71uRhoF1rBiGvOFaN97+/UYYmp9HZnkktE9sqVPmTVQ4nX5RdfhZddttuGJoZVIWlNbJhTemnmma2eQYR56ZZY7vhfOn90E+N99fbaZU6h1FkmTUleu11iih335aG7XOtpfmWfGtCGDV2QaymBfCxpbsZWeutinETK4WrzMbpUxRjdOd++XYz7R5MAFR+7aYBNWk+28pew2XLTxEjnsVR030LmWIZ8Z7jt3JnfbvYnq+OKeEo9cIc7jmxxizM9GPaJ3aRZJ3sM1HZ1oz2VfPLCu+xa6aHbzaynGgzIm1vG6Y9ow57SLNz5zcNUcnvKgoTf6/+vdmf1Ya6mjHpz77kVUOEnXL8Nb9Zt79/1t89NXv21zI0qe/fW3bz/+yBVBX37883cbUYSZr19xTOvdNZIklardzn/n0x/9Ftg/9/0PgJGbXwAfqL0JOjCCk8OXBiGYIfJJkH8YvKAIG+g9E56QgaQRlgVHSELAUTBDT1Ag/87BCQ1yAiPwa+HJKli+BmpQR6HroQ9LWI4VTG4FCBwidWw4ORmykDSx+1sRgbg61s3whfJpouNwWJQqSuQJHMTi5RJyRMclcYzXSmEIhZhBMaZRjVq8IQrpWMc1zkVlUAwhCLPIR7U8kYgh3CLaOPHBcuiQikDs4AK/uMg9+vFhEf8xI9rQ6MhIRmSQTAPk/uZywCk+spGWJOMdL+mQTAKskHAcXRivGMhSKmSSTKukK0dJyjhCUi2GVKQoa3mQU5orlXYU5gmBuEJa9tKFr7RlSza5TLbVcI75QSQod6lHZSbzmvIJpTWzeZBYAmyW3LxlSX45p2YiRHzmkiIvabdNcbazmvkpZ4a6+Lt4KoSVy3un3LyJRHbyE5u9bOMI78nJbpIzmsNUKPeKaUgYRhCXo9PgOQN6y3kmKJgKmWYfIyrRgnYUoCAFmzvL6M9PcrQcFyUNRUWaEU/+U3dvVGVMW9kQlU4mowZFZj7RBtM7fdNc4XTmSGWqU6nosqhGpd3/TeeS04U+dWTFVOISldqxic5UXdCcXD1hstGD8hCiH21puAaayKSW9IxTbaFWHcdSsCZonVgN11uLSFeUknRDTFULV6mD14PwVIBynQ5Q5yTUh5q1phvyq12/uliEbhWqkSVZMa2Y2KFqzomCjYxepeLUg3gVmYw9qF8dK9rQmnachM2QYS87V87ixK1AfKlmlXfW1jpPn6a8oUMdC9gEHnN0qk0Qa8e6NMtWFCdIPS5yQ5rS3UoWuruS6klRitqQXnWf/GQrIYsC2nFa97q2BS/oSlta4ZKGuMz11muZ2ToNxjW7kirteOfq2O0yja+KFatBfEtV9YbrvJNJ736L/0uXsoaQwPQlK3tFkt/oPphwGryGQ/9bX/EqWCCx3S+DPeJZUCXYsaQFcYIxjJcAzyW9BdYQhzOi4cnNNr4WvrCKqftVFlPEwyp+UH/DeuETq2XAMy6x5DSo3NwCd6nPhfCSIzw5Y1aVqMstsYuPe19U5nDEF96vfcub4B9LJcVDloiVzUVltMEXyTQ9cprlS2Ayz8nBL+qtln1s0hjjtqde3PKM7XvjgcSZyYE2kePyyOY2Sxm7hsaVnwWSY+/Ck8627bKQHftlnIQ5wYx2gpmZBmNFE0/KNPappDSd4yHvONJrRoilWxLkUIuZtgIxcp5jvWIlCxrX30Pbk297uv9Ua7LWRSl1d7OMaPFyudiqXrWdYz1mTbs1nXNCM5Rl/Opk01qeCS3dnI0tZVaLxNXKrnBkDtzHawdW2NrO9bpB5GQK67jG40w0tRd964Q8urkhFuukrU3gb3sE0zN+dqw9TW9Qi3vctQ11qXlLYB630N/MNvgGuz25WaP7ztdhOLs5XiCm8fqwdSXwvHs9lTfTE8t8Hvmx3cxvhBtR4p8O4sAzLpBpl5xvlFb5hU+O0YiU+6APL2HE09rsUeMK6L08929LN+yOP/3oMansy1fe1mDrdquGxLeasT1xF7m86zLX0b8zEvCFkzzkkyk4zuP9XVhfHZP2xjmqKx72ZRf/veZTx7jXYSX2tic561AXvNdBnnCKIxzthtdNz0kT58rtvO57TztHk/5d88bc685OvEGinaGbTz608126f1/kdHteWOh7JDolo65wcVc+caOHKONxOnjbG37Cat1h1dHGacn7Uu6flT3E9z18ka9elrp/JM3FvnbQW57Exl9+8BUPxl//vp949/vfrQrEizOd7xbZ+O0HP93WH97uCfc9+Euv7plIn6N75jnYsZ991nN/vZsf8ucNj/+4QR7haK+pfo7bEK/OtC/zzi965I/q3Mz0yA/qKEv5qCnyygzuFGL8NAr+Rqv4ADD9ni+1MI/tJIL5vM75+k8BJ7CxMo36/+AtIlIv/g7w/vJOBZGpir6P9Fww7gIPAiNQwmrwtHgP2PJu8R4QeTbQBllu/pDwu8iOIswuAEswIToPrkIGsV7u7YhQ8yBLz1Dv+tjP/pLP6C6wrxjwA3Uw27iwB5+uoYAQ+irQnMgQITLw3pjQoyTNDpvr1CTCCQcCCs/QuTIr705Q1OQwAQ1xDltwD1/wC3OwDwUi3AAxC/kOByFqEXeQi95tDSHM/BARBMPL6rQwDbko5UJN35YL2Tyw/gziEZ3gD1dRAP8o1vivEEXx/PxvwdxPmxyuESGqFSNxFS9x28wwGPtMFzdR0CQQF/EMDAts/UiPDhFi6w4NDv2L/v+asfokSQQ/8WikkBs9ghAnMfyW0fUAMRq/8U5gkAO9bRvF8RDFru/eER7FTxGRkRN/kBzRbxX1z69isbOITRWxkRhh8RpzEOYQcPvSTRAbggqjyAopsN9M0QGPsSQK8AyRD5xuMQW7EBUDMgf9EScAzR4hbD3czQ0hzQBDkQaxLhNtcSuEMP0K0hKFEZbasRZtih81KBzzMMoaUOAU0SL3UQbFcCU1kggrcfdYkAdHMtfwcSONUubcyh0fixRd8iGmsXGUUMpgL9+8zCansv0W0utoESzRsCitkokokis7Rh2VDitNrB15EkfWEkfkMhfVkClxTcL0rhh7MUGkcsP/WrC03vJxOlAidW4oMzIf6VEscW4nPXIm7VLjgJIXpYwwH+QXofIsKXEzxxETCUkT8xKqnNITUbDmANO2QLIlAM2+LpPIxC0VDzPUMnMxf84bDY8sJdO4fHIrjVC/vBAVL5MP4xIyR4guO0c2o5AiRRO6JEwTZXLoGnMEcXIp584iXPMprTM70fLuZnAMWbL3CO4h7yr6irOIzjEbHaItx0k4tREh0dHXqnFOkPIKzbEemXM0newk9RAmLfA784oiQww7/xM+p+M4mREbD9I7OxNApRM3x3MFEZM3lRMvyxA4YbM9HYI2GbRADWyxdHPmlhM/85PQ+DJB+zMOCRT4/6qzQ6FkQLmTJj2zNDdURRPRQVXsMZNTEkHU1li0RekO4TK0IWhUHhMSHukTIl8OPUc0skgTRlu09VCzynwzPaUJRd1oCc3zkYjUSJsuJycnN7W0unh0C6vy9KRsPWNPSGvyPU3zSQ8UaMT0oFSzwZiUyZxzP7lOIG/0Jm20JecRZ64UgKDz+BIzqPLUtb7UcXJ0QndUTkNrSWMUIdI0pNYUrRZ0OmtUx5CUPH/SR+2URHcNUeeqLPVvKum0w0qTYeTzh1qOTIezTaHUNhX1zCA09MpTR2GRSuWsMjHUUAtLM2XUQjsyV7ERVTNCJEF1mPZyVBG0x1SyS/0UNJ/0w//88oII9ZEkNQwVM1gT4jZx1FbfMCIbNRgjNSix0VK7kyijtUh/lFMj9Ow+VVkVykkBtVvV716PFcdK8/FYFcFc9VGb8Csnkk+BKEyL1SDLUlvD0kyH8UI/cFXPkEtl1RPhVGMCdnT09c/mNbrwNB9zLiXDU1OXdDAF9VpfdTsvdV05dEWh1THDFSWxEGXBE78a7mFXMV239VA11U05k11/lDH/lGND9eOadTcvkk9PdVcX9iZe9GeZ1mJB9uUmNlO9tGDfC2a7UkIB0Rgr9DfR9NhylhWJE2EjKGp5FmqXdmjriFk/tjZP814DUWi1831MlpFmllqplmJpFmCeMUP/GJVrcZVcE9Rce/UMxVZBV7Zqn/bU3vVWPXVu13ZZ9dNt3zYq83VpW9NuzQ1gy3aH9LZn0/JqwTRr9TRBFbZrG3ZYEY5SnQZxQRdvvxY2MTakNLbRJJdoASb3KpdnTTUw5bVkrfVuabcnEQ50+9RbabXTSpcaZZZ4SY0ybxZdf3W14jZ03ZVlzRID7xN3u6dehZVxfTc1M3fknLZdtVd2A3fGjrcsbXfTZpF5q815PbeE3BfQzpYRg5N6h8t6FxZ/GTdtRbR7vdfJTNQgN1cWR1YwE8x86daB7XVGBxZyRbb54tdZI/N5E1VembZ17+R1yXZ+Q9ZxHFdclZR7B1hw/773gcM3acXKfvm1gfd2hdO3L9dXgntTeQHmYAc3YWO3QVWXhrGxg7flg2MVdffrf8+3Sq0WiFGYmEySd7NXfJeLZBkYgbMJW8cUI3e2f791yAC3hsdVfeM1coE2f4N0f9Grf0vV+7KXaeV2Wp2YbSk3ZZV4yjA3QMv3im8pNnnYEtmXYF22RXd4jEO4kM/whTmSdcM2jQWsfxcriRd3huXIa+XYe9q2jmW45KRU3Kp4xmJ4iUN5ks1YQ2/YhEd3US344ByVfqdvg881B4sYUzXZjm/QjUsrUi05cFSYlHu3hcc3j3kOlJEXfXcxg68DkHnOiw1WlcsxGI9YmdUSlv8zSJYVl5Z7eXUh9pjHRW112WQ8NpOvF18VGHitWHj5J4u/immTmYwp2ASbWWpZ2Y93qHClN5YbGcXWeI+P6paVsoy9OYXpuDSJ2RnxuJKLuSOGGSz7+JCDkZ0pVJAf1Gjj+Zl9mJKbmFftmZrxGcgeGYk/dJtD9KAB+psLeKIpOgenuJMX+JP3mW3SOQi3GFgtlzojGlwnOor7eYJrtjSHeDqqmVsBmI2LTKfbmadJmoAJ7aRxmrY4Of0SGYJLR6EH0lhhWmCNmKCp0p1xjpDD2JC9GpGXNpITwqeBBqi5GIAhGaRbmfK6Gal7pYriWq7nmq7r2q7vGq/zWq/3mq//+9qv/xqwA1uwB5uwC9uwDxuxE1uxF1tA3jpIGBuyI1uyJ5uyK9uyLxuzM1uzN5uzO9uzP5uxHZuhQJu0S9u0Txu1U1u1V5u1W9u1Xxu2JwcYRDugY9u2bxu3c1u3d5u3e9u3fxu4JZG2fSS4i9u4jxu5k1u5l5u5m9u3Z3u4S8a5p5u6q9u6rxu7s1u7qzu6S3q7vxu8w1u8x5u8y9u84xq6u9tXzpu929u93xu+41u+W1u9J2u+7xu/81u/95u/+ztD0ru+pcu/B5zAC9zADxzBjzvAF5zBG9zBHxzCI1zCJ5zCK9zCLxzDM1zDN5zDO9zDPxzEQ1zER5zES9zE/08cxVNcxVecxVvcxV8cxmNcxmecxmvcxm8cx3Ncx3ecx3vcx38cyINcyIecyIvcyI8cyZNcyZecyZvcyZ8cyqNcyqecyqvcyq8cy7Ncy7ecy7vcy78czMNczMeczMvczM8czdNczdeczdvczd8czuNczueczuvczu8cz/Ncz/ecz/vcz/8c0ANd0Aed0Avd0A8d0RNd0Red0Rvd0R8d0iNd0ied0ivd0i8d0zNd0zed0zvd0z8d1ENd1Eed1Evd1E8d1VNd1Ved1Vvd1V8d1mNd1med1mvd1m8d13Nd13ed13vd138d2INd2Ied2Ivd2I8d2ZNd2Zed2Zvd2Z8d2k2jXdqnndqr3dqvHduzXdu3ndu73du/HdzDXdzHndzL3dzPHd3TXd3Xnd3b3d3fHd7jXd7nnd7r3d7vHd/zXd/3nd/73d//HeADHiECAgAh+QQFBgBRACwAAAAAAAX0AQAI/wBl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WkRPFkkw26eSTUEYp5ZRUVmnllVhmqeWWXHbp5ZdghinmmGSWaeaZaKap5ppstunmm3DGKeecdNZp551lrobnnnz26eefgAYq6KCEFmrooYgmquiijNqpZ6OQRirppJRWaumlmGaq6aacdmrlo56GKuqopJZq6qmopqrqqpKCyuqrsMb/KuustNZq66245qlarrz26uuvwAYr7LDEhulqscgmq+yyzDbr7LN0HgvttNRWa+212Ga7qrTaduvtt+CGK+64ZHJL7rnopqvuuuz+Gp2YDCETy7z01mvvvfS6kRC8CJGDyr8AByzwwAErxO9BpxyM0JgKhcLJwxBHLPHEECskL74YY8wQxRx3HApDr3QsssQKKWnsQueMrDIn5yRk8skIEyzzzKg0pDBCGed8L0OxXOPzz0AHLfTPL70M5kJPJK300kw3rTQnLjO8cJin9HtzQTRnXfBLK4/8CkLQXF0QNNEMbbbZ0ZQsdWpiG9Q2QWu7HSY0CfFg991456033gbD/yy33wfF/feXfR+90NsDIS6L4osjLjjcjDdueOGEHw544JcX9LjmmSf+9pjkTD055qOLXjrnpw90TQ+st+7667C3zpDim5MWueJht30O4nv37jsPlHtpNe2Ody5L7qmjXnnwXVqePOTGS5680cszz+Xs0R/POPHZF2987dILv2/24Ytvuvljrx77+utj/7xA4It2O/ngi9kyQr/nz/f4z8dffvP8q97g0Hc+AFpvS84TIOneV7/5vQ9+9IvgA/3nvf6JKXQLJKDyNDhADnrueepjnwhll0APfvCBoHGgAsdWu91FT38wPKCWhte9CpoQeSvcoAEDaEIIojB+taNeD/9POMT/IVAhOCwi9yYYvQZ+r4kSZGDnoBHCEYrQfTkkYhE/o0Ilfi5M9zsIDPUnwyzxcIhAhOIPo4hGNvbQiSg04gxLuMMCXo+OdzxjHTuYxwyaEHR2PGIg51hGM+pRkAapohXbh0dE+nGPpekiJAmSRA+68H1jzF8hr0RDJqoxi5Xs4yANuclPlbJKWMyiHAlZECFOUoeifKQjDRLKWfLRltDzpCrhmEUbvlKLv2wbFRc5wlT+cpWkRI0kY3lLXCLzSmE0SCZ/d0oqHdKZPpSiNlWZTS/q0pvb7OUysdnNYz7TlNWcUiPJ6ctXAlKWrGxmMkc5T1g6U5HEfJ0xmZn/S26mkHznRCUSW8i7afYunVLqJDfT+LxaxhOe9ZQnltYZUXtiM4j+Kyc/+3lMh1aUoxvVaEgDas1rPhSYG20nOUlaUnpy8iDDzCcjERolin5UfgDd3hfBFM2CGPSgJp2oS18aVKEOVaBHbWlR0blUpCZVnTY1KkQ/mlGWJjSqTH3qVWkKJaxmVaJEnapULaolDIL1qyBdKUOziE+Zsm6f7IycZ8Z5UkoS9IU/1RtXn6TQNn7yhjpd4zfNudYcunKkIq1rWhUrEI+OVaxoXSxjrVrTpjqVrFT9K2FVWteYulWfXlUqZCM7GrreNLGKtV/d8pq3vTrJsqI9K2kp21XY/27VtpV1bZNCC1Xd7ha3uZXtZbUaXOLW1rdLgutkKahZd17QuHwFbnSRm1zpvhYhbXWrck9b1bnmNHuOfaxALqlK1rbWur81yGHj2lxnhne2qBUvZsM62tgK174oxeV6Jxtf+ta3t2AL7EKX+MadWjCcm21vZ7Mr0+3KN7/85eJ3BXvgL/WUIObdH3Sv+18Ad/i29wXxfOFL2+mil0m8FXGIVQzhzE7YnwIGp18HG1JeesmsIx6uZB/cYh6/jcH5dLB/c6xj2714iO+NLHl7mOG7UbevxyzsK5OM3x0PmcgeXvFxT4xiLldXvVWNcYJhXMMy79LA4kQwYqW8UW18Fv92QoZvdztjWh7398oldtKFezxbNM/4zGpWqxtHKuZg+tmceU6vl+NcZCvLmcCGfmKYcOzoRie6y9SNwpM3rGhOY9rTnz5NnfHc2LsGmrFt2y93OXvTQguaxq8+dV1Vbec7W9rWVebzrS/9ZVD3+sNb1nKwK91oVteazc509XLlSucjjznNFl60tIE9bCxnmdjX1nWucZ1tbLNY290Gd7htjGhln5bXmk5xcYVtYmpz2N3vtraUKC3udXvb3vLGN7e/bW47z5kzo4YvlfG75EgD2rDMVXCrBx3rPz+7wJ2jNanrXe18txveocb4r9kdb45n/N76JvdFGT7yCss4ysz/Briz13zoLe153/pGt5fTPfNN+5rR25a5zWvOc41v3Oc4DzfMKw7yi1vc6EXveNKVPnQo0bvpTId6p31Oc6DfXN1El/rUI7lycg482wWvscLlK/FHj53U/Z64zqfdc6pDGbFrZ/vVd+52uh896iJHNcn1bvKHEzrlmwn4rvOepZfH3eM/1/rHl751iiNd8VWfu9wRH/m6+7ryjn884xO/eczfffGdx3rWD/950L+T8nanvOchP3nUZ9pcEcadqQ8OcYRD2uC1PznLYc1fZOs3zHs/dvAnnnDa/7HlfCfz2UmbdrPH0btxbD7zwdj6zDce3auHfPaNrXbpb9v7uSb8/7lJ7/rUlz772Bd91NN/+aeT3/qgh3/8kX/u28Md+v58/0C+zuKwl9z4/FR2t+Z7C0dhusdeyidrFSWAOad/8od+Dsh6r2d+2td250eBD7h9kpaADodo+LdF4NdtqiV55ad66rd+3EdiIRhzEch+l2eBJGh1GCiBMHiBNah97peCg6eDVbaCo/dvgdd1k8V/+OZ/yZd7k8SAQkeAPjZ8KmhmB/h/tieE9eeEO8h7y6aADyZ+aGeFlkZ/woeF4/eB5eaFPUh9MRh6LziBafiAQfdtbjiDLmh5JviGLNiCPqh5cyiDdHh+UZCDy3eFWjh9BohyAEWGcCd7usOD4xZxxf8HgFLodw1niByIhEkIfIW4e5X4d1CIe8e3gZY4iZ6YUmYIh3toGoKXc1xoJYbHiPxmf5EodpkoiggYhUf4idFXineYh+t3ija4hlQHiIMoiJCYWrr4g4CnGakodL4oC0ZYgMW4gI8Yireoibbob8eYdRi1jKaIh9nYi9Moi33nXMOoiq4Yct94fRW4K1QYhuPoctVHg3V4g/JYgm2ohvGYgWw4j3LIi+pYj/zIhwHZeX94j94YiGc4i1n4fM2WiwpZV8/IY01mN+anhKbIhF34kO7YgbQYiwGIif70ZnB2gvEHkH5IkpzXjCp5jqOnkvrnjyUJhMrYjt0HhtC0Wk3/RoHhKI7UWIUaSXzpqI6rSGItKJKg1Y+dSIk96WJgIozRuJFLiWcwmZIuGRrcuIuLiFc5WX0WyYIY2WdBSZUROJUpuY00SWJG6Tp22JKwuJBRKZU2CZY/mZHQdo1AeYgNmX9kuXojKEYTqZNtCY1vSYyS6JaFWY2keJa7lpYkhJRiiI3lmJBNaZB7CZhzOYDJmBlXyZZZiUl/yZU76ZGI2XthiX6VeYNd2ZJFyZg9sJZ6OJaBSZd1iYuDaY4IKYKliZJiKWEOuYmJGW3485n3GJqjKZiHCZWc6JuiaYyKmXOs2Zq66ZrgGJty+Y5b4pS1yYxfWWy5uY+i1pza2Znl/yWcAjkQqamH2xl+3TmDpwmMrQSSRfSc0vmPsJmUy8mUs8mTx9mE1umTA4aXKtebdgmXPIWTGWaZjymbo9iR/smRpHmbuAme3Sif0Vmh9GiS+th+lFmaGtifyFmLW4SIK3WQyRORpDaRwAOa1Fmd2dmNZGmhF2qWAmpOFOqY/5mgXxiXhPiUNQmh6HiZ35eZmLGZrzmUVGJ4KIqgN8qjLLqfT4ijthmZETqjiFWj+YihGZqPRkol2LmgDyqlP6qcqwagQUilDFpRJjpbSaqi9nmfCmqNToqZQKqejkikvSgLVmqQWLqOWqqj3AmmnOmjRPei3omKEoqVoNglSEqe9v9IkLrZoaqUp+XZqL8Yo37agIwjqQahqY5aqJU6kBnYpfoJp176UZyKj+75nWb6pTmUppa2pm14ntMpqJp3qnHInhzqqbIgq/S5mozJELZalcTJnx66hbR6p+nZbcFanwz5Em6QJemwFXZKn1sqJYu6lcO5ojn6PstKqFfqktXajb6alsDKmo96rhgYrlEiqm76pID6eN3aphEGE15CN1cxrSXZjK6aa7A6qbs6rMTaQ/E6pxeZq6gJnzRqrgsRrAB7l0y6o/nZroRZqg82sEsaoi7RrEiBr2Kprk9yrQcajw3bpCFlsQMqp2JqnOS4que2rAyrrUH6ro93ep9as6D/equbqrC4SqYrASX2ykdYwbEQOHtMxqg2+68w24jcqrPfmrSIKrNMx6v5Oq5GWa6/qqtZuqGJurIt+rQPW2Umq5QYuxJJVA4/C1NIu5tLIbTzeX19KU1Gi6onibUOGLakCqJ3K7F/yrK15rJM24c3i7OBS7Nye7Sdeo92i7f31xJMgg7AUDUOMbVre6iBWqIFha3+KrVUmaxwmLisKrZ5W5zSyLYL+7cH8bLyOqZfK5kRK7o9CrWg57mqm38ZK7kfFLSUW6SXaq0Gal5K6qCuO1uy+6GGGboq+5t6ST5+e7UXKqzHinfP5a97yqfSO7wOS7u1C4Gog7t8ayUS0LaL/7evSlslToAJmOAEesWmUJprDPC8+SoB66mnshAKfFC/9nu/+Ju/9vsxB0u6Ngq8sztE8Au7pre7Mdee1bs+2mAvbjZTV5plzEivanu798phtaWaiSYBhgdhmHVN8NSKFhxd2ggl6XC2xyMCYYpp04WMHJa+/6MQ5zDAXcK/o3S2zBjDX+J+n0fDg3QOJiyu8kpp0IDCg7rCIXynWqfDEGbDLiolTOyVHraE8zY2RKyHOAy8lDalXXZcTtfDP3zAR5xeLpwQV3xjDTOZNSxZ20VW6zRIPGG7PsS9KsxXrvQQXaLBNnNbjoUQ/ndIzANMaSuU1QYNfXwQdVxOgGw9A//hwqNXxlrCwxBlV+Iaw/pbyfdrBA9xnpD8SCJgwo2VDhisnDBVyGBmxL91yAyRmpicx8UVnsHlUTbFxjI0ynfoyA26deulR4E8x9DrJJ0MU6CseaYsxueFMhJgycjMB6u8EKHQJcs8SpLstfEmxY8HDcGMxC8Bx5Ijx1/WxRgMc3jMysHGupv7sWcETKEzwk7iyftXxQUcxt2MntPFyK9py1ayyfL0xBhsz1WixAdhBFuCz3zkw7ocuYnYxWDjzpzHxfA8wbIA0GVl0FGiz7o70WpcSLJ8SDo8xK/pjDJca0akwym8JOk8zEwiqgRtR3+sUYtczMbMJf48EM18nRT/RdHICmLUTK0dnc0Ovc0VnF5dhcoS7b0bnNHaA3YdLcwNrWlC3UELQchIh8omXc4tXMyqyc9SItBGDcsOQcnJbL/PnMmPPNRR8MsDhc0wR9ZUCdVRy9BAvdMCwYBhTVFGDc37l9PjXLC9yNa96tFjOHpNDVK7HM+9vCRmnRCVtNIvLBBjbMxffckRMdNXMte0FDTvhkNCs8YXfc7i3NM929PafBQDg86ycAqjHRFXEs4U0Wl93U123CRF/UgxPTgl3BAcHdrl8xGNPRFY/SRanUD6bBFencyqLREQXSW/vUEpXUKoDdLlNNu3zXkJ09CJDBHHzaUW0STBfRHanUsR//GsOB0lsUBH0O3OD9HbaP0ksz2zTgK5xzUwkJtByx08CjEwGPTeAjPb4/XR2N3cV6LfyrPdFTHN2qxn7JxBbwzanq0UOFZtAD5fxT0RioZD593a2SThcO3dDsHX2uvUHrHbvM3fUJLclBPNHU7Gx4zMER4REkfi0HPYDGHNoa12/fQQHO4QDR61E0FrlO3fkWfhpmPi3M3aBd7aN37eIp7haE09LH5cAM4kMP7U11wyKp0Rw23JPd7ZUZLlWCTk2U3kCl7WBx5ACX7icQwWCK0RU7LiEgHmZo7bTBLbfPTgPjTmCb3gGf4QIB7iU+LiASTgFXHl+Mvmxt3n/j3frP+M4RGcS3R+24qO2wtx3eqNEd19QpTOJID+6D9e5CQdEY4OEejt43QO5It96HZOOpq+4Hyc5E1C5/Pl6ieU6W3u5qY+62bOEpweFt/82k9C6D7u5Q3hQhSRO6l+60c9EWyd6rrt0heB1X5O5ncN6QUh6PXr600eJc/eWHkQ5Ruu6osOPcgu7LYu7VEDJVwOEbQ+5L1G4V8eakCO28keEVht6zuuzYEd49t+6gFm7KVu5Smev+eu1kwS8AkE7Kud7hteDdz+2mXu32EB3x/hMBIj5w3xM9HAxD6j7wORDuVgERw/7ksS3xARrRVhzRNh3x6B8hpxDk6T7djlM+MNORn/b+VOQ/G83iQuLxAlrPEIQfLFzu+jsA0WYfISofIdQTEbQS/IoDwYofQFcTExXxHI8DNLTxBlcw0XDxFBP/Q+D+oTk/OysPUVQQyuwPMDYdoCMxE7XxFdf/PkfhDnwAAivhF3CBNukC+oE/UOQQzHYxHEAOsosXi7VhWALxyFDyOHLyGJ7xKLPx4fR5RIEvmSHyCPP/iTf/mYjx+5nvmc3/n7sfmeH/qiHx+gP/qmf/rnUfqov/qs3x2q3/qwH/vT8fqyX/u2nxy0f/u6v/u/IfgNyPvAH/ywUfm/L/zGf/yGinmQj/xNMQUWwPzQ7xS5H/1QIQAOIABQQP3abxTT/7/9SgENUOAA4u8AJaAG3n/+PtH96H8UGzD+4s8ESLD+8n8T6j//QQENEeD+7r8Bzw8QsgQOJFjQ4EGECRUuZNjQ4UOIESVOpFjR4kWMGTVu5NjR40eQIUWOJFnS5MmHUVRGVBkF5UuYMWXOpFnT5k2Capg44NnTpwAoOIUOJVrU6FGkSZUuZdrU6cCWLFc+pVrV6lWsNsuV8NnVZwk1WcWOJVvW7Fm0adXWjAqx7Vq4ceXOJcnK612eTJDQ5dvX71/AgQXLfVuw5WHEgxUvZowVmgC8kTdYaFzZ8mXMmTX/LTwwGWLQLjePJl06IyvIkfECNd3a9WvYsWUr7CyQWP/oxLN177YM7ZyFDarxguVd3Phx5Mmb1l7IXPlz6FgpZDAh3Kve6Nm1b+fe/WBLVHQYZSNf3jwd8Uece2ff/uQ5DDDkJ7HudbJ7/Pn17xeM279Ka9bjb0ACHSKGAvnkW4K++n4KqkAII5Rwwpv+s3AqCjOUsJxSEvRQiOoa7Ik4DUs08UQUGbrQwhRbbG8UD2OcLkQRsXPxRhxzzG/F/3T0EblyTohxSAoYFNGB+35UckkmYePRvyajdK2aIauEQQgjRWRNSi679JKvJ3H7cszGyEHQyiF9APFInkgk800441QqzNDktJOuSdBEc7qdjrTxTkADFVQkOkEb9NCxDtT/U88i2USSMkQjlXTShArNjVJMk+pw0UWxdFSARTIVdVQ7LT2MVFRtIgdGTvX04VUh+jzSzVRrtTVHUwW8ddeOhGyVUx/yQELWBpmIABpek1VWwlwxXPbZjKj8lVMKiJFFDa7Y3OBBaLv1VrtmRft2XIjOnFZPDMoZCLVPQyX3XXhjCzdeeg2C79xFZSjIN+AcpbVegAMebF6B6VUUXzSrSWhYNo1FtmCII46LYIm/5RBhNIlY6BI5HN22YpBDzopikZdlldEOzNVzFIVOeSEGOlI7EtSSa7b5KJJvtjXIRR8gYIYBOM1DoXKciCEGHniIIzg2/9X5aahLyjnqUaVF/3OABQYAoYVFq1UIlaOPTloPOYitz2Gq01abo6nXltRMND0AQQFJYJiBhkUxWKiPsMVGmo6OteXWbcILV7FZwynN08oWFkgBBh/sfkBPfb/u+/KjY243cc47l6Vtz+U8WEYAFuBaPg9mWFThhFzG/PKkl/Y3rNBrpxp028ncNEafQVCZBtUzPkchTF6/XCUeyDbbOrRzd75k3J+XctUqB5gBgCFpUGBlhah5OYYV/w78yI+lNx/i6M9n0tcE5QagBQIA8MBDrdEcWiGjjdc/c5m1dFd9AL4rfQHUkdXkA7+gyQdrAzjTALBXJa8lBGz721/smDYr2hFQg8sa4AZdpP+yBwBgch7yAAAI0AEYACCBQ0qXQvhGwQomr2wNO5YHbWirDt6wRPeKUeSqpD0FEGCFHqocQk4xQRhWEGl6yBb5BqdDKEoqh1Gc0Oh+hTW8DYl1RvxeEmGIid/0r0E0o2IZBTVFMxLoYggDQRY9pDHiedGL1CBHHSNwQRE5LY177BIa+aifk+FrBvOLEcsS4j05fpEg5FADw/wUAXL8UZJS8uMk2cMzjAXPQ/dDSNESScEXIGQRTRRR+Sx5SlwhDpUSMuC5HqBJ+UQQIUj8pPFQoZA6ZGmMU1hlL1FUSV9CB24YK2GM9OZCzEFABSFgZggOAIEk9mEhIrgSjUSEhAz/BlObBQLmNpGzOIwNqYiz5MHlDmADHCSAmSxA5wdgSA2FWG0J1KFhJL15zx2pEp/tsWI4E7TFg5wCcwmwwQEw9wEcGFR/mCAa+xSky/qYcp8TBZc+Kcqd3fkzQUQYXkKK17dzjsB4EMhBCIz3glMoJD5V8hSbBMDLi8Y0Od2UaWuop9FCdg9zCd3fCGxQgdelQiFqUNmQ1sQmbNZUqbqh6VJJ41CcchIhLwzbAXAAwwQkAHOhVEgeODVPRxnLnk4lK2maWlbMtFKjsjQIOWh5NBZolYIfUGjfbpmQURQVTQvy2BPR+lfGnBWwjdGrP1uYEKqGbQburKU0FULNc7V0/2YwHWxlAyNYywaGhziVzzgPkorXzQCatYRnQtT6K3oiNZuZZS1cMNvavvRTowA1iOswJ9paMlQhMtBoBsIKSdgGFy2vFW5c1shZGMDRo8ZjgQpqmdKErFSjfBVcca07MoteFzOB5KwhEUIN/R2ABJ8UakJkG04hlOFTlNVue+eUXfcyBpPIlepBEou5HDA2mgvxKnJhIAlZRGB51klqfA1MFOIeWCynDSdbDfJWzFUAByJN4l0Rwl2cpkMWjETCb8eqYBDHJMEhrsowY0SESVSjv786ZkK6qL8KkCAE+jWeYztJBP/CQAQF4YQYI+pXEgc5JCMWclPACQMZ5EFh0P942ChwzCnPGgS0XhTvDKw8g7qGjY6mzTEFVKGuRUIBj7sscpk/QmQzI4WoFCiFMazVyWrwVk+0LYhta/k63SZEzsidxEGQRQ4UDFg4BU5zoSuCZkMThRjebUhGT9xRhHz0zluFLkKky1kKfNggmCCbhxP96ZTAF9SDSQeaGG0Q8E76dRY+yHk9RAMhtorOBEFk8nxsnS2NWtcGQfSuqVLY+hrkvqqOQR8qfZAVW8l6IAABp04AZoTkT2x0GHN9SvA/X+u619lmyjme7CEHLxLCxGZ1QW5qJQ8EkQYdGKKVTl0QWpYzdoKOjF5Wy+1CbxvfSrm0fA6LkBcTu9gL+fb/kDqwAAAgaADtHlIp9mY8GXoMuPvOt6gpLpdzd3YhUxa4luNpJQqU7nQwWDij3hzQcffN1p8C8sVBrG+XG0Vlsx6InTueZ4Ts+dUE8J2H2oguaNfWizygtr+wHXMFwxzpQjkHZJO7EEl3HKUqrZ4BGP5zK0W5IFFPYhzojRd7Lz3pFhd7WqT7boKkfNKoOHZB+pnuGRBg5AkiwAirRHOBpPqTndbWxMuuXaX/vSbEkE+wCzJsVdsYIY4+eMI7YACsyweWJ374nV+gh1sLJ9eCF27gOT8TGYQ77R23q6YJEsiQ62DkFEjB9Qg5eQ+hfSBqH3rRm3b0z1vW87l/CYda/wxw0h/NCQ2NUQcISUIAzCAF8LOS4QmC+Fq+YIZ+IjTvB7t7658kHUHfdPBj8ILSIoTBVtLeDJpNpJMfBBXlDD4qSNmgDfg9+2XF/vxrYvMYYAIV0Kcgztta2EUBgPMzppbxvoGThSnIPNXYPPtTqvprwJlAhS6aOlmgvdehQIQ4smkZgMeJkWeLI+8LP2jol9uDQAckOxNMCwmMgfI6Ba6DoXJzOwBclBRgOLyTBb0jPZyrI2gQsIapvhTEpwcMwpg4hVQAM0SSI2lqO4JwtGkBgXYTAUizL+/DwILAFokzPSL0pSHcQpR4GFnwpMvhvxiIwYHIOHzZGnCTvQ2zQP/yWogEZDkv3KYunMOXgDBpSoWAEz7uKwioOhcaOD4YyIM+JIg9rACCujIbYAGgoqA+AEMJsr1ZwT07lKQ6rESTGLbSwj/w+zj/Er2B4LiqmoEQaMQYgACrorFVYwjX4YHpqxEgxMQ9ukRZFAkIyzNRPBr/M4gZRBhjaJmAIygKuxyfcq4aa4io4zvykb9aLCNabMaPCDgK5ESF2CzOOgGoM6cZGEbM8anRwpzwO6SAWzmXajlo9KBnPMeNcMHLsTBpCxszHAhXw5jtO6SdMqn9SQAWwLOGeMewSRpJzKNQUEcoSkeC1Ij9Oxobg4YVDBvFM4jj4qwdQ6a+UQEb+Eb/4xmBbbwcK5wl42kJV/y6u/iTg9QggyzJjACbcMRBSYtHgcAwf/KyQhQICNPHJDJFeGRCYUsiZSwlC5hJlMydkwzKitDJgaCGPthFgpgvznK+gdhDGbO8hsjFCsK8T2EFojyfocxKmDCGLtPCUHydqKwlVADLmtvDGArIBtEjruScrWxLkzAxzvrF1kHLrGosZKylpAnJH4TL2nlLvxyJZMOpD1yu1/mAi/ykLdMpYutJ+PvJwEwcwIzMj5hHhGFDHNyfHMgyRWIIMhw6q3QprKRMt5lM0uQIp+Msh6PIjLQBbtyfjlS/4EsaBqg262DL06wZ08zNiyAHQkCTE+hF//SzHApKxQpriM9MpEeUBUeCRd6Emt18zoqAKgoQAQx4szwQzgTpM4X4ngshgc38ALoyxr5ZwoVYvxAcCCzUFsiUTuhBQfe0Cq+UjxPIg3SAhnIAw3JQhdQEuWyUowpoJmbCHJesOQP0v3JgF9GMz5CJTgZ9iBMgguvEz4Qoh3T4Qw+5QfwjNicAyoF4QVWLTVkYQdsUDtx8UHhxUBRdCCZ7iHIgPCvBxgr1R2LrxIXIwY4rL4Og0OYslr1Y0YBRUSDdCJ2LPeIMPqXcycMUzw/ASdhkCCNAAQWUjPYcUgGCTys9CyccxMojPREVt2QiqBwgATLFARxw0lVUCE7gAP82nYMpXY3RzNJvEVI5tYj5BLf0ezADZDuGCDifYsTLQSjyfJ2HPAgJYFM2RQEkKFHVONE6rRU6fVSKYKGFQMtJK9TPIsaCykgcGNTLWUmDmAJEHVUUKAGRvI4fldRkiVRVjQiH0jqCAFFVK8uFwL+xNJ5zwsiwSVKCKIJR/VUp9ZgqbdVUYVVibYhySDYNtdQ7Gz6G4LoPmAE0vZwckKvLMcqBeIJf3VYOmANGjQwBiNNjHRVjHdeFsBqOwp8qBFVUGyhrDa+ruhwdRYhzQAFu3VZFPVWvcFRzDZRy7ddOQhAKwEw3TCRefb6d8lQv4qqEgAYjuNd7LVV99YlUBVj/KcJSi3UKIcmDKVRSL22IcZPWO6PVhAgFiD3ZYIW/e8vYM8JYllUK+ABFWTiiPW0ItJyBO8PUgjjUkz1Zb62PCFALTniFl22Nfy1agUgHDIDEOmNWvGQIqjya/CItOOxZq+WAHvUKAdiws3gFnpWAJ+AEpN2Mo0Xa/ATBvpHV46xVSw2Bd02ig5WFY/DVq7VaU8ULcR0LNXjYbS0CI+jYsV2Msg3chPDHDkXKWnLW/3wdCDhTOfrSbK3bq2WA9fwKs6SKc+BbiH0Cwq2Mwe1c9WsJDEzOvoHc2SvOHNBV/ZnXg3gFe5VclD2GMFRQB2CCla2KY3iC10VZwAVdznBZ/9+lCkx4gTwr2LRFThiyqhVh2ITQXNi9V84dCBJ1gDa43KbYg9212ugN3ssCXu5tCnKghkoj3bBhXgnyIkS0ATIlU4UtUFlY019dAbp93iKYQvwsh6AVC06Y37pFAaL93t/NFQBeCwhLSFuy2USCACZt0jFkCJ4dVQ0Yggt4Xg7ABbh4YNg1AqYdYNcKF5XYYA6+CvyTJrfaQ53dOgNkV4LAhXsFgiEIAOftWQmAi3OgYET93xBeCw+ukxzGihcMvz1035l12k+K23Pg322Fg0T4AU+4WrFdCxa2YQ7Q4B4+ix2+kCp+iiQMG8V9wbgNQxolNmwVCG3tWQ1IhCGAg/+eNYK4YAApZtMnhohYcAFNQIYsFoorXpE7ZgquQylk2eKjMV2aNEDWNQjX7dkiSIQmWIEfGIIGiFg1AOGyyF4KnuGI0IQeyGQ73uOZyOMw4eSk0MNd/VDMKWQqDD7z3dEY5tYgCAAO4AMUaIAA+AFu3V61ENU3hmOFcINo2GSBcIFMxgaD8GVQDonb8GQ6KWajYEfzFeVABtk9vVz4PdkVmIEV+FU/oOQioIQ2zmU2tWSEiIZgrmNxzuRrgMRY6AFsiAY3UGaPQGZTsV53folToIZyY7L8EWJZIGLldGCrDQANuFoLjgsktmFwPghtyGSFXmhilgVMzuR2nueMKAf/eBZgiV4KVPhiWVDbO1PhgYjik22ARCjobZUASS4Lk/VmDrBlgwDmhVZoF2jpYL5ojKhoD6ZppBjjo+RnOYpbSiDpX5VgJ5aLMvbmgUSIdH5phdaEgkAGhY4GnKYIaLDpcEEHzIzqpAjjSRPkoobYCxiCyZ0LDJbiIlCIh1bqHoiFgijnHmhorG6IdKDqHX7rpzBeLzJlgjjkky0CR75a2Y2LV1DpKVYIl1bqmC4IbFBoaehlum6IZkAHuZ7rxl4K8k2iVDaIVd5WDXBl7Z2LPRDsOB5mtM5kF1jsiHYDtMaGa3DryZYFYoDsyK5qVWjto6BZ73PfaYbYFUiEa+5Z/xToXbRwY29GAYVg69HO5MW+huNmatoeiCNYh9jeYXTI0+a+iftCKa12RH/u2R8IAkrm1oGOixpWaSpGCHY4bvRWarWGiHN4AgkwgtDu4ej2ZA+tbphgR3ikSZ7uG48WCJCGWE+4gSaWYbrAZUSVgACAg96uW/YqCNRObwjvgcN+CFzgXxRgAFzAYQCm6Pn2ZPsmCsS1MbvWxYU44qtd8JON77UQ7lFdgTMYgiHQgMzeVuCWBeOO8NHWBgoHag4oaw7ucHj+cKJAhfCr7KPR6a72Zgbgi+9G1BWAgxnAgR8AAohd8oRIaBxH7/VeCE4Ya/Ae4GMGcg8X8qJAz75xAv9mxeuBCGzBZtO/lovc5lYX5gAgCAA7/+xfDe+DKOwsR+uITogur1sf/14xh+eTJvMi3KqZBdHLLggWV2mWhosZR9QgCGglYFP53VYNL4ik7nO0loahmvR71XPQLfSKRnSheEGSDQ2SRYg4z+Xf5gseZ9Mh8AMZPumz9vSXjgZJZnP6JXRTR+ZDR3WTAOQDdCvMOWGBgAYvf2NShwtfv1c/AOue3QPC1nW0Zm2BwHMKtnbQ5fBgR2ZirwkatTBNXIj/9maT5gtuv1cN8O6e3XSCcGpsf2lhTohHh91YL/VwR+b6HveQYMgXw0XMMeIml2IVXwtm79khoPK9Lu563/X/hBhvKY50hoCGaNjyIT2Hfj91gJ8JUcbAhgxkJG9zDrByuqD4e91tq2XjhDjviFdobUdAWK/xhEjsHjhnK+14eP73jw8JF2TdTXBmNReIaFfpN5+LdP9VPoADWu7Zoz6IB495CVeIfKdgi1cIeu8BqB5Snvf4nx8KF2x0grj6N876Fe/ZAACCg09UiKf6HmBuhGj7/rV5acCGOhYItm7oa9AEjc/Nrzf0sK+KV3/jfecLRJ6BWR/sK0frHdABA4j8BTCACdByQBfsZyeIhXYBbcD5eycIl9Zx3gzzwM/jwacKUX/ezIcLA7/XC+Dsk52Ck+bzHkCAyX/pAjCABUAA/7Se8INI/bqV94HodKXW+YHYel7nzdKHZ3k+fZyAhnbP5UHnC7NHVCUIgAnuWYUg/h4oAB3YgdGugRsoAKUWfYRY/KudfoPA8mwviLP+c9I8heUXd+dvipRW6YQn6J5NhGYHCA4COTCQZfAgQk09Fi40YIAhRIY7dkTsEQ0aQoSvBnLs6PGjkYwZXVRc6EIktoXsRLJs6fIlzJgyZ9KsafMmzpw6d/Ls6fMn0KAyoxAtavQo0qRKlzJt6rQoRqFSp1KtavUq1qxat3Lt6vVrSxQfx5KVAPZsKLICV8BRKxDXS5IMEcwoUBKi3YhuXO5x61cgJ5fI7vbQlnGwylh7z/8ybuz4MeTIkmM+rWz5Mmalkzdz7uz5M+jQorEy+Ov21WigRky7PSc44o4FhAlLeymBNVkUL68RvhbVYLSK0qIhS238OPLkyjNmbu78+dHl0qdTr279+tm+uD2GxB4T2u3tHs26DA7RAMXZJaO5PCce5MuUs4fvlUa4OMxS3vfz77+8HHQBCliZfwUaeCCCCTp2zHsDoeCagrJs1CBHe8QX0QwKRITABOrhxxIuFHI0xW+HqQeRfCVhIxMMGET4Iowx+jQgjTUeBaGMOeq4I4/YQVMEhRa+qJ2IHKDWkhsVzYDAhgbcYMAEeaH4UmkcNQAEkLjhmBE05p2oniYxGQP/AwU9mnlmhNDYuCaNaLr5JpxxcrXae0XEWKWIEpSYkZcMLcBkSQrUoEMNEfnmklgcXRDADAEcscJfBblk35cexiQCDC1uKSennYLGJqjQ7ekpqaWaKic0Ib4X2IvuFclBdy1RCtEOhRIGZUQfijQFWUD8MMQQGtA5lpAsJVnpbCfBZMoSmVJAzKnRSutVqNVmNi222Wp74ITbkfeiqkWGEldFCNwgZUQFzBCRsi3h+REKAQQQRCJDBAHER8e4FAuysxkGUzqZZppHOdsafHBO1ipMIMINO/xwZ1nidmSaw1Jo57537fBQSRPIBlGYLkk81g2QctCABgGM95I2/RIW/0tMpQhMJrQQ2wzxwjkzdTPPPftclcV+FfGEjImKaMSoBylUUgELLIDuQgt0CBHMLaWlFhBD+EW0S3K5zK5MFMwMg341jZLHz2nzqDPbSKn9NtxxtwQNNHsYPZYET4wrIyevcjAFuXcVUMMMBtRw+MZ1QdQuS0+oVckPQfi1N0uIfR1RbS+RM8rYmY4yEzF5kC036Qe2fTpRpau+es/nBM1BEQzgsmmMr4un22vqFTCBQw7VAPW/LYVHFg5+8KEWxi0tfTlEF8E0SecwiFDwS6GLDYMxrGtvHeqnb/89+Nkec1velPc4coOxstQn8xa51O1YRiTil/ootQ/RYi/JEP89DJ+7hMH1yJSf8BFwMt1rWwETqMAFbuZqRcJF0gySovvlTyREGosGfnC3j5CoJZa730pgQgz+kakU6RAJAMdGhJdUo3/kYCAMt3JAtsWwhja8oVQuSCHaHeRY9+tB5tzlliHgSy24awn7mMcemGCAhAKjgAiyV439dS57LpGZCHCoxaDMUGdb/CIYwyiS4VFIUkj84UKWyBJXkWUF83OLGVkyq/vpqiVEcCIeZ0aMF7bkev4TIyCH0sWFRTCQhjwk3FjBBAFEQA0GYaOIiiVHNPagjggJ11jOoDK3wAVJTNtY73agIcIwbm55POUKXRKwTGURka48yDkGubBX0rL/lj0rgQNy6QABtMECftNX19C4IpfYjiOO8gsPgVMuHUAJAc70mA4AVZGQvWRMp8QjBqjHEugJ7I+2DKQsFVbIb5KznJ7agC7TuUglUOhbLOEXGq/hknJssCMomAH6VuaSlkHEXDuAWg8UcIOp5Qom58DUNZ1Ys5ZQkZXmBGQ4rfXQiVJUTqxIJ0ZzyYQNlEA8XFMeJS15kL5hbZNqkaRIvNaDAgyUMOaSpklk4oOEklAG1eucN2VSDRdVlHURBdU4eyrUoRaIHLjMKFI3WgJ2/sV8KUVjKTNSTIFAri2nyRitOEYYBQAvJqukafQm8ZImjq2VMhkFpqxI1Lip6adr/1orXONaIHQita653IAAmDqW5FWOktRkST47wod6doSvIlneQs71taq9RGZgjd4o+MiSO+I0JmgV2ELlmja3rkmymv0saI9zUbuSVqN5hU95KMlYkTjwaIFbCAJ0cLmYkCOAjxWYTV0CDf6ZlSWhm1kqQ9uzU3DWRsI9LnI9c9TSMlepHGFVSybIvKgiRIcNcipCPtgD3n0tiC7h3G3HVraWWDN6J8BATq03tmwml2fFHVAx2ivf+Z6Frsy9rwOc+xIf3s+7XCJjg464vojUQKsMedIEYNq8mHAzvAI7YUsOmkcZ5OGEKawsfR0GjXG89zntsEWGQyxiq6jBAiVgAv9+U8xLwIkkiZdz3hr9hjSXsCMi3E2XAnZwAx38Uy8xaaiDKeBZkczUwZnK7YgP1tYON8cUQ04ylKNsk4JBAwolsG+KS8tRViBkju2rYEYwSSEWG2uZszFXRIbpEnKM0MiZGi9LvmpktElZWwBicnPqrOc934QVEcBylu3KUQuUQ6XMC6EQX5VMWbj4BgqGiAIM7D4m4tEDNMijWlniWDdDmM/SIgaeMUOMoHq61Hp+ISciIIBAN/cOghjE/dTIEr/FUSReXogCFnAUWhF0ISJFyDkoy78HLGAGtu1cmdZ87Nsm29SnunOoGebsaVObHOQo8YlZXVoB1CESl/u1LHj/9apOtsTQEnlaSRTLEOqKxIkUUEAHFnBpEgaXJeB1M5yp7SlQR9spo9Y3wJ1NZSsDWtsYLcMh8IAsNbPkXRSimEjgqbGBSolDH2PIX8lLwncDAAYgaIETedqSBhs50wGXUyz73ZSTs5zafi64wXW5gTsQ4kQZz0hgvVVIxJYEAQaYAdBnwEwFg/sgCI0eCDoOAwAMQKFPPsgJ3EwmbbY8TktWOVLoVvWt8xnVqo65XV0N65KAu7UU+ihLzP01diOkHMvOFABAkCkfDEDp0au3SNrsZrxz3U1Y10zfA3/qa5sYxWDPaBm6vbiXTBU32D2IdpkXPFXyDwAKCOAA5M4///a2hKxuFrng/f53ozw99KbP8MCvfPiMbiDhhdEtgOv0EhcvNmbR68DlZ0YDApAwp8AWtpEze3ozjT51wz9+nV+uyxqVgNAsgR+F6pcR6TJPJkDOVLwfMLYHzIB/SO6j1ImwaOTDCBro+DswyK/+JHt91avHKCMdeRDrvofMIuFv+/wrks11jgYzIEAKaN/MzIAHhFU1SR0MiNX68Qg0qALWCd8CRqB8WRu2Gd773VUEAI7DvYeAtRglwZhLkBwMENsDeEAHgAABAADIwYC8QVbpyQLwRU8J5lFkSeCOpIPKzYIN7iB9pR7MgR1e6VWD1FpG3NrlgJlIlEPUCQyxdf/AzFBABwDAAgAAATTd2DQbS9SWE7XADKQAHn0fD8IINeAgnnVaGJ7hfCnfBeqSAHTUe5AbS1ASw7WE3pGJAlhh5/hAC4AAHgpMvmWEnHXOAxDACeLRH6KhgozC+XUYMJAaIj4iUbXfGsrcUmkJVv2QrHXezLSAEzpR3XWOGYqE6PCPBywAyPGeE4UiJCLIOTTDe0HgKsbiZ1kbORTeJObXabmFO4kEP/1Q0RlEDMJAkfEPDWjeE72gLFzfE8FbpiyAuyGjLPIHv0WUOqjCKUQjNgoX9bCC6k3iOpEFSo0EVMXEObydE/lfWa3ZvV3hHQoMCAhg9PRWNh4IOfxU+s3/Iz4e1xT82S3ukhtyBMSZCBrdnEiUV0JRQPfNjDFQXUaIoMAAgN0t3QpGz0LmY4KEEzRapEZWlLUdw9fdIkexk2EhBDTwBhqt1hodHU0BADxioUgEW/RA5MzQXR8+4UbSI5t10U3u5Cxamy16YwlMQelR39qFTfjdVOfgXud84t2NH09Wx4YtIts44lNWZTltYzeu4ZYJ5A9NXksEYniBHgolZRfCY6YU4+ZZZYGUwzGAg84wpFrG5Vrt4w/GHBM0nxp0iWrZntTtkUuo5AgqAA2kQK4BQAeIzQMYAP/AolxaRzlMY7WcA1w2JmVSVEd+5CQKgCB42w8hoUgo42Px/11GzJRREAA8mqACZMgAJOTYgGFlXgdGnAIhrAkhHMNkviZuThQt/uQaJp7CXY7+icQ6OtgkFJJBUoBpjo0P+IAJAsAMzNvMKGBu7gfdXN1zyEJ1Tqd2DhVW1qXBtZ4duEwmbhMC+h5CbBoMtMBE5iELduLMmOd2egdmxCd9ghZd3iIT0NzYWQpMLKGRuWZGmCMJ8eEVZmR9TofW6daBLqhcXab7TaKrcaaKxEQdEudLgGUepUBEjg6DdqiH5uZuZtsk+mZFjOdYSp0qIoRD5lHmjU2KfiiMxihPdidIHkJ4+ppBBeNjueRnPtYDGKMAyaiQDqla3qc30pz8vYSAJv/UIR7EcIaXaBKplE4pNjqoBV4gI9kfQhikg72oQXheyVGpmI5pNoaod2rbBkQAlyGEjoIVBdwmMCIgmc4pna5iORQMFCDBmbIaR0GBLGjh3iFloNYpoRZqGGLEPj7oBS6SEDRLmLoEl4YlnBoqpVZq6NGNRwrAlb5fEmSAo7rpS0iY1MGnpZaqqXKdma6hCThApwoBTYnfSwyjgwHoqdaqrbLcncpCnu5poJlABrhqHollRrSQ1EnnrR4rsp4comLmBZpAEjQqCTGmQaBnlyartV6rvmGqqm3q6nXqp2ZKlBoEoBoZj2KruZ6rlKXqJLZqphTndyFgk6KrvM5rD+L/qZ7eoq/WwUus6GNVA73+K8CK2LIq6vvdZQQcw56ApptOasA2rMPGlbZq6i1m6Z9WKJQ+LMZmbGipq1a2gS0goMlprMiObE/l6q7i668GH8muLMv21MD2YwZkQGg6ZcvWrM0GEjSwZQSI6Bp66zUZ680GrdC+konxapaxqxPV4NAuLdPiLCu0gdGmmK8Ca2s2rdVebRiRQ6LCrMwKDJ1hLdiGrQ15JM9eoLd6qdimrdp+T9GCZBuwAlWurdzOrc9Aw9NGLX4NGt3uLd/GjdYy6+ptQN8OLuH+DNlyK6tFQOEuLuPaTNsanJY2ruRO7rTYLdQGmuBSruZurrT8LcHa/5Xicq7oji6pHC5pRS7ppq7qnsnjptMGGOjqxq7sIojl2lfozi7u5m6MeC7q6q7v/i7wBq/wDi/xFq/xHi/yJq/yLi/zNq/zPi/0Rq/0Ti/1Vq/1Xi/2Zq/2bi/3dq/3fi/4hq/4ji/5lq/5ni/6pq/6ri/7tq/7vi/8xq/8zi/91q/93i/+5u/DsNlO8G8DrQAAB7D03UQsXIMB60pJXoPx7QTg6USXGLA8ZRcE/yJMPPA1ZCIyQHBN+G9OcHBNoAIIh/A13gQ0uIK0zgTaVmz/nvBLJEUHszBMeHBNhMIT1LANP95jyLBN6LBkhLAIIwcN23AN47DmwHAMG7FIJP8FzVawAS+wQRSwAc+I2/BEBh8wSUaDAZvoWfDwBiPxQdRjUaSCE49GA0+UUSQxVNwEEaRwC0dB3DLHFPdEKCwF7LZEdCCEUbwxGpcxTpwxHvuxTgCyQQiyINUxHOuxLCSFIR9EUSwyI7sxTKxxIEOyTdBxH0fBJOPEHCcFEc8EIR8FIhOFIw8yJucED5wyKk+FIgtFHP/EJiNFJ7dENUxPJldyUkjAErcxUZQIIV/yKk9yUcDxGAvSTtCyLBvzJevxLwNFK0sxH5PT1e1xKddEyk0zTUADGQJzL2vyyuWEdQqzNd+EUzBwMP9xOWszONtyOMsENg+zIN2xOJ8zTRz/lDsDmzzPRDuvcwUbwc7Esz7H8D3LxCtzMjmPMTzXREC/s06gcipLhQuz8kHLMVPE8h4nTD27BFPgckFbczQ7MD8vxUaH8za/xJLhxEH5gC6btAhcNEY3szMntDY/8zf1ch778z+3NFHksjQ3Mk8MtFLMmC8bdBoHdT8HNTjftCff80jjdBQYslHo9CMfxShLNULDtDkjNUs8dVUzBVDTxFLbsVVbjVNQNFMfdSjztFeHNUww9CmrMlKMsi6r9QyP9VaLAFQnslxftVJotEXv8lWHdFJ0tToLNUuDtSirsy7b9WDbNFozc0QDtkzTUkf/tU1Uc2HrdUxfNkz4dFHD/4QbxAJog7Y2EDJDjPZjG/ZTzAQygLReH4VnIkQssHZUJ8Vrk3Je2/ZFn4IPg/Bsl/Mw7DYqwIRLR9hKq7VlYzVm4/NHj/NWa/afnrZLcLZSkHVWK/VXMzVy9/ZCs7VbQzdgu3JlUDde3zZuZ3d5LwVf2zRJXrduLXc3M3Y6U7N3v6QILCdKY/c8F/dFYwImiPECP/RDE7V5U4Zl1FIVQ3CNLcROQ/A1oCRqH7YIeYBWx/V/v/V4s7csnIMEXMY783FnR/dlkPWHv/eDRzSJ73RTE/iEo/g0r3KAl3iKC/d8n3eH53RSV4ZgyziGD3eEeYJliLhsnzcoq3hjYzdWJ//FCLM1D/Q2UYywkTN5ir94dR/FCMexlIeqJ/CBlm85l3O5J1DCjROFYhO5c19GelP4kEP5bV9GjsO4dUd2axvofPM4iht5lVv4lR91hQNynrv5hxvSn//5S/Y5lJN5i7sNcdE5LG34fOq4hwe5WGNGLFuniQt6a3+ypQu5o8M0GMMzgCv6hV83oT/SqIe6ZkODe0uboSN1p2N4hjP6jzMxYei5UUTwphf2qLf6OSu5QST6jJt6oes6Swv7ofuxr7u6hne5snf5mRs5VkPbjmNGs0/5i1M6e6P6taz6m5f6cRf2Sdv3fcO4Qem3VVv5FOd6gJv7rwt5artSoC8FqSn/RekphVOqO+nJgn9ft4Y7x61XOpwbhHQ/RSyPeKazO2H/u7y7eTKlO56DuiVTO3vDOb1ru1O0OcSXe6k/EqyHOEyYZEnQelEcSr/HOIsfeRzzuqbfOpS/UKkzPJ+DusYvu8xv+bSz+Jhf/GU7R81f+lAbPHI7h8Xz/MHDfMKLu7MjtcR7uoXLAso7O5MXOsW3+yG9+7+T+jMTe84r/R2P+r5f59Fvu6IHfHjrFsFDeskPvaKbvalzusufMbGPvDurvT3LtNwfBLZ7PdzvX90v+nMQcUnOutBHga2jeULv/dsbRNNnvL0H8+G3ROMv/mUn+8xP/s6ruT7Tc8s/R+Wv/708W3tY3z2/Ez7Yz3i3J/S3g3u447w7Yz6dQ/40N30Wtr3xHbtcCwgiNQWDKzC8R71l1HtlpAII53tYb3zoq362Px8KBEhABj6Hi/7xG/9lLPyAwH2jO3/0W3+BU3/2twfxZwYR675SMDhTiDz2q/rFO4FToP+vW4YT8Lf6i/pRvP9SyL+3S8Dk3z8fbH6bfL1lAIQEWQMJFoxyEGFChQsTFnQoi2FEiVEeGpx4EWFFhxgTivDxEeRHjQM5chzJA2VKlStZqhxJsmRCJwtfygrFB2dOnTt55gxVE2hQoUOJFjV6FOnQmBeBnlsqEejTiC+lMhxZ1apGrDQrQtuqsP/m14ZXxVKsSK7swbBpazotu1Zs1LdU2Xa91gNvXr17+ea9FrSuRrSBycYdOXhuYcNaCT9svDFxxccWF2t0W9nx5IEtOXfm8RIx5syRk5Y2fRp1atRpo0CTK/Yc3K90RRNkrXg2Y9Kja9suG1uyZt+7eW8Frjs37eTIlzu82xc69GuuZW+tbv161ezalTeHTHy4d8riw2NnjvU1eZjgZXl277K7+fPoVde3fx//6dtthZenP18q3OT7rjev+oOoP81CU2+93gi6jEEEHfSPOwH/cwia56Lb0C/A2JNlwQGDmzDEC0eccD8An4qvwhNFHO/FgiCMsUH13rsRtBRVXDH/vx59/PFH1qhjUarjdoyJSB5dpFFHAiNs0kmsjISRxhqrtLKqKaNs8ciStgtQIw053HC69K6EsjgT01RzSy7bBLNLkyyEc0k3qbTzzaWSVPKhG9/7ks868QSS0EINNfNKWWZkM08k5wz0zkHRlMXADyVEEbwSB8VyU0UPPPDSMzXLcMwx/0J0U03pjBOjHD9NEFZMZWXwwEU3nbQ9Pz1z1VJcD/0V2EKFRLVIQB1llSlkkxV01UibbfRYZpfSktNnnYV0zWIf1dNYL/fktiIxS+2rzG7l3BZcdL1Vd11lJ/o22myxpdDaatOV915p44W2XYd03RXefvHNN9iCDc7P/9eBbK2X3nnt3bdhhyetdMJQq1Qw4YQXdvhhgQf2+FqCKRV33L1ONbfVwxK2ONWMY5314g9fvnJjkTsGOdd/W+K14pUP/hnoooZF+SJqQ8aZ5XpxXfpVmX9zF6qAz2UXI6NvTlnqZaGeKsySoys363fDFntsrqnGeuus0uZq7bHazuhssvVF+mqtP8ZZZ86ItvvuqYP+G3CiVq4ZYn7R7pvviG2e2GWne1OV46QZ9rRXSyW3ue7ER/ZaOg9JXLk/yDG/HHNfZ2Y086jfVuslwpHGNe+dVW664sBtv33oshmyOnWz5/b7aJyZrtzxr4xuvPa0eAeVdvVI5rwHsONWff911nVnu3qzpqcecc17V/v3ww33nnS6ywc+ePQ3i32lveUOX/zb5Zd/cOaLZ1I4xpuP+XHkI3RdfYoz3/4YRSromcxzDBJd4dJHvgXSzXSnu9X9UHe++MlIgoNiX/tmR7zazQ+EBsvd9nbnPt91j3sN9N7wepbBpxyPgJ2yYNGuBxYTgg9+3nse56RXvRviMIcpHB/5Zki+CMKsgi4cXRGFKEC8bTAlP8ReEJsYQiuKEFQAvKAKq8jEE3KxivrzIK0y5T+axTByXgTiEN9HEAMesEPE4tgDA+jELYLIjElUIgPVOEU2fhGMa8QgBVEXujzK8IqJJNQIq8e7PtrQh9n/I6EgHwlJSU5SITAcY6KUV0O3YfKTVATkQHbotR6K0o9/HGUgU8nKVtrxjkckIxInmDxCSmqTFaxkKBXZy0PVz3J7FF7+RnVIhmEMjZHTIhHt10LwZKgsJ/Mk3AQDug/R8Y67pCYqX6lN7XGTl64MJyzb6JBllpOc6PQmz54EKl++0z6MBCdCHCnMALJQPcbkWCfnuc1+Wg+U9JwmQCMZUH8W5BrRHJJBv/nPhv5TipZ06EAJqspu2jOWwbyl0nLZKZ/BE6T6yWIzZ5lPYj5Tn6UrYzJHd84urjOiB7VoK6EpFmkylJ2cvGZK+ShL/pX0p2fcqMR2ylI+hhSpppEn/wojUs+hMhCf+OvoMZ82UYo+lKklxGlMKzpTiSJUoXIcnTWdWVagBlWPtKSqLdXKUbOKynJJlavQRqrRti7upAXi6etWOlVlGrWO3+umN7E6smgmsErYJCJMqwnYOvo0rWet5f8wukVDOjabc9WsUJbqVYFSFLSXtOpoRftPTb5Vl95cnl3byZ6E2nShBS2tbElbW8/KNJ2rZCxEtxra2YoTt7nVLWE3W9ykAJOtknWrg8SI2snGSLHqFOxgXTpcksK1QK/9yk1p65DovnS3D/mudStrxKfy9a5HrS4lidvdgoyXve017nyVkpbYmparhZ3uOOWbVUru9bFV9e9gyf9qPN/29rcE0e5WTjlg/u73wRDuKnCDK+EJW1i/4b1thssL3g6H0a9jdSd9SYzcCGmYwvqNagEBnNH+YZaI6yUwa7FLnppuF7EVhO9gUUyQHX91wxz+MHuHfFFLyRjIwv1vUUN8VBI/ubMpdmp60WtS9rTYvLBJcIozbOHVJrfGUt3ufR1c4f66l8v5FfJ5A0zlNp+4yK+EsXTP/GQ7b7gp140sWnF55f5QTLnz+nGENTbn4fZYyXI+rFj5OGgzIxqPhtYtZAcF6D1fulNIfvCKGeboC2P4zqEu80HIvOEpB1qlzM1ra91ctS0nOslSPjCaYc3ftDQYz1dlNAQlTeT/OG+azS6Gc7At22Rex1XUm60rmDG9Viur+kOWbragsUxnTZtZzx5dNVa4y9vG0ljH1e4ipeslbWfzeXLX/jSn5yjuQydb2WUptaxnnWtaszty5H7hq0Gd3y8P27nLZfC8a/3pOo+6y+72NbGl++sKZ/vcYg6zLj8Kb7kuG+Co7qmfOT4hc0ccT55OeK16HeuCj7zjDM5xyyDe7pKbXN82+3iqNU43da8Z2gpUOI8tPlf77pojp0b3PlMu8Yk/V0r8Prip641wNTMU1yl+en6nzlCc1/zNQ6e5Tlu9RShGUddh77mdMc51rAvb6IX8c8wLJ/KqW+blj457cG+98k4X/zixO4e5wy8884133dp8v/DXUZJTio947CH9ub+pjmCnv1rvwNaybYMMdFc73tuQD2vjrW55Zs593YJv+slHL/XOa4TwnxG70hOf1LKnVvSYP7mK1x578UbezDfnvOzTXL1uP/7bzGa5sbOudQb6vcrGt7ng9Zt6w2sb2a2H5+IpKvRpb13tRT88wyVyWlZn3DilJ/3qNxz18Z9e/EufPfntnXngux/+va+I89lfeenT9/UytH38+015N7IdZNyu/gYp4JYI9GjPpuzO5cBt+AoQ+67v+Pbv/SpC99CvTwjv+San4u6vl6iPoawP6UJQ4NIO+gCv+5QO75KO90zPAv/Lj+As7O1orf/4DQCLTwSJTvhAToMwcADXjwONK/8mB9IkUP4QLsOQL/kYRQBb8CEqcAXPT/MS0POkawmfsAr9bwYnsCCQEO0gcPm4r4roL/i+L1F+0Jc8sJF2TwtZ0AiZ0P7SEAuzEL+eEAZ78NZeENLUDwrjUA9rsAtv8AGFkPlOggfdsAjN8OIsxwmfkAh9MA658A+t5QrbsHVAbwpfCt9i4vfa7/ZaDnMm8Q3jUDggseHAML4WkRLnrxDPAvcMDhE7UN4usanUkBNr0RFTkQYFLBT5ULXSLw8zsSTMrw4NkQ350A8jEQfPLsvAzwuf6OtiEBdfEamCMI0acQ//DxEbt/AY0QkUs5EAyVD/iK/YpJAW3ysFGxAcATEQHYYUx80UqWsQUW8VO1EcF0sarwgN55AR3zHWgPHYTHAWjdETY+LfzO7oRrAqhPEXB/If01EHH3IdI/LvmFEdGUgMURDx7nF+qNEA+VHyng0kq6Qd3fHF6jHwTPLQDhDqFPATz/HuVJIYEW0kF04ZTxIgV+ki6dEBnUwjQygfEQ4EIXIiSRAhS7AmT1AgGVBbZHAYo3DMZDG+XDLfYDIXb9LIrNLkmjIaCyInt3IXe/IMFZEhbVAoh0n7NmUmaRK6WrHLUHENbdEbvWkTi9G7pLIlqVIU2SMt9w4rI8wt47Ir/80RL8EyLMUCD/lpH/uS7rZt+xTzILzvIKtRF9+SLr/y5BRyMPnvFvPSIx+uM0MvB5PRRubRK+OSMH1SLJVSNJtxHHOOQfaSL8mjGzezCS2xHOOy7qCym2bzGgUTJSfNGiklOPPwL2mTIALTx9jyNKcvFhlP/ILTHwNrG5GyNI2T6ehwIc/yKTDzN+MrO3cyCVlzGZWPLCXTMQePNC3TNJeTflIzNCUyPItSPjkGNj9yLTPTnGwz/aLzIuayN5NzLO+IN/swOOsTNI9yuIpTDo8zPQG0O3mOPQHnJ68zMRF0ybRzKj8zCiCzMSlyKTXzP61TLg/zQbPyOx1yNcWzFP/P0xfjURWfsQcXNEI30j09NEXL8p4YEy2nc5QGtNBKVO6AdDHJUfwGFNJ81EU100CvTkVfSkHVDzkHAkmjb0Z/hjWuFEuzVEu3lEu71Eu/FEzDVEzHlEzL1EzPFE3TVE3XlE3b1E3fFE7j9NGqNGjk1E7vFE/zVE/3lE/71E//FFADVVAHlVAL1U7pFB8NVVEXlVEb1VEfFVIjVVInlVIr1VI/CFEP5lI3lVM71VM/FVRDVVRHlVRLFVMztWBMVVVXlVVb1VVfFVZjVVZHFVVBaFZvFVdzVVd3lVd71VdztVZp9FeHlViL1ViPFVmTVVmvNFjbc1mfFVqjVVqnlVr/qzVSmxV3rFVbt5Vbu9VbvxVclwhbfyVcy9VczxVd01VdWXUbxtVd3xVe41Ve55Ve69Ve7xVf81Vf95Vf+9Vf/xVgA1ZgB5ZgC9ZgDxZhE1ZhF5ZhG9ZhHxZiI1ZiJ5ZiK9ZiLxZjM1ZjN5ZjO9ZjPxZkQ1ZkR5ZkS9ZkTxZlU1ZlV5ZlW9ZlXxZmY1ZmZ5Zma9ZmbxZnc1Znd5Zne9ZnfxZog1Zoh5Zoi9ZojxZpk1Zpl5Zpm9ZpnxZqo1Zqp5Zqq9ZqrxZrs1Zrt5Zru9ZrvxZsw1Zsx5Zsy9ZszxZt01Zt15Zt29Zt3xZu41Zu55Zu69Zu7xZv81Zv95Zv+9Zvp/8WcANXcAeXcAvXcA8XcRNXcReXcRvXcR8XciNXcieXcivXci8XczNXczeXczvXcz8XdENXdEeXdEvXdE8XdVNXdVeXdVvXdV8XdmNXdmeXdmvXdm8Xd3NXd3eXd3vXd38XeINXeIeXeIvXeI8XeZNXeZeXeZvXeZ8XeqNXeqeXeqvXeq8Xe7NXe7eXe7vXe78XfMNXfMeXfMvXfM8XfdNXfdeXYAMCACH5BAUGAFIALAAAAAAABfQBAAj/AMk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adkoYUTDbp5JNQRinllFRWaeWVWGap5ZZcdunll2CGKeaYZJZp5plopqnmmmy26eabcMYp55x01mnnnXiWuVqefPbp55+ABirooIQWauihiCaq6KKMNnrnno5GKumklFZq6aWYZqrpppx26umVkH4q6qiklmrqqaimquqqrE4aaquwxv8q66y01mrrrbjmauaruvbq66/ABivssMQW6yWvxiar7LLMNuvss9DSiWy01FZr7bXYZqvtqtNu6+234IYr7rjkktltueimq+667Lb7a3RjMmSJFMvQa2+9+N6rL76WJBQvQsVIEYzABA9scMEIH6yQmK74e/DDCUc88DALSWwxxBMvLKZC8+br8b4gL8PQvwpRsrG/rpysEDRiQuPvNgw7fPHMBjcURZhRjBzyzh+LvFC9Yb4kBcxhNqxx0AgNLeY2MmNMM8EUHyRFykgn7fTVEcMkJiX+duP112CHLfbXOlctNdVmn0by0WCWDabPUqscd9oFrV233QalgjdBew//1DffcicduEF/+124uYIPPnfbC3Wj+N10G+Q4mN1UXDg5h/+tt5jFJM6451+6/fnioYN+bONhVs726Go/DjnrpHsJN+GuY1573wGLmcpCm4O5u7+31y7Q5bZHDrjxxyNfvPG5Cz+885PDTrvyAkXvperAC5+5671L/7zyxCNuepfZe0+Q9V1iPz75qhG/fOmry17+l7LMf/r6W9rf5e8Jde8l/7FjH/60JLr76Y9LlqPe++AXQAFOT4ELdCBC0CfBBuYPdZRLIPW2hzz/ealzFiTgAS8YPwM+kIGvQ+FBKLgl9YVQhKlxX/jENDuCyIKDKkxeDsnRPN/xTnclROAI/2E4xCwVsIIpNOELjVhEJhqkh+bToRIl5zzisVBLLjzhDg0HPs39DYdTTGIYv2c+K6ZOg1EMjQyrSMMmXql+A3TiEkEVRywB8CAe5NIdxSjEOtIxiCR0o5XQOEYudtF14gMkESfIRgVeMUtZ5GMf/ThIQVYSj2MCoRaRaMgtdtKTX4TeGRW5SNOsUYFjquFAbhi8Q3oPiv/7YZj2KEVOktGTtyxkLm25y0lS8pJz/GNBYKnLXgaSkagUZQZJKcdgVomZWOpfKF2JywjycpppJMcjsRTJWvJSjc6z5jGdSSVVfrJLcCTnlKAJTElqiZYEyeOW4GnMUnpznJv0pTqlRP/Ib4oTn+e0ZSItSSWGbDOa/dQnFZdJ0IKy85kNXSdC5LklTbqzmRdF6EMh+kuH7jNKBh1lRPnZvnDOMEzmJAcrqVlI3I2JngKhaJZgCkZ/njSNN43iQAdCTH/+E6MLzaYZGdpRjxaVpEdFat6wCcpGslSgyvxSNwOqUNKcUqhtTCqU0plPgNYTqF+1oyx9OFIobVSiZ1WqVp+UUK9S1a07fas9uzrX8zm1mge10lTDqtG1Oimtao1nJv3aJMCata1wRWRUr4fYuormqtVMJUJWqtNWvvKlY/0STS0b2bvqMqdNfVxPq5pRYSITq44UKWELa1i2lvWwmFTsU0krV7D/8rWd93Rs9VT7UZCWFIKg7VJKf4olrpYWt7m1LWYVIlOxvvavz2Vta6E7XemuVgpHvCZTq0lc067Qs/7Ma5X22l3vHpejvYXtUjl33eoyKbu03W54eUtX3YIGssWU7EEoG9rKMm+50pyle7Eb3fc2tq/tHTB8EyvauNYXwd9NZmqJml7XFpjA18XwepFXU9reFrm1Ne+HjXpaxg5Yw60DLni5NNwxGTe5EIaxiMtbJZiSo7lX2uxs3TpitF74wDMOcZAdTGP0/hiDqM2meKlEXiL3OLAynjGOr2TRKBv5vCSuMHW1bGAuozjCUgVykMGpYgm/bbIdZvBlgchcNif4/81HVrCcT0zng4yWx0/2rUKWnGWDaGOx6RMziIV8ZSsXOqbyje+KFY08aQCaS012n2fwa9OsevnFhO5zpn2M5SnZeMo1njOYO2tmXAZXu7Its5If7eEiSynS2uPsFkFdpSpvGsq31vOFv2xoTtt1wmGucwxNumgtpZS/LZU1J+8808zGMs6jzm+xbZtn9WZY2MN0cq6tHe35ljrQ2PZyuAWb6v6Sesd15bOvg2riXZ/Lvq7Gda+l1GIxYbraFhb3dT/tZn2XWNrf/uapGc1hSrda3fIeCMJ1vVpYb1DZtqQ1lWyN7y0/eMzxTvjfFs5tdoPb3b/NZsY73ml6oxniav/eIbOdG2CywtnjlQ64hweecpVru+LW/be3k9zua4v64lJOdM1jjm7bcjzfOm+hoA89GoPjWb+XhjbQmQ7gifZ76prercyfHuutDx2qxAY2Xqd9JYfjFOVelfiUKD5ypJec4V7m9bbdrnBWY3HpWX9s2Hkuv/2m2bEuvfqGNfvzghzd4v6WOtbX/Xa4zxvXK4/x4hOu9VV7nZt4Z/zcEf94xyO63Mm+PLU3bndIZp7y9937ub9U7zDdu+2c33zOO/8kfgtY8b/mO9FNTXbJ43z2sgf+5D2f+7GLXq+nJ/7v5b585qtdSmz/O7WbX/i6i/3jPh+2qlffd4MgG9X+XfP/7VtOeNxbX/etvhzNAR941Rfz8MIvPsCDDXLzU9/qoAc/90NvPvh3OSH+Z3bcNWnut3vdN3xbZX+wF39VF1sul3gwl369N2jLt2Dsl38+NVSWh353N26NR3fB938F8XxREn1oN30LGH8pyHz+x3zn13Nx924ouIIWiCXHJn2+R4N21oCD92wvZ3gTyHQhmHwgSHtFuIJyF3kYp4N7VnooKCYC+FknaFskSHJMCIExaH8tGFIUhoBWqHfbN3+sd2Gvh4MzxoMjKHhGqIJbSISxt4Yi6IVvGIIuSGQ3d4VJh2dt6F5RKHBT6HtV+CQmWHQ5eH8/+ILvR18feIRkJnLr/2eDJ0eIQ9ZgakhuDyiHbBiEeVeB1beIc+hgSkiBQ4hkxseBpueBcFiHXoSBX8d1fzhoewiAipiKLtiI3PWIV9J6YFKGr0h1lTgQgdgkOhZFsXiInhiHx1iLSIiKy1iDGFeM3SaBXZiMtWiGQcdeWJiKzjiJyAONEdiB9YcaTmdfUFcQ30dw5hZGoUgltneJydiExyeKeIiJyEiNqLiOm8iJ8LiB+6d0zKiPWeiAZdSL+ehkpBePTOaGc2iLxTSP32hsZKiAQvdOzrY/nVh5/eiKZ4eQQmiH4/iETliIKdiHM0eQWReMTTKI4ZeRrZhumvhqCqmCDJmBIZmLkbiS/P9nc7/4ee6ojbLIkZo3igpoiAGZbR8pkhrIkpj3jw5Jh+S3RdYohERJjyz4klFCknj2GUf5jJZGlbwoiYOGhpZYfsaIkWJ4ln4IlEHpkQUojfyIlv4YjtnolPgXJiqZjgaYk2PkjceIlfBGgGG4c2PodyapcZQ4fnVJlnNplnnplrynloZ5mIHpmIkImU/il9MXlUyHkvXYlACZfYvJl3CImSKplW2ph12ZjF+Jk2DXk2Ppg4upTVapfJ9JldtIgWw5mRpZikpZdjHZmbVJi0/5QWXpmXRZlqIZfKS5hIDpiDVpJTdYmMrXfq4JjDtZOMkZnO94kcdZlASBj0EplEP/KZuW6STLKYqaeZITOXqzOZ2uk50j+ZvKaJq6aV8tqIv0I5GsSJFthpi2+ZOmCJIPV55HmJvOSaAySZ4B6ptMmZ6ax5lScJd62ZjouJftaZ7yKYOlmZQHaEMO6p7/tZM3dp21A5+4iJ4XWqDUeaALypUIKgXnKZUfSnwQqp8vCpwH2aLjlaEhd4vPWSX46SWriZekJZbW6Z/bmYfkmKIyeaK4uZ4z6KT5aKKz2J2xSWQQKqH6B5cVaktUOo3C2aMNyaHCdZNE2pJgBZ5R0o6K+Z9KKqA6KqNMqoKgeIdSGp4K2pvI16DSSaNQyo1x2pHvOacxmo/0yaK82aGpOKQT/1qkIsqZw+hJXxqo4Xmna/mnS2iptJmnXHqKcumm3vmaxHmlc4qjg/qihYqnh+qj11emhAmWghqiSJqGsyqeDwmneoqiN6qKkomonYqCkwqDVFmNfWqFNVqcmgqi/UeoPKp9viqYihqCjLqlrdmmPWiRChisv1qIyfqFBsqqlIp62gppzYqsq2iX5rqrFzmucQmaKfasB5eaqzSjKiqr1cmT1uqTb4qUpfqbtxmr9gqvu7mtGAeF5Uqq3IOpAJurT1pwqHqwpnSa9imv0mqjA1mrR3qv9LqQxqmdthqqYQqyoFqcHisQsWCwfAqrmzlYCBuukXmxLnuZEFsaWymP9/9ppo2KppKnplDCprA5skk6nupXqrwasODKsAUpPEADplYKtCF7rdWas0tarG/YrU2SqqgnE/i4FTUrlZzqqlGXrjCbr6KqR9xptQk6tOr6qU0bmyX7tktLf+7qtG2Lr1+ipV1KmVKrXMzKlDIxgEvRtVNKsSq1sXTaqz8LtfN0tv3qr9w5lfa4g4KLp2gLnOQQt8IauRZrPsfaskibdwqbtEwLuTYBJkxzFZMrroS7gtOat15lpHaLrWL7uaintjHrraFrqJWrjJeDudgnsh/7tLSKrp5LsIAKlX3LtjVBfCWIuhILrIR7jjp7vOoIuyOKsca5u/9aqUR7j3bauI//67vkmrKsGXG5+7K0i75jVLlYu6lC0yTp8Ho89QscyxSpu6k3e12tO71h+agkqrKUC74k24xzW7dBO8C9i7LKG7wGnKWza7wNO7YQPCXt+4UxwYiQgxX3a8Ffy2I4S62uO1c8W3sVababO8EBPKC3W69GO6YCTLLi267AW7JYer7Kmr43vL7JW8A0Ub/Ho8HPK5L5G7bFG7Wym5iJq69u27Edu7tFK8EufKPbS3kxDI48zMCkG7tdgrf867UGuZ+4+rvDyhMJmsHOW5/Qi1IfXKF640GYIE+dSExt3LNS4EE+W8d4XHt57CSRKrVhI7rZ1ARdt8KfuKJH26l/nMJX/wk2m1jFnnrFNHyuUBzCYby3V9IEIyQNHuNotUvBjAyTikRXZGy50wPE1OVb7ksON/MlLkOKGJpbQQp8U8KoGctaOSzL8tazn1TLdexs/ANbupwQLINu7sQQw3y3DTHIT/JiqrrKXpIzgAQzXWU/v2xhqUy8oSx/HEtijTwlNXRFJCnNkrQQx9wl0DxC4jwQROOnrqVnzWtBzKy+vFzNHFvOo7pabPdPxdxW3wzKI4Q/ozyfP3zG0gVSxPQQzrwlrezKV+tO0WmF8hy7PHTLcmfPwgdL9Cxd/uOzGd1lwSzMG8lwhmrRMygQI8y7zJvKCa0l53xAp2sQJJ2EH31YB//dECPsECT2SAu2zwlRxf18lQn10gUR08b8zNkl1H6zzkXoQRMNzBCd0rhLXRu9y0V9yLrFzYr8JD8NJX0YRAEdEWUcuNYMJZ2TygKx0ley0AzNJC5UTvrTT7Qcu2Ud1QsJ1cJI1dd71/2p1wv0STZGDjEtj1idtYC9xWBNk0+i1puE0FzS0vqTzgFEzXjN1A9h2MnMaTqNWDyNED4NhEBdQpC92FXN0pf9JKFNEEodfx4012MtiOOj2GIUP/OM1+R8z8mXz/W02fiz1TJbQkf01RAR1krh1GxV04ydJbANoL39Vg9dxnTdZUxt3LEz2hc90xY21XvNJB2NYR+9Mq3/ps+59RCBTdhG+Zcc3NfHjSWObT9IfRAWDTDWLdXnzVNZ+Vaejb+JLILmGTY/4833vdym094wPd/jDSXrHeAVk9rOZ1bGbdekjN6mM9u5JN7fPW+lLdJ4mt/0ct9how2EhNMYrDUPPtBWkTDn1DnDYOIRgdZSktyVzdavE9w+/D7yi8QRKhEhfksTMd+HPeMgXdIPFOMVUeBO4uIXLo+dZOQptOLq/eJNctqgkxApfjBRA+FTXjA4jiW47Tb3jREW5+PkYAkf0yRb/TFoBOWkQ+FXcuCgg+YFkdpSjjBRo2cQU+UnpOQ6pBAQA0LYjTkQo+ZanuWBLugoBuYGsbQ//01ed+7kI+4Swv09XKFhjifQBsHiiX0RDZ08D0FZPU7porrjj17OoG7oR+7pP47kniPkQ57WFqGEMt7oZCQRlu4kbO45An7qAi3pIGjqJs2cbNPlmJ5zpE4QiO7Ziv46t44Qog7oU1Lri5PshKPUEdHgjN7pC4PEf+0QRA7rBTHrw748qk4Rxf5rx67p1r4Tj148YfHOGuHteF7abf3o6f49NS6QTLLlczPqoz7vpa4RRG4RX87vQ10l717qPP49BW/GTN7sPe7m2bPv3G7wToLvXJ57Xi7sAj8Q42595c5FDp84ETHezj43H28Q60zo/N4kCU/iENHnGEHkFJ8Q3v9+4xQR8BFfEBuvdR2P8PqO7tye8fZ78A5h6St/NPHe6KxUETdP2YdNEcMM8bze7/5uqL9u7hcR2EWvEHeW5Uof9aosJSMfN9Du3VEv9DatqhcO7ACP8TdP7GRu7Ic99j8uETEd9rQj91JDNNNu1oDT9RPh8i9P9Qsx6xfxNYVONhaR8+S587az9sDt5GFR5x8RJVlfPjgv75g+EVeeMTie+RKx5x6RNVPP94lTQ0s7+pfOEbhA+sPj+Tu+B2ZPDinj+hAB+qEf+5xtLwURC/iCEflSN72/9ilp9Q4x+wA/ESQ9EcZPESVvEJsvMDtO+w/x/HaeESyzArgvNbDvJJj/vBNiTi/IsPtAExF4vxDN7+j1iOpT4fXCwf4w4v4SAv+Ovh+zF3lIcv/47yDAp+DZDxDkBA4kWNDgQYQJFS5k2NDhQ4gRJU6kWNHiRYwZNW7k2NHjR5AhRY4kWdLkSZQpVa5k2dLlS5gxF0qhGZGmFJk5de7k2dPnT6BBhQ4lWtToUaRJlS5NetNmTaZRpU6lWtXqVaxZtW7l2tXrV4hOw0IFW9bsWbRp1a5l29btW7hBxT6cG9fuXbx59e7l29fvX8B1GwoGXNjwYcSJFS9m3Lgv4ZlkHU+mXNnyZcyZNW9OCFmhZ86hRY8mXdr0adQrPd9k3Tr1a9ghf0U4Ftv2/23cubcSLtbat2TdwYUXZOWACZJiw5UvZ978JORtv107pw5bgAPsGyxU597d+/eBoBGKB19+sQUp2NULmGLe/Xv4pMkbnB/fPt5jG26qx16i9n0AAxTwMeAYqm9ABM9CojX+jIsgQQgjlLCrA8MrcEIMu+JEugY3gCJDEEMU8acKBSpxRBSHEkA6mhoUgJMUY5Rxxo9OPJFGHF+CgkXWGkTivxyDFHJIC3Eay0gik8wJCSZ4bJG/DSJITkkqq8RwNSet1JIlNUpw8sn1WNlyTDLf4+1LJMtUEyRXhEgCzQZLUGNNOusUDrov7dQTI1OIgAEGIUyAU73j9jT00NFsvP8QUUYPqubPP5fIQFAnO9yxUUwzTUzRNDXVtBgKaIIUhiXe/NJFGD1VddW7OGVVUwxYGxVQUyvlz79Xc9XVLFd3PXQbH3ybddJBsWPiQV+TVZaqmxjJJhtrWLTm2UtuXFZIIqSbFYYMis3uw2vDFVcoNHkcV810nBzVBze9deDFc+OV96VyWZx3yxPQXFeIJk8l9Md7AxY4pHqlGzhJKYypd1YKMujX1uyQPXhiiiUq+LeKg9wm1IIZTuJhFl0UM2OSSy7oYt9MnjEPlEX90wd2y3AXV5Vrnrhl1mxG0RWOcR6Vgjb089dYJHQ2el6crT26PJzyTXpWItw4ZkFvPVz/+uplk14U6wCr0VpWCogZiJMVh8aOPa7TZvVrtSGU4eubYMiDoOSgEBri/oBse29D2eY7wFjhpomCKQsqJgKQQyY0gl/+dpxOvx+HD1jBpYChGoXUkKNcKMGV/PMqIwe9vFK+pMADNPNVKJUX9CgbbwdKaG902oMUvXbuXPmyhQVm+BIGVxQ65YUYeOAhjrt55O84vXF3PsTbn2/OaekoAACEDhT4spSFMJEihuKLlyNxDtXTTnr0r9Q6fecUZpEGAgaAQQoQnKRgG4WGoQl8/nnQY3NvCWBk7CMggKJXwNz0zDcDIMAD/jQAAARLW5NYSB9uwj8M0uF1yrvVnBD4/0HzHBCEr5ECy37jgQkAgALzgwEABsAjGSikGKhoTQy+17/jJU9xxpLYCH3oHBH+0DQ8+w0DOwADH7AQBC/UFuYU8gIegc94/+Oc+S4lRCwGJ4hZFE22WmM9AzgwbjAAQQtYRISFpMJJ/Sue66p4tlRxUY4kXN8cTeO11vAOAFIgQAfGOAMaaEt3CRkGFNeIQePRQYflUw/A7PjIRNURkpyRgiyoJwUKpGABLZhfBwiggED+aQYPkM7cEiILJ5TLhjjkwfi8daxJxjIzW5SlYwI3uPqtEFIUGMACAOABD/juN2FTSDBwhkEqVs1ztWSmYmjZzMQQQ4GQGuOfrOc7Yf+2BgYYqOAxEanBN8YujtAkp1+eWc7CmNBl85MVNR8Aggn8Joar0xoGwZcKCyzyN8tzJDr92SpJ/lMxutOmtiBFg/pp04kJMWTSVhmDPshCFuRgUtW2I1CMtuWcGc3LJfUFAwhK8CZopGflYoAKgnDCSwEcIEdd+pWNvhQueLwYSJl4EwoEj5CVo0kqySILKGyQg3mTaVG1ElOjskWBC3Nha1imEAtW7gXUCE9BEPfKHiZVq0tB6lbNIotbXswHADAjTvGHkBlKZwQfYOsIVJkKhbgCBoUIp9W8elejdBWvXqEcyv6EybhxE6q+OQAObEACEuRgBjZQwZdesBA/kar/VniD114t6xO9XjYrshCBz9h5kxOksTUQYAEOPoBBKaggByGIIkoT4rWXsYtSZuunZm3rkszetirpqhwM0pG/hkoBAjlgAQTsCT4IkIC10unDQt5muZdxa7ZDdVDjdHtdlOQWu0yxJE9JmhDvsaawEPAN/yCAA7eWdxgJ2URYoWvNbgVwmdulr0e0W1+kuFdrxNwpa2KAgwNIh3+qLS8mFNJXbUaqXd6SHX4drJH7PphclFiq1kyZkKjeZAQzIK+AwZeD9N7kBetNSOlYFNtAvbFQEmaxxQLaYquoE26EUwgN/RsCEhyyvHBNCEF59DNime18MCbyZ15c5Kj4GG4w/zBGZ4oR3O+FIAE6bk1zT+nRE0OqVOEUIJK9XCScfXkqXhTcCSaaEDXWMATLLdhJC2cQmpZrVAs2G83EDOMI3/klcf6ab4FbXhXk+GJOkGGFP/qnIA8NlnpmcZ4ZzZLnCo57CvFpDaUwgwoUbKoKkbFfIRVfIV/x0fR19KhP0l6e3i8haf0N+Fgw5XrxGCHS7DOkbCHUHb5rnKa+bal5TRIEw42Cg211DCpggwCj6bEKIXOfQ0sOu4Wztr+2rK+pHRITt0YGpTCGMQxdPdGyCHwjsAGsW6sQ3goOeAKR6FWLtehr79Xa8e5IujEpAgzodCB5+LasFnqQQkLZv8gNQf8OErDmBLDAN1ZOCJaTxr00HWOlZhOAqOmd1HlfPCOW9AER8n3gZv/m2Wj+EmrXytYP1JDECHGf4FR9EFbgmpGxa57GXZpxm1/ktw9pubAGiRD9qfK4vvGeQvpdU8ESBEnDQJ6Ki5bzl+Ic6iWRxbcnjWGejpjTX6KBH780z4PgJBX+c2Wxhjx1gUod7SMJ+eDElhAbCy4Gsj4IEXmUghlk88T/NsgwkAlAis9u7eVU++BBMonfJB0hAk8awxHSdtY8QHs00J6TvosQCyJTkeG0s+FrWXjP19s3YEdImuWOijcXhM+tGYABUkABhKrr5weJ+w35FwfyMRLeoZ8k6Hn/r5Gq+7szheQpocfT3WECwAA0+FPseXRhzF/Q9m0EPN7s+ns7+h77GGk2Ec6MkPAKbtMJ0S9NaODLFVquAyng0ctL72H+uTGAu97+D7Vff4sJ5JbrHo8xeUp3g6Cw39CkFhCp+bkpYVG8vmO8C5IiHtg8b5k2/Pug+5tAifAx6DuIDIMbrUuITpMCyZuBI5KVAUDA1jAzhQi/KAqfVsq9fYqY1LNA9qlAGXwIUMGks0KI2vuak4qrBVqAAeiABQAB1BEVEAik37ic/LkYKUomipuvGpQeGozChugshXkinnK8g2g26wFBJLomJiIjJPSNy9NAlMkgmXvB/vAgKnye/ylsw1PCANUhOZMKBoXgsxSQH0hJIvghAObzw2HSN4NgtTN0wKZ7t6eDw9p5Q0WsO6/pr8opuoSItFGppgeaAQDQO9Z4Koaqp+IhOxf0DfO5qEb8HEYsRbqoNJp4AVRgQCfpQIRwr79KsD/xABDQxMHJwYMwPU88KbLhMvpDRbU5RWFsiB2Eq2JgnTYDwILYmIVpvgUQliYjJFdEmT5IjmKINgaruWK8GmLsxoUYBkyAIoYLunrRwpP5wN9xPtYYOfDjqRhYuWKYjVBkEB4Cx7T5RnzMHydwLXLYwJLzx7prGZBKqLjZOaDjKSlQI8ORuHqxon1cGn2MyIUgxHJBR/+CQL6akoI9Yo0yNAiA1BpYhIpiKIYpSENRXI9gpMiKmUiWxLrWEEfGg0VH8ZkWQED+0sHfgIADWLM1S7mSY0aD0EZFk8CXPBiXPMqC4EWaMDByGIaQdMqwu0GC/CzLyUClezLfSAAbmAHlWjMcIIEOYxGMNAhUaME3ihKlbMkjW8uWCDjW6EDii8uVO4jykzOrpDE6vInkQjbjwqAEADFxQz2G6APwccKh6TK3FJikdEumlALXQqUaEkiDCDatYbI/Y40cyIEKsKH94Z8DyIGxbA3jE63+AadtXMx7acy1VEUpYLgdfM2FyDa4mUOEcM0AG80GjIEEMLe4pKpwbCj/Q9QnNVwx1TwX1lzLVtwfErPI77HDHuMp/juIYqCGGsIBNisvY8M03xBKg1DBG5qishua6zvOa0lOx3wBqRQIqLyJ9TwIh8OZq4s+1tgw3awh3kw2EavLhNROHjhMlEzJdxE880wW9HTLYeBPcpihPqBJg+i5r3E/2quh0Dwkz7wgyqRP7XRACKwzbizQVTlQECUIYzK63hq2TrwxQYuihTNGNGHBOHhIHrKuEV2btqzRoVBHnKGAcPMvKVjReunBiqzGgftPxISY8sTRTBFRJU0IZ1Q3viuIufSvDUMZJ/i+vXxRDGKEALVHXWvSJb1RMOUJKYA8nPnIjHTNz8SB/8aqFwcFOCLdUOPJIaf70DFdEya904Gwtz6bPYPwP+0srIKRRErTGuMBn/FEUinRUz3JUz3VSLjByoIIyQYkAd/kkWWTodgsxOJBhYlLzJZi1DJx1DvVLwrwOFfYBjMdprd7P3GLgeQCsPv0L8LsJrgBn4gCqi7tkTUUVTUh1SaVAgGkCRnIgyithqMTFQU0CCIFzRwISxLAARxoUYZ4TIciMVk4HOIUUOP0VS0B1iblNyIwhlFYCH6DoR5dwXGTApSroWDAUjj9vzQphqmRUQfwkE7xViIBVyXdOTdoiFH4NiWkxiC1J6JrCGvFmTcViF98o8rSV4QRU4gVCjPNlv9ClSoF7Tt49E6BKIZ8slejnFgZ4VeRJQjEaw0fWAJBNJxNPSaOJQhK/QCfDIEDyLQvKUuCeAIOKIF65FUHKdkcIVmgJQc+pYk8sARiEz8XbY0PMKyDkzIcmAH9FLBaRQhKkAIOyNpd3Y9vGdqRlViv3QmqNKuSOr2ZIAcoO4AZSIC/5B8pIC4eKc2EYACayFoOmINtFdASWMmwjRChHdrOCizgitOLRNjWqACpvdDPHC6F+43xS4gNuQm73dme5VXm6VsQ+duSBat2TFcehM7M3J/e9LBja9PWeFmBkADfsFsUEIDKBZOzw1y/BVvZjQkfG9j+rJwrZQjwRFybLbb/wPSNhSWIKGCRyd1aMFHM2kUQzS1ZqkRTmM26U5gJQN2fCo2iD7hUyFwIaEABJ7HbEshbL+285b2P5i3Z0snJCTUp1BUIgIwB5aIy1sDZgTACNGHdT/WXRCxf86Vd/m0JY5AbW1VahohN+DXdIM3QgrjaejneetkAO/1f8Dhfkd2YGCSIhG0ZN2MIgTtgK4VXg1Ddi7FbJRDf9GAcCe7fpEnhnkDIxctCwy2vA9DeV5xehYjclslaFOBZHhGAC2bhCfZfIM6Jx5TJM8xYKRWwY5tVFmnfIvgau3XdfWKFfB3i76Dg8j0FVTS+9hxUhpBM4M3OV2SIJ6gcDigCh2yN/xKw4vjAYv5FBQt6ARueUmVDYoJo2RsarqkdzB8WiO414/YohkV4HSY4hj5m4+pw4/9NBVkDzzVq339cwR9lAaAkS4agW8HhAAnIyHxygKxC5CBeYVBGCnMUMVfM1LJ91RiY4bzLu0uNgRJNiFDwjQawX5ThgFA4iAio4q0IhVweZWYRYmBuiU75jWCgBjX9HgVmVi0dutZ4z4MQYcm9gBn4gSduYCNwC2ig2zNmgCighGHmKmEOZ3rxjd0lB0em34HI4GJDLbpciOJtjaxdgQBIBDioFxSAhrZ4Au+tW7uVAAIlZ6GIDrgRaKAASDnGCTr+HjseiFKGG9Qth2uW5/+sbYAhGIIG+BIOwAW24ISJlly7LQKDJheF3JqRXonHlLWU5uXolSoy5pGsbYJEGIIAWAEeEWm1oARMXt3JfYKT5gmCLmnWaNWfXokZCq5yFN6GXlA8bpllHghK6GfjDQANKAINSISq/g0O4FuugAZ+hmnW1eeijgmhtpexbgllFNKn3MC5awjCvchDJoedlg4OuIAhKIKsNYIAGILV3WS0mIKPpuvJZYCzxq2yzpLCVgmolFuBUEbZrFZ4XGocZpEiSAQgmFwOsGl5BueziOf7ndxfTuznOGw00UXRdglM2ODQhWgQLghppmsNCACKludsRou5/t7J9evTJgnSLpj/uN7tkZAF0O2MZFbYpfZsFlmBGbBlHsnntAhssJ5crk4IF+iGa4gF4FYIWejti8luoKheiOZeqabrAPgBPvhejkYLBi4XzD5jiYiFHugBKdAG7z6IoObuejHt+o4JSsUZdSaHMnYSmfaEL9Hts8CFgmnvjV4IS0AGgtAG+ZaCaCiIZYgG7N5t/Bbl/Y6JpmbCqj2I9TZeKbjn753urbjt6MZs506IbugBbNCGWCgGbIhwpCWIGe8BaTjtDB/nDQeJhdYaxo7m74UDvv4SwlaL8cZtBY8ChYhvJ3dyKeiGgrAEJ5/wxCaGHU8a/e5xlHjMccQZ4ITcL6nsjP7eCOaK/1luYAXH5YRYhieHcim4hoKIBie/8LO+7yxHGaLmcpQATwPTYpRxYifhgx+Q7e/1abVAcPZecxRQiGtgDTi3c4GQhvh2gcTG8zxHmS3nc5KA45tYuf6WjuEdCEW/6UTQ7OYW67R4bSVv7yNHiG6QDksvCBeo9Ghw8LHOdLhRdU4/iaOWtQ73jaf24yTnaQ7QaCZfiwRf82QfD+nIcYKA7zfHBgsf6e3W9YLudZf4cR75bxTXajQxcLTgBLv9bAXn7INYBhZxAW249eSg8zevcomYgicI7bDF9srRdrTuzlAf7oNI80w2ca4wgvY23jXHaYR49C958RuP9x7AdYc4Bv8JYF0GwAV0F1l8r5xN13eR8LsqE4jlJE2WTl2eenW1UN2sxdrJNXZXVwhsKBiH74FZbwhosGUFF3d9zfjKaW2OD4n3bU6Bs+GEmAKeQoEz7wpo8GesVXqKXvKEsASYj3loZ4goGG8FF3gl1Xme6nmTiM1zXmmFgAboxhkOQPS1IHqVp4kyZ/n25vU5j3qHt3KFCAVWV3nMxnlR1fp853qSQOjplYKFRmWECHDBKQK3Rwv7TXkpYIAfoGk4YG67b2+8HwhtgPt4r3GE2GaDx+xmF9Vr13vB4XuScOyFHAhH/vAALHay73y1eOJylwIUQAEGgIN6DoAzWIE154DaRoj/ly+XmHdxhcAF1QdpzC6Ccsh50Bccnhd9jajOVELlYQj5x1aIb8eZyTcLBlb81vCDIWiC2B6CH2iA9g5ogoD6evl9+kYIgE9xuzX7R03+rWf+kaAGf29s4pFsntpqtyhe7QcIKQIFwvnBRwoHDn48JWzIgRzEiBKjDaxosWKPjBo1RpPoEdfFkA4booDm8SRKcsgspWzp8iXMmDJn0qxp8ybOnDp38uzp8yfQoORCEi1q9CjSpCFlCW3q9CnUqFKnUq1q9SrWrD+HSYEpQWlSBlrHpmTQkGiACwJHOpTgUhvYjXJ7sCyrlC0HsTal9cB2jSzgwIIHEy5suCXYxIoX/yc97Pgx5MiSJ1OuHDQKY6IlLUNFgTBhyEQrPuPl8MQltrhzM3Zz6Tlp6WM2XbDmbPs27ty6T2bu7Tsx093ChxMvbvw4VQa/B5pGjjMU6ZBNhqwtzYFTS0tzja7O+DcldLB43bqMFS1WxFgZpXyPGE3atWXO59Ovj3w5/vwWt9nv7/8/gAFmhRl+RQjoEkighaRBENXhhYJLFA20UUjdZSRfSiCJhxd2LWmTkQvaRPOhQOhJxFcPLhy4IostPqUfjPkV4yKNNdp4Y3GU4MfBFDiapeBFQwDhIFt6pSTNRRolaaFLyt1VmpEoYbOaFCp6RFsP0uC4JZc4xvilb12KOf8mmWVKVcRy5N1YXUhFzEAkW7i45EKFBSBwZwECWdgaYhviJWdK2lGppUTqZdSRmYkqShyYjS4W3KKRSjqpmU72xkEoOHLyGVFABADnSJmiVAwyISGwwAIGqHrDAghYiChKm/rJlqgoRUOlFLBCdGtGyFD6K7CFbeMosUrxFyyyySo7H4G9RVnjE0cFoQGoDRnYkoQVTXBDntrqsEN3JqIU7ZMPvoUrMjNGhGKW0aS7LLzxAlUsvUjJey+++RYGjW+b4fiVUUMYQRpez3qEZEU1cBtSAQaAK5eVKQEMG5Rz6klhxBFJMZdf4raUDgb6iqysLPWaTNTIKau8clATK9b/HI78GrVCItU2FIXFG/eAwAwIENVDwwXIRWhKiVkHKEqlWtTDQC5I424xy1ioDUwYLHEsy1mXeTLXFZmkNdhhix3RwIxdi+MURx3xKcFsUZISqRP2YIDOS3anq0dpzzrS2yllexQ2WK6G90mgEAFDHmMrXmPXjS/+OOT46v1yhziWXdQPcLQ90tm2WjTDBEpiZOG7KBkBpFHWdX4SwkpZWJdLFMAAgyuR2+5f413fvjvvkcqsmJr/GoXCQZs7ZIRLrUvBc57rjb5axidJMFLqFbdEp+vdYQNTNbPDcELv4ReXO9fim3++jS7D1jeOOpaLV4/Xa/um88srIHR3RJ/E/+9IcACB5kWsg7OUxCIxFmpPS/LgPRgYA30OtAz5TvbACVKwPhpSShFOw6VmHcU6CfkaSgqYMPoxTSAKMMANDDABV8mFcBHRG5CCMIQAaKABzLEO+07yN6RYCEOIOcECKYA1mbgiZBU8olMiaDIkMrGJuAmF+iyCAgbgQjZislQHrRM8HdZPASRcGgImoIPQbaR0JxkY6gTCgAsMYQY0PB1eVncw1XQnJgucXeJksg0FGtGJfsyJEuv1x0ES8jBTAOBAJPCEWpEJkVksjQaPJJcC9Kx+OsvIDPCXke21pAhnCckMitAEDQwhERpgC/Lkl73VEKorKTHGHWdXu6rJjv92LhliIQkZSHrlspe+1MoTJGCE+CnKfUjx4HUsJpcdgGtpGVGADuRCtZS475MVaQB1PrOCFbCFmCcR4Srn4kKPlCKWMCCCK1OSDiDOjgIuqUYef/nHXRZLnva85+0u+MjSlIdhC5iAM3tQg4dxpCWYSeNAGGSzD2LLgOGCiQzMCYNqpGQb5VxgKVyiwFniE4n0JFZHQyrSrGGxetbzG1FOVYNuXXIBCpAL7E6iHGtWREgL3aJHukHHuUQPJduQ6OykUIoGRgQDPoglUSGSTogAEZ0jpeBHHfXUqVI1Xq855tGSV5QC7EAHBqgBWHdgAB1osi8uQRNCpeCmhXIglUX/2+nQqjaQWFqECHmIqDlxKZGfzo6iVT1fVBv118ESdlHhwap1GMmboxRgAmAFa1m90xIdpVUKnmJr5U6yDIcODiYiSIxEZeASWLZTXYXdXWDBBKnTsra1LiIXYs3Vks2Gcy4+PMlBOUCUabHVJdeQC3dI9xJZUAAsQM1oSy6KR9dG7nep1Q9zoyvd/0SRKB40mESuUdu5NIlTIRmCH27qkm6sprGPnUDztAcTV4BWon5NCV7bOYqaYCCe003Wc2N03/3yl1EUE+B4t7sRPqUEBTQdCANqZryGRPIklkiSF3XwWAPMwAAsnMs0XYKB9przlrEkwkyqAcSk9vdX+YVR/4lTrOLJyCq2eMnhYpNioR6MkxzQqewF2ObBzHpkh1KYAOhKKJACKIyMLYQJOpUC1BMs1SMYMOd7W7KNw81OrytW1Inxc+Utc1koTY7J5fbJFjlKhLY8nLHHPnJggSghLQuFkIcsooAbsHBpXjSyRmKKknIUV8kSnQRiRGBO0bpkErWEAaG7rKiSZfk3in40pKcyvcqyNS++FbBGeiqRmeo2NF+5LmoqUgA6/6wHE3jpgGGSDg7HMh2xk2geOCqRasR3dsiN9NYa7RvT4rrXvo7JLwRQAgtEBBp4EYkHvXkSncrYQvo7yVVD4odsehBpDrbIBHZQlAMqNSWb2LCfzf/pzpa4Aqizk0Ep/OoKKt8xyr/G0TCGpWvGWPnd9n53i6UgACRYwIMVQSYIUYLpgoLnKECg1oITotiJWMQACih1d26bEiaH+8OgaMmTzT0QCkji0He8t5jUMW/FqAMYID/5u38RgZAwYQMCUIJ1Es4BnDK82cJNCWzFPBI4H0lumYQ4T2HC6IrfEdApkQXFpUDXi0gUfCi/0RlsMXKw0OPLT786l0twFCYI4OXIHIlbUQIXm0PPJdVF9klRgj2dzYBCP97B/fLHPeMCVdYn6XNSgJoHq2P9QFMHixv43vfB31cWGwAL10sAc2Qq2yOpIftcnu2RvY1kgCeJ2+fqJpD/MI5VhRc+1FA0Sndxu2TVo2814V009L8fJfWuLzErMpN467jkwZAXZ0vyrXOHwLjmFSGrJXXWMIJmJM0okYHSYRASCgyABgIB6mcxzuogCv719mF9Y6yvfdd2JQIOcIBvXL74hNDcPQPvVUtybtI4atUiOyBjQF26EU17ZFgLvAgAFgCA5Et0wykpR9IhBVCB2PYJyOph30UUoAKylgB8nwOCX29sgOI12EmM3Zl1B/1BxNkFkHVgV0TQhkUgAJ0J2SVRUllJ3kmQlvdYxAAoQAuAAP/llUtM3wIZ3QL+BwIWxQ3uIFUVAxM8IBCGXwlEgBU53u1JU0s41+7dTEsY/0r9CJQUsNQlTcACHNlLXFTyVUQHLAAFPMCbAFWioUQ10KD32B0PzscB5mD1nSEbFhInbAAQxiEERiC/BYegXODdtMTkLGFD9J75dccO3ABAXUwPMJNcmFFKyM7zKZ9APMACPIBAzIAHHJdLlMLp3REF8FobzocaDsQmfqI8FUMxHEMElAAcyqEDLse+QcF2VMiM6ZlEhNn6sUX5QYTyXIQCLECFqYoujqBGcJJLlNsiMiIFLEAHDAQI0ABQkdhJIB/RLZAIgGJ9dKJASKM19pK6cEIECMAPouL3/QYT3EEd4AFwyY2FACNKbKBFeFDYncTabRUCPNbnZUSGYRwjZv8hBShAClQEAAwAUNUbOcjbM3qP/13jfaihJhqkQjqRKJIDK2yjN37jb2zAHQhCJFDIjPVAPXqEEhYF4zUhXFlhS8jCZ82V8gEADFbEAABA040WGcrSQh4k9sUkTfoSFJhiROLHBhwCIQxCRvaAxEkEB80iWwScR2jX+cHiSfhARczOABAA3gkEDYAArAmeJQ7kudXkcWCfUWqlVzLRjByDBeAkKuZHGRyCHTBJS5SUR2pRgB2hRrRG9aXDPQpEB8wAALRAVFLADLhXSxRDVF6EB4DAMcbgHd3aV+qGKRAD6yWmYxKSNpKlHOaHAIxjqnXSf0HSDJ4fAqVExgUVJLb/QAcAAAHoo17CABfGUnGR2yJeRD4qQEou42MKx9SlwynMJm6Cpbo8JDeWJX6EYx1EQmdKhDHxYULwWJmF5EYEpUcgHf8VYwfcowespEstgDLekVN5Jv/hnwJQAAEY5h0BZG5KximM3HieJ0MWAxQgQQNOZn5IIBHi1vvgxaXBJYjEBN7lI0vW5fM9gAL4Y9G5hKCtoEpCpRQsAHh6TxiiJ2fo2m0yKIQykRRYABKcYhDqhwRagBWxpXW5ZUs8Hh5G3twNxGhmoUU4ZQqgXksclfLVZQs8okAko95FqG2kYVTRKI56FDmQomQ+IIzsGxJ0GlGOBAVKhO3ZJ43BxN5Z/wSLnujsvCAmJmRE0CUj3qMjtsBAAEAHsGgsuVuOSsZzEcOXjikFNSQ5TIEF9OaF5kfLGSemNBSS9oDxNWcAmqSTwoAHLMAdRaO3PZmd5uMAqGSKShSZVkYx/EJUmUKhLipUkUMx8GYcNooSrKN18JzYnV8GRoRAOumdoqbHYcBqeUQABhUI7F9FTGXTrSGjDgY9Semqvqr5SAEUtIGFSiSMJN74pd1JgOhRzBgKeoQxFEVQDePsdMAkluFmDmMKPJxFOOKfwWpkiKISbYOrQqu19s4ojmWtzmF+OMDs/UlLKE2I4t4VYmVptcQYNuVdmibewYAkmpOrXWtk5E7JyP+rvTqQKEZmrcbI94mfQyyc+cWpUnqEMwogJSZQsxKAaJLmDLCrAlxnEN0rZMhCOZyMokosxqLPbm5jN3Irfjigyz1ES9zitp0jTGzqUZgbM4pqEBljRXjAaBLADMwAgC4QEVxcxjqGQKCDoxBDqOYs0GLrjLACe6YivzoAfCLnOwZXd2wkSoCbwf6jlMXg84UEngLAfi5QHwXtvgCD6elHOpTDz3It2YqPthqtfoAsv6mBSpxfkr5ESUbtoLlk8kEigTYlDLSAAsSSGZatYNymlsnC2Pot4e6OKKrB2XrscjzgvtlBnApdYArrjCZXRRyVieKtF2Ji4YJpYkBEtW7/LuiiFjloY28erQOKIx6UbHcQGGvmnbl5qUQULN526gw8ADSqaujmru722qEWgxRA6pc8YDha5PN0x3B6xLeZ6+wEI1EMq0nCgA+4oNbuLvVW79WJ4nrCoen26x30ZEbOqagq7wkMLjlALafi7ew8wLFWmfW2r/va2+FSaPAC4VkSQtkNV+RarbnZ4EmQZPPWpbkt6PsOMAErWldsiinCiBxWJjlmxK9KxNemrLnFayIqL2IWMAZnsIpJqyyQLhMoMBAC53y5RPK6rkSNW0qwl/KurAa3sAtPl0CIItEKAAgDYdJOnAlL1M1Kn/KK5wv/MBCzVjFQ6OF1qxxmaBHa/6j+AtXW0qn4BjEURzFzqYtYJvDHouIGtAEUpKvcmlPfRkT+LrE57Z0Ul7EZFxZTROYHX7EcJkEGCIFRmBsMoDBKRLAE++UZ57Eei9RAbCwN/wb4yaEJOIAJJIEQLAHTmZsIkO+SdnEs7TEkR7JINeR6/jEge2MhHzKxmlMTS4Rz5vCHSbIojzI+VXER+0ZEOoAbC4G5ieclBigpx7IsF5IonkMpnnJvpPIq35EAz5rywgAFz7IwD/MDeaKjQoQHXzImu/ESwMAFk5PyriYxTzM1l+nQbqMyY3IZRAByQoTsxvEAVrM4jzMF3SQuL0Yq/yASa+ovdzI5vzM8R05Yav8rKqcy0iIBFAQrKPNtPPezP4eNMXuEGueyPatyBiAyOJ/w5/4zQze0yJgpb64xOhd0IR+0GMcSnzq0Rm901mAvexJ0RA6yCWRABjyvRAUrR6e0SqsM4lZoZhT09430IUvtSte0Td8LU/DoOSsFTH/fLi9QL9+0UA/1pJgpmnLjRMN0RbPyMxO1Uz81l/AdUzwqNie1PZuACZSBBTQeVHe1V5OJLMzqTiNFT/frsBXhV6e1Wt9ItloxWJS1A6D1Ws81XbeIviZGQW9AXe81XztH9fmxRB9FKiNBXxe2YfsHJX+0UaQysR22Yz92fdDzRaTyMeAuZF82Zk9G/FpxKgv/QGZ/Nmg/Bu6mMcd6IxIsdGintmoTRu86JEQCIRSstmzPtmhHhEefIm3ntm47higeAyvsNnAHN1RYtnAXt3EfN3Int3IvN3M3t3M/N3RHt3RPN3VXt3VfN3Znt3ZvN3d3t3d/N3iHt3iPN3mXt3mfN3qnt3qvN3u3t3u/N3zHt3zPN33Xt33fN37nt37vN3/3t3/7nQ+/hBQEeFagzE6YWZMNBHPWxFBKgeUBUkA7qkXsREVIhO9GOEwMuE5ouE0EgxR4uIcPA05wOCAJOIEjxomfRBNYRBOMeIoL3ItLxEXsAXFfBYnfxI0fBoh/uBSIuG3MeI0rVYzzxpAPxUV0/6VNKLhHmFlPrHhFtLhOXDiGVzhh5HiSxziPp8JA+DhnNPiDjxSVyziGy0Q1jniQi3lFeHhPGAVqJ6sUSFyY40SDC8SX2wSzNZmZLfhMMBvrkgOT08SAn7lSCXpItPliDYuZZ7igDzqOE4WhT96iBySh66BO3PmSx/lMBHqimzmm+0ShB0UCzgulA7oUkK+i28ScSwGSk3qZa8yYJ7mj60Se55RA9HlMWDmgk69AmLqAn7mWh/pPALtPpHqdd1Snd7rQvbqiR3pIrHnrQbhAwLmyy0Sq03mlY/isX7sU9PmfZzquL3ujT3i4D/nvDNe0JyusjzqrX3mre7tRaDueI/+7ohf5ufe6vFO4sHu6uOv7u697uDO4Uaw6mU95vS+7geNEtkcEn8N6kcsMuttEudfEr987tBc8TVS7g0/VsVt8jAV5RfB6n1jEo7+VvXD6m0N6uwP8URS7TFh6ckb7Tiz8y3u8QCC6u5d6ulfEyLt6zdc4xQ96yhs8yKN5v7N6kAtkTShFTrh8RCD4uPs8xwvcvou6yIP61ON7yQ+8QAg8ydc4xm99xaN8pBv5s99EwkOEzLO6zbu7m3O91Ac9TEx8H1v9z188UrC8PG083Jt73fP83t96vud81r8EMmyW4beOtEuBNBj+m4OvfCYF3k8e4zv9zL+55S/DwGrM5A//BLdXxORnPtl/+9v/PVfseDD4vTELhOnbe83LhBLyfdRfPeuXvdb//eRtqtEPPk0wPURQftIPRIrL/s3bfsVH/fCPPdHrvptDfdR//UC4fcgnuPGLPe3TxNmTQ9rLxOqluHMt/0y8fkpMfCqkQkTIfZlzhZanf/Ejf0Q4v7XnvUXwPtDfOcwbvBSYg6puQ1TyOrADhBSBA6UUI5eKoEByCxk2ZAgtYcSEURxWXLhMosBlDjNK6WaxYseOIDmObIgx40aS5Lpl/Hiyo0qQCbdJWbkwoqyZERlKNCjxZsSaN8nxDJqQaNGEOpOKBJoUJ1KiNQlCJQfRqdSg3bhyrQpz/2BXr00JDj36lWSwiMOiokWYkO1Ko0oT/pwLUi3ctgMZvkVLFGtWgeWgRoRG9u/KKIIHHibaMmPJyIgZF07pEHLEl3LL2iSq1eJdzokbzvU70C7o0HNNi1bMWCBFq7Np17Z9G3du3RdNlu5NUpbQm1RJh9T69LTCm4Fhy16JUqLMvQk3k4StevVkhtAjSreYmbpD7gm9Sx647WxxcsWe0v2a3LN14aPVMwzu2jxfyrCttg9NXD/ArgtQPu14+63A89Ij0LiEUulJq+QeXDA+oNjDD0IHMwwQPqiYY8wxCuMD6T7sLFpswBBJAk81kfar7LPLGmIxrJtKVHClD0dssP++hXTc0Te3eJIirx4vPC5CDCtC8TrndnsSyiilnPKm8UhzMUaagFwIwIGYSlA591ATM0yQfhTMSYusHMi7jqrLbsAy4RRtTY1uolGgN+uUorwgO9spJ0DR8onMLf38c04GE5XzUC+zjNMyJbtk1KIzBRORwT0NzU8gs3jssdANw+yQQlEFSg3U9lozsSJLnVJRUIJgbZRSh5hM8U4EsaRvwEfJw8wlXzvd1L9PFaWV2CTrmm5TZitUFtSFbm2SymqtvRZbovY0Ntobywpp0lobNdWmI3t0Nas0xYuJ0xrBjLPZXQ+MLleJ9GT33U4XrdXcAIEiUkln9eVW3IW8LQ7/wX35E1ZRKcJt1kd4e5SXHE1fHLjdgvuVYkIy+9KwVGfXK9ahjTteNVp0X8V0S0tvmhbXFXVNOOOF87VzxmBXOhjjhs7ktTiXY42PVI9J2vjZr5AmCmZqs30a6qh309RmoOH9cmiAMypyYonro1qwNxuipBKvBaLk5gH7zNlsPq2OE2tkIX17brqvi7vm6xiu28y2xYVNGoqz5lthrgcyXKCO30UIvsQxCbhQgRDXGnKVs5pV7l7T1lvmtu2umuDrxA6d88EJzxx0bhmPiPHHWSUXXqlln512kMC+1Ea/IY5cc9Nh24Ok250aXeDTYVe7XrPXLr70knWH+Pnc/Wa5/3nfU8+7etSvJ337hZCOU3HrYQTpe+O1H1/h3i3aY/rOzf4cfe7Dlt7zzbM//n6Gylc//fxr/x+AVBKeUy4GN+p1j3f+G6Cb7Nc93S1vIXhCXgMFgzfm+e+CCMxgBeGHuw5m5YAO1F0B+Sc/wYSvf/EzoQfFp8LzsXCFBHSf1z4owxYOb28lfCEIb2jDHvowhS4M4BCJmJsF0swhPDPfDgXHRCRWzG/ES6D/Hpg8r0FwhBbZHwanqEEl6tCJBvrhEzcIwzCKcYxobMgWGYPCGDZRf9GrIRCxh8AsgkSCGLxjEHG4sz2+EY5dNOMa5UjBQRYRkYlMyhHVCMiMWPCMAf/7I1jMJsVCOpJeK8kjbLDoN0heko88nGNHIFlGOmIScqCMJORMGchWdsSNdTwk/rioylW+TpCi/E770kiyW+Yph3qcJC2FSMxivpKMilTmMqHIS+AMU5a6ROXrGKkZQ0rzlzibocQ6Wb+KsPGYucRmEqFpzHFG85TZ/Fs51bkScGYllu08mi3VGS92snOTx7xn26RosH06E52ufOc5zUlQZh4UkdVkpThFUkpk+rKggVQoQSxZzipq0m/dNNsn2clQVz40UNf8qEcbGdFA0jOgydRdPE1aUpCm8p/eDKUr8zlLkkL0pe4apUtR2lGU5jRaCBVq7SbarY7eVJIApaT/1yqq1JZmcpvw0igNtfhTpELui7V0akpdetXXWRWoGltpMBE40HQ+Fade7ZpMK1JTg8ZUYv0kR1btaNGtes+qYB3qXqVW1GNNkyAOVWvByulXj4j0pBm1Ijd3KhGO3jWsBYusQ4/qU7tCFq24HCzHyBrOvMKVqr0MmFvPutnGhieENu0pZj+LWb6+9mmG3R1dw2laxJbUsE1lqzohyBLF3haiZv2oVWlrU9ueVrOrde1xq+o3lkbWna3dbT2R2yPSuhK0cZJrcd962ffN07LLhe14BXjUzQo2u0vMLXBxetGoxmmqEnvsdKmb2qxQ1rXhpe9md8fcmcKys8aV7ndF/5vU/fr2wOkVXYC7e1f9ErjAmiXvhKUkW6Jwt7TQZS81o7jhr/72vROM8F+Fq9KOYni4+WWtdyHs4b/i1bkMLm2Ju/pTG0P2umRUMGy2u2MqQpbGaeUvhYmcLQvLuKH2LW1hOzziF7sXjyD+7yOdLFmw6g6/B9awi59s3gdL7Ln+BWyqfFzXA+eYp5BtcnVfPOQqKznDei3ynGtzZD+qOMF3XW+Vk9W23qIZqlMO7oBDS6Ivxw7OJnawl4E81kS7NMgwVXOZbQpoA7eYq9a8c54XfeBIJ9e8dBY1VOzMZoGgd9L73bOg2yvlXfrZ1FKYL6YzLeTzxhrJit6vXg8Nvv9c17jXS3Tzm0MsTE4z9ddpVS6t68tlyY4a2to6KoqTKWZ5qmnNY+4yrDHKbWJ/k9ASox+zMxutYINx2LgGb9vCzM5PkznVxy50W+M971pTdNz2bra2m/XuNqc72gG3SqmdjWp5i9t22b73h70d5Ybze9b63neVs0zucv972Ra/uJVj/GghhxvRfFa3wy1O6T6OnNVKOrdWxStwlzdTy3OtbL0Rjm1+OrvPylusVFFOyJV78efGtfbEiZ5yIzm6584LumpNXlpL47LpDNx0yVlc8+auuOUvDzjBKe7xS0sc5sgWeZX/7OqFO8ro8I45lpPOb6+rnNFaRrqz3w5qmlv/3e3FNjPVK5nsr4N96QYFuNYJv1Sw22fmBw95RVbN75xfcefwbfvIAp9hagN77Vjfddwt7m/O1r3Nnode1LGL47sLW+EVubyyq754cFd+pIXfOue9ZnC+k7vxZ9+2zrvN+66nHeOJ3+jkrz124D976Bv/PPEjO/rTo970iod+30FP2NYLe/C6R77soc111Qv/8Ey+ufH5XfaHa598IMf+6iWt8eQ3H+ckxKDn291o2OuY9C59+lpvH9d84137Hg8AfU7z3I/7uo/25Kv67EnVUk/5BJDneg/yCo78jm932I7uFnABIdD1vq3K6k/u7i/Nng+D9q/N8k/TmC/jBrDo/1rwAAXO+8gJz/qPBcPO/yqQtyJPxI4v/URQyNjP7tzPB+Fuudxt7jzw9Qow/FBwtEhw727wmZxQhDxN/dDtBaMtFhLwajQwA51Mt8gtGsxO++JrCy1wA/1uKZhvy3DwAeVPg46QB2PN+aRv+ixOG6SQ6ahPBa/PCrPPBa8w2qYN/Grw/RwQ/shuAcnQfETvDKfu8N5vDc0w4YrQ/tgNDY9uCKGOCTWRDktw/KKwE3+MCjMxqABxzrTQgPYwFOeHDedlAp1NEQck4gjRD9Wp4h4RElEqBtEv1kBQ46rQ2FYxD2mwA9lG7FRx80JQCWnRFOlMEGdwCYXx5BwveMQwB/+7UOmWsRgbAgjVDhdJ8cV2sfiS0Gx88fAYUQ7TERvzDgmBRQ8NDQ9nyQjBcfuakcJQURa5sB2z6QvBzrB6C8ogrhXbcAFvkRnpcVPEUfkW0BxpERifMBqJsQ4PzwQPSx8lMQ7jTx3t0eWeMfOkcck+kRon0fcQcR3jCCH/bxsX8iIxkvHwcf7gkB2vThlBMiRtEv/OTCQtohtPkA9jMiU5siMpsW1sLyKPEl76sQb/MRFjbRZX8hCdUg1zUfxijiotsSVHUiMHshDj0el2MiNdkhe3kiuFksg8Ugi9svTeMQCr8fzGcPLQkSx5kh4vMfj0DCbLSibHkiZ/cRM5USL/rRCfwFIGcfKJ5lEbsc8sJywvGcMoCfEvgWkgmTLWYvFuyvLKPGkqg9LmrJIeGxIqazEqxZIvZ9I03fEYT9IFObMsF5O80PIb1TInU7MtSfIVTXIfKS8x+7AnOe4j/RIvibLz9nIcs7EmA1MwZXMELa4ie0w5SwoxjxMXXRO2GpODkBEptWsuDS8CYVEqSbM2vzM3izM8X1I4H5E4WXI7y1Mrw/I0yZMhmtMura/TgFM6mZE6Xws2D/I5/047J9Malc8yt0cuy7I35zA273MlFTISjdNrQFPYChQ8CXI8u1In2fL7+pMIh5M187PIrPO+shI+w0opFzRAI2tAHRMz/wexDCu0QdmTO0PzRdUJQvvwIfUpMukTORFIPkWUQt/zD0XTQ/XTtQ50PhlwR1lxQm2wO3HTPVFyN7nISDczSruHQd+P/o40ujoURkfUQpmTMLkxR9dpFKu0toZ0qEDUKR4TKnO0RNXrRDcrRa+zPZdU+QxSRrl0O9Q0xbBSDW90GJM0UCEz+mjzSVfTTAUs1ND0oPYzTzWU/6CwTmN0B49vTs9JQie1MO0zQTnVH/mUjLLUR2EsURvMMFnvVJsQQzc1O1cyOj0VPxm1Uc9TAbGTUFd1NNflLa/x9zQ1SG9NNUvTV5lURq+yHLV0I7nyxlIVMCkyTL10BUMTUAVPVv8RylEVc0xN7U3RjTK9M1gztUvFtFRHSk9dcTpfFcyQtQfHdS2ZNVJvFUxxFfEgtT7Q1SEXtVoVCVSpzFbb9Fl1MU4DUvueEvsysyipVEHhlFalteP+tFxzVVihtVAltUKjtWAfNl+ttUhZdCLhlWJdsFudFEjBNUinNFi9tBav1F59bVR1M2GTk151tFWtsEdBUVDlsRJflosydpn21bFa1k3X01yb1FLFM1x/tFcPNWJB1mfb70HVdUVjVmY9lmqhsmZPthYxVkh5VpmutQ+/dGZ5TGiJtVLLLy6n1fLqsmVTtmlxSVSZj2SR9mjBtmqF7WrpUmo50ArjFmK5VmP/PVMz+7Vj/3NJQ7ZoKdBOtxYDXdRYca9tvTFd1xZt2/Vmb7JyaepZ1XNJtVbO/JaIvHZns5XLtlWBAvZEoYlvhdRkGfdhVTZnn7ZlU3dZ3dUnabdg7jZDbZdMOZRdq81zi+hx0Q5rgxZAd1VAjTZIDXb4sHZG5XZPF/Zi/ZR5J3c2L7d665ZmM7d5s7Z3Mc8qf3eIQFeD6NZf5RVgjRdFz1ZrV1dpUfZ8AbdMjzV2qXc5rbd+sdcT5dWf8hZrZRdfwbd2gvfUgDZmSddKTRd9F3duFTdwWbd7ccp1dbaNoDZxZ9d+UfWCVdVQgbRvt1dIOxeAA3hjoRF/IZJwh9Vw/832W+n3B9XWYYMTfnlXfuGWhf2zfDO4WQkRd1m1hKdQhmG1WEP4f56HiIvYiI8YiZNYiZeYiZvYiZ8YiqNYiqeYiqvYiq8Yi7NYi7eYi7vYi/9NiAHoi8eYjMvYjM8YjdNYjdeYjdvYjd8YjuNYjsc4jJlpju8Yj/NYj/eYj/vYj/8YkANZkAfZb9ygjruWkBNZkReZkRvZkR8ZkiNZkifZAA9ZdigZkzNZkzeZkzvZkz8ZlCPZkC0ZkULZlE8ZlVNZlVeZlVsZlUk5kVxZlmeZlmvZlm8Zl3PZiEcZlsNXl38ZmINZmIeZmIv5j3sZeI1ZmZeZmZvZmZ8Zmq+Dl/+ReYij2ZqvGZuzWZu3OZNrgZq/GZzDWZzHmZzL2ZzPGZ3TWZ3XmZ3b2Z3fGZ7jWZ7nmZ7r2Z7vGZ/zWZ/3mZ/72Z//GaADWqAHmqAL2qAPGqETWqEXmqEb2qEfGqIjWqInmqIr2qIvGqMzWqM3mqM72qM/GqRDWqRHmqRL2qRPGqVTWqVXmqVb2qVfGqZjWqZnmqZr2qZvGqdzWqd3mqd72qd/GqiDWqiHmqiL2qiPGqmTWqmXmqmb2qmfGqqjWqqnmqqr2qqvGquzWqu3mqu72qu/GqzDWqzHmqzL2qzPGq3TWq3Xmq3b2q3fGq7jWq7nmq7r2q7vGq/zWq/3mq+O+9qv/xqwA1uwB5uwC9uwDxuxE1uxF5uxG9uxHxuyI1uyJ5uyK9uyLxuzM1uzN5uzO9uzPxu0Q1u0R5u0S9u0Txu1U1u1V5u1W9u1Xxu2Y1u2Z5u2a9u2bxu3c1u3d5u3e9u3fxu4g1u4h5u4i9u4jxu5k1u5l5u5m9u5nxu6o1u6p5u6q9u6rxu7rzsgAAAh+QQFBgBUACwAAAAAAAX0AQAI/wCL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UaHkkkw26eSTUEYp5ZRUVmnllVhmqeWWXHbp5ZdghinmmGSWaeaZaKap5ppstunmm3DGKeecdNZpp5jfuLLanXz26eefgAYq6KCEFmrooYgmquiijDZa5y+qOSrppJRWaumlmGaq6aacdurpp1buCeqopJZq6qmopqrqqqy2Wimkqbn/KuustNZq66245qrrrmeKyuuvwAYr7LDEFmvssV7CihqyzDbr7LPQRivttHf6Su212Gar7bbcdiursqd5K+645JZr7rnopmltuuy26+678MZbLLjMhbLHvfjmq++++DLEzTIAByzwwAQDrGRCdlTjjcIML+xwwxAvbIdCwVRs8cUYZ3yxQg93HPHH3hyM0DAal2zyMAuRbPLKF6Oc0CuhxCzzzDTXLLNC/xass84M2ezzz68wBMzPRNO8kCseJw0ywwzJUvTTocii0DZKVx2xyAepzPLWDUXB79dfR8HQzmQTzFCYMFG9tNUOY40Q2HDrG8rUbK+tsNsFab31yQkh/2133RTvzTJMUBcNTEJoL5Q44kpOkkcejkP+eOSUTz55Nety2dAefHTu+eegh+752YsbJGZCPKSu+uqst766QmHSO1AwrtdueyqKg4k741/CDibpvS/EuejEE5978AqFUvzyoM/N+5eyCxRM6c93CbyX11t/PPa+gxn9QMyHz8ce3UOPUJjBVK+5+lsyNLz4xTuPEPzLk3/+79trz/6W34tG/dv0K1729FeQ06HOdghkXfkIWJDp4W9/Wlrg+u6HPAhiyX0BNF5CfvE/gygvg6GTn0E42EHplbCAD7TglQbYvvxN8CAkTOFBQBg6+8HQgAdBH0JiyD0K9jAh76Nh5/9EaBAhfs6GppNhDpVIEB7+MFxMNEgQhcjCFi7xS+Q4YAK3KEH+IcSBFbxiGFE4RoKccCBnFMgUaehCKybkg0bkAxHJaL6DgPGJPmSgGPWYxDLSkY9mjJ1C4tg5JPaxjofsUvry+MJENvIgawThHAlCyPGpMFRtjGAXvRirKBYkkhmsoiYNQo4zbvGUm8xSQu4ISDSe8ZWedKUfCQLKACrEiY/0YCUnKRBc5tKEsZQlHh3pRkYWc4+/7CUO50dIQzZxmX/k0iJHCMtZDqSW9OOlQCrpTGG20pvJLIYvj1maNKqxkqJUpTG1lEWEnJKLl6zS91gZzmJAM5rkBGc+A2n/zXMSMpPqTN4uU5mleZrTnsFEaD8VOkx8jnKdWupfMbhJUCx9T4cQvWA8qYRBQmpzos3c6JTSucKKXkmioDkoNuFH0pKS0pTvRKBJq7TKNN6Tnw0ViDnNuVLx3dKccDSiNsf50AYedKcJRao1iRpQZsaxm8o8IUapGUueDjQhFM2oS0UqpZ8e1DMqRSdAm+rQLLXzIDGVKVejZNBg3lSfRS2rRmfKUeGJda1Q6tlVtXrSLx41qYBdqE0FidWQ4hVKFwXTNIkZV5x+059x/GhWkblPuJKVsRGNVEKL0dPwtRSTL41lWm1H15H61a3VzClDH7vaenL2rjdMaFCFONS3/xaDnpW17FwP66TP1rW0Xd2gbbdp2Nh6cqoFYepWMbtbAHp0kMVl7nIp29iBKHe65dxsZ5nn299K10pnNchoawdctp62n8NNLWut+s/y5nUhs6XhR8XU1oW2Nrf3ra5jXTtY70H3qe5FLF+rtFi5Yle3B6blXmcYXQODlrdNGqtFNWvf7S6vu6YNrTXH67oA9/a8qs2vfkXcXAfTVMIPdm4cvbrQ+EpSuCfE7YgRnGLqXva7J/ZwhGEczMlS9biK3aF6XWvh+P3XiFAlcYJpnGPj2hes2oXtgJtsYiqFtyAcbp2OmVTfEKe3qoEN8WvbC2Em6fW5ZeYyiFmr5Brj2P+7U85wmvH2ZipJ1Md1nlJiv1Tg/VaWvZE9shCTrFQvE3ZZUSbznOkskFKKNsuvW3RNUQtmaxaatUXWoJBlu+Dk2lbGN85zlDA8ahRT2cYlfmYa8axqIPN505ZOaKZFJ9kG+3nGbT51q5/cmbAqOs5yrvKUrkwQSEca2Oa1Y39jzWwxA9qIpobzQVycwfke2qibvTR/w/xY+gqahknOtTyRDaU+M1natw61gtHsVCRLOtrBFnWyEV1hKaM61cVw9IaNnbotL2nS6B3yn7lNZHvvmrXUDmBtY/xXwRIcv2e8rpspaWvr2ha5Bw/ns2n7bRAmWRs9CLnIR07ykouc1O//hTWvOaPSh+8zTMQ+d7zTPWFlU7rZ39Q2fvdwc4SDydr+tbl9dY5roqtbp9eWt5PC7e17W8ncSMd5wdntdCoR2uVHF7edKSxmzmI91PpWrcD1C2p8y3zmZy81uZ+EcrYLL5YSR3dBQvFzHs+y7EtOe8rf7W9GCzu4Kje0l5Icd7lrXUpQLzzgq274a9Z9zld3+FKHG5qWS36WMOc74/W85np+WeoQl3XPXUv3LwEdkdge+tfzfni1a37znId835W0Zy9BvfV7V/qHFcJz0/c98s4ePZdQ+hnLBz+KYc95pXOK94nrPfd/d73udzx798EdqI93MvMbfvzur/f6y+YS/+EvHmTta1z0vpf92nf/ek9/tdfaXX2CM79+6sN+3qkXPOhHbHSzOz7gLZZ994d/BNF8ujZ9ZgZvi1d/CVh9s0cFEgUmTJd0z+cktzd2Wed16ceASgJ83weAqGcaxveBfpR857d/6maAjYd70EdzS9Z/rNd7qqV40jdtAuh+nqSCaBd9LciDbueAQGh+nvcl4ydV5fdjYod+XnJ64td+CPhvdtd1UFZh8ud89DeAP4iFTtJl3YaB/geDzvd/+udzG6iFW9h5+MWC7MeBfueCYRh1Y9glEUiED1h7iuSEFWh/b3ODPtgkHrhtIJgsXMdmMkiCDWWCA4eCZqeDC/iEUP/IhlQQhJBofZMnW3xocQyXbVW4gmqoh2bYgEKYWxIYha2EcZioiDF4iXm4JH8YepW4WVPYdYUIiJgHJjEHh8oXgrMTfrmYhJeHacKHa6W3hHWIhrjWiaA4iQpYg44YicWofpAIgZB4gcsHjGXoiK1YdMGYWZ1Ehb8ISIjIf9WYTIzIjG4Yhl7IejwFfgF4jRlHjtxniLQoj5VFg+a4ih1IislkilGFim+ogcQIjc3YdmuIgyu3GSM4j6Voi3iIi8NnjFn3eb7ofUS2jf4nEMPYJUwohxB5kQ7pihQJkl0YdGw4gSTZh01Cjf54gLSkih+ZJdmYgbz4kN0oi5sod+H/eHTp6Hzl2IP4+IifCJQDuYw+KYbfZI9ZiBAZySULl4PxqJAiCZUjhpRJiY36+HJHaJC9aI0BWZIN+ZPOGHhsFouEeJM7eIVDCYlcOITjmIghiWuzKIqW6I7nOG5C13VgyJJgSZCeiJJNMoeD94zNqJITyZUa+Xtf+ZIRSYGkkZBR+Us5+YVtSXYz6ZZbKZUZGJdTiX102Y9395SPqY3fWI+UN4piuY9Z+Y7iuFCamSUbqSUx6ZERR3kpFX+jiZVY9JWMeVuVuZqFiZke2ZoXyZldGZRLspZpmJecqJw7qJgFhZiLJo3GSQWEeZk755LImI/KKInNKJ30ZpO3WV2R//mCk5mCvamT5SmbSniUxHmYp7lPPVmV08mXyTifRCmfpxiIW1KErmZ774merImdpmmf3Kmax0iWrjVmK3af+JmdSnKLDhqW04mcMyaR1imaYiacedeeTCmY+cdmzNmIaZmYTddug+ahdTkl1XmCGSqgdLidJLqb/pNoC/qACDGeYchv/daQ8VmQflmfKSqie8mgfflJBpefCNdpBmqemrhQJvekUNoD9CmUBBqKM8ZqSLqQr2alksmaSkpxAAajYqqVYwl/9fZr0ymhP/qgWmRss0ehi5me5BmewXmkQypQVNedcOqREcoQUfqnIzelbXin0XhnFQeW3rmm1Kmbsv/2peBzqH1KpEAapFJCfAiahrMWOoLqdziqlzrKAwUKTPrJohcqk42KpkvKegmXTVdJmU0qZoAaq5s6q62adVjqmTnFj+K0k3oJWULVcRkUm+rIjgepGb5Wo9G5aBD6qW/akRvKq40Xovd4TXbqnKrqqNbaV3cJogkVq4BKq6GKqIYapoU6jYzqpXlaELcaqeGarVZiqWYqi9XqrgfYqY3HrDx6nl36m6GZmdVKlUVKEKsKP035ma/KWt76p+D6lQAbsMRFrkiYq6mZpZY5dYFWWBCrqAsbsWXKcjQKbZI6qRG6rDrarNvKlisZrWY5rb5KRe2KkdgaoYlagKCJawn/G6UbW6VpOq7uFp12KE3nmqExu67SWpQyC68ee6bIGo03ClP8Fq496rAy265F26DUiqoUK4zY2rAiG7UiS6lGWww3C6U5O6IcW0/ryrVUCpaJB63N2bLyBawBJKz/OJvvl7TyirVg65NoiWUlu2h7+qxyio4rG7aZCjohO6gwm657+ySB+4/smhBj+6Rlq7Eoqq6QerTmOqaNK7UK+qsY27M6O7qKOrPZpbQga6MHYa/Nia+cK6pxSKqy2691qre7ymmMi6ut5LVra7YHMbkmV7md+7Vqq7hpS35bera+iWlDC6lV66NZe6DxSojzOrWQSLJPC7jO+oYWOrsYyry2/xu5ShmzJfqhCWpOwFtywkuoOyu39GOSukivKhq04HuxJgpuiSm+ejqICXq4n7OpajoQrCukAuG6pAu7I5myzfm8nuu/o1Or15q7t+uUB+ta6Uty6yu/BDzB/XS8Rpi8ZFqxO9e8GTu8vWvCg1q8AXy6ebu0aaqsbQppJmsQvKu43VtZFxyoibvCRhq+QEW+u1nDPGy5CpHDJ7cQRhxyC7EM+qqt9+txl6vBUbKiIgyXJCy6BpHEUrrDO2y6jfmxLqu6GqZaBuy7u2iR+/pNWpzBnxvGXBrB9qu8rqp6TprEfmrHYvzGeefB/XmHeqyXGxe3oXuiCLHGXAzBrCcTUv+QgU9xrKmbrNcbw1k2w+Yrl4Orl4b8sm3MRpo8sOLzmpxEwzWbgZksuXgMyT7rvvADv4I4nVS8vBYLuk8crKZsxBlcvjhhDFqCDorbFI7sxky7uk7rpvmKxnOqWqX8uuvmwqn6j54cPgW7fRWMX8n8u6cczP9pq5CqwovWtpfMiQ48RKosPklWzWYcvYz8EsVqFL/MyXmsqNhLzGq5vb16wyNmzkQMRPP6wxKsuSebnN16zYUs0N3ZxTxLyOXqyvQbyxw3yPg70LZ8yKmsE45rTEiLFO0MQgDctI+WvcosxF3crviMwkN8tcyMznAsy3LMpHQMqwSdxS9N0iXNzeP/HD78WYsg3MyAfKpxXESQOtLsG8Jp2BJOlEUStQu78LVOkdGhFNKR7E5/O8//XKFuu8FALcWGu8+429Ol+7i9itVWKxBXLbYxjagGXdPMw8ocqdDKrL9SdMUIDdMR/bK4XBNMYgoPEUNYwdS25NRj/E1lnM+VTNXf3JxjHcgajchf/czME827O8oeOdZXPVw07dBQnM1mp6vFq8nhLEdoXT+1nMPrW9k3wUMRccKNDMbujMrNGM8yrL1THacKbNVlHdRv7cNbrdL7G9t8ir61Lda/XZoyClIlLNM/uyWvDKBC28/retjG/K47gdpXtNebxQmF24PjSTkb/CSp8CRO/zCtUaLdO4hb3c3dRgsl5e0k6e2wVc2ybi3YQt04k/O2xfAKlRQ02SzeBAzSbMzASk3ZUqLfLAsmnADBAt6gmh3g873dPK3b8D0QUKoNAwNylCvRXBrfJS0T0t1H1N2AFphF9OQQX4LXY2VgECQ7UQKhu/fht6VlEGRjawlO+tRGA+Hi96UQsvAl+J1RctU0XmIEDmEEXrLjEEVsdhC2DlrimBXjDnnGSj0QRmBEQJ5OPa7kuiVhVW5BMI7jo0qllcpIwQDiK56SEGTkRTnm1GfjCZHjP74Qr9DmWk5zVC7nqRQ9R17RFN3LZNThj2iBCJzhnSs1c45gHA294yRB4P+0SLSjQOwzMcLcoCHe5B9J4wXM6DeuEKbQJUSOalmO6R0r5Fuy6cq7PyL+WERV6AEb6a3l5BsO5QlKYp3O43SuQrEe36j+5JleT6duY+qj6Gi+JN4MvfmF6JNe6cfm6Wz25ii7hhvsnLWumpvEE63OT3yONX7Om567tyQ+6NbKPoDJJCpOfde+6MdOTG3E5Kte7OxT45Ye1sXA5lki6sz17AcB71cy5RAR6g3xJBBaDHf+5BW472GN56Is7gaf7XqH79wO61bu7BVF73B17j5+jGdO8NHk6wcP7OzT7/+O2r/+iGrO5Vqi8G4+8gvf7Ax/5V2EUh1Pe9Gt59R+FR//v6jYDvCUKugCn3toZ4IMgUvE3lqKHvJ/5OgKwfOdJ+PqbkzsfmzuXgy5fiXyPu+zzhBPD7kHAepWEvVkmvPTjtUN4UsMYfQni/SX/hBY/9VTn/JxrvK0nvYhHPbCXhBVj/ZgT+nIhPEeTubmx/WDOvNhKfQJMfdoTxDKnsgLiPKHP60+zxDD0PLSDvOyhBUZk+gCoTcVIxFXsu0TkYw2j4vw2iT9Duab3/l/ifkIHxGAHxH2PiVavz10ZBGrLyWaf9pZ/xCg7xAdT/tWn+58/z2W7zK8b/m3t1Ekb/p40/nP8/r5TgUBw+xMMjAuZPtq1hCx795k70K+jzEuo+oZ/wP8iRT6A5H7q4QxMy495P8Q1Q8lxd8QnAA/68/1yl8Reoj8qwX+3nTRK9H1URcW1w4QxQQOJFjQYEEqCRUuVCjr4MOHCxEqhGiQnMSKBX9hzGiQIZVgHQ8qtCNy4EWKJgl+VNmSx0uYLSGa+ljzlcyVKQdyxCmQZk2GDnsONAJ04U2TG3Wa5MnUaNOKSpd2RJmwJ8uhD4s+pZJ151SoOJuGbclwolWVUtGarNpV5U+uac2qnNsyGNaWamWSzVjTK0G4cYdynVoWbOG9YxFD1JuX71/IOd3SXRvZ8mXDC0Ni5moKsuLKHRX+EpuQXGnNV0M7pUI68eOsMGNGlsUV6f/gw6tx1n7q+fPT26xPy7SjW7Rgysb7JnSdebHXp0Yig56clfrfugJhe3xecXRL3kZfV2fdWubd7MmHtyxOvnx3meGBSocevX7o7ctzu9e/PnNzzDhTLqIBAzRQwNQCNEoo7PZTCSXr+DsuQcNK6glC1OAbSraXLguMoeBUw09DkT5ciEHItvooRJEK9E7CCf1yzMWHMByPRpxUTC/CEXF8sUcY3zsrSIOkGsrGt8SbkciHjDwPL8MiFDG/JJVsEKgryaMSovS21I5Jxnw8kLXXxjRzzGDSVHOYA18J5U04UbxPSxIHsjCrO1saRs002cTJDj+HSgdAk/hM80BDN7P/TJY9GnV0DxYzHHLRRx2VE7ImKoW0Jzv8+zMrTjTlRLW/BsUp0THhVPWyZVrlpqBWW4Us1lcJ4ibWv7i5ZtdavxKzmF8NMjU+Vd+M9Lj6cNrTUE49Ja6nZdcMUD4vMwq10ibOtCyhVi2BFdeWtvnrl20I1VZEAp86d11223X3XXjjlXdeeuu1915889V3X3779fdfgAMW+N/C1LJyYIQTVnhhhht2+GGII5Z4YoortvhijH0dibCMO/b4Y5BDFnlkkks2+WSUUxa4To1VdvllmGOWeWaaa7b5ZpwpZvlLMHP2+WeggxZ6aKKLNvroM3cGNlikm3b6aaijlnpqqqtO//pXpa3Wemuuu/b6a7DDhljprMU2+2y001Z7bba9JpvptuOWe26667b7bobf7hlvvtfeAIlz+hZ8cMIL5zHdgw1X3Ow2HHCAiQgWl3xyyu0umLC9K9ecaEqYcNxxAaDYfHTSS58aMcxNV/3oEj53vQRKVpd9dtpj1rt23G2GwnXeIc/9d+CDl/h24YsveZcNeFd+A9GNd/556OclPnrqK45AeewdECCU6rv3/nvcMl9afPDLrxcaz7PHvo3YzXf/fe+nh3/+fBdJX/3lI9iFfv77r11+/wXwXcdoHP6wJ4BFCFCBC1wcABn4wDERIgkGxF4JjgFBDGawbYvhmAY9GP8ZchABBkIwAQV7F7kPplCFVrtcB1f4QpNUAwYzhEEGSmjCzzEPhjvkodBQ58IeBnEgMqDhDJcwQRx+TgCjEmITnZgyBz5xhRgoYhGFgMQkMqENF5RiF72IsSh+EYO/IAYFqlhFGybRcRuwgBjd+Ma8YQ1ucDSfCM54xwyoEXQJpGMf/ZivMP6xf+m4YyGPqEcHIKF9gmRkI88VSEe+7wSFpCQJ9Qi5/UVSk5u8Upk4ST8qUlKUaVSjDj95SlT+yJOpLN82zChKUR5SjyVgIitteUqFMCIb2bAG5sp2S9rlAZbDHOENs9gGYCYzkr5MnDKd5wpiRpOUSWSjM61JR2b/YumaziPHJKM5TAocAwmIXOI2zSnFbMronMEzxjeJWQ3SLEIAiEQCF9d5zxemE0r4pN0vXulOSp6AIOSwQPLU6Dt+JlSD+tyRQk0nTICK0hUGoUQB1Rg6h2ZUgQytlkYH54p/RvSMeYBIKOY5y0V6VKXm4+gvV2o3EYr0jhQwR0VSQQeDZhEJ5nppT53X0jn6NG4yhCUFADAAYmIgKi+IAQ/kcD8cmlKoUxUeUMlH1bgRUZQtIIACADDMEziLIKmIQVljoAc5kLOWWGWr7Kza1sK5IZSFNKoCPHDUYebJIMMwq1l5QIeTqpF9cCUs6d5a2L65kpI0WMAAfAADECBV/5SlyEgf+upXHsQhp1HVH2I920CgfhZvMT0jBVKwABrQEAQtECUFxAWRYFy2ry9BKzn5KFrc4u2wuZWbHQpJAwIAIKQzSC0lJ5ERpsrWr2XVQ2CTaEHeRlduu5Wu2rp5xxQYQLJFnMEDKCmDjJBVubJ9CU4vicLqptds1FWv2eZKwwcoYAYEYG0RPTADUcITIsNI7ngvy4OmPlWPUm1vgbXGXgN7TbFFHMAMUgCDASwABB6gIQ3wW0gRVNa/G+ZBbfVYzgSHOGoIFrHWSlHE+BLAuzM06gyECwMaKICurhCrQGK7YRzHALCI3GKJfWw0Ev9YatCsYnGr+AAQaHcAIP8oJEkrYtkcczizUDVhNYV8ZZ8FGctO82Y0O0CAG3y1tDwdiHijzOGztu7Dt91ym2GmZTcXrZ0ApYACtlvEalSEv2eOshOKwQnn4lCRcSY0yuBcaKAtGKAEuPMMw1oRTPA5xy8IVEHPi2hMh+zQmcYZRCNK3DNOFLaSznEqDNIGKlOQwJxm9fBC22qhgVSmoC6ikyECZVKP9wUP4YSaL8o9WAe7YZsW9stCKFMLU5iGrrVprjesKINYYhrGxKEWU1psbPuL2NlGGVFFSoEOVBEDZC7GMHBtVggcgATrJkECDhDlPpC7GHmgwDSj2kZu51tf29b3yPwp0zsKtNmXPcD/DBKggg8k/AA4SECOA3UQIvug3mrtd8Wl92qLv+y9AKdhp/Yr2wTkYASyrQAJWLBhU1eEtDBYwhXpac+Mx/xqLZV5ysgYUo7DgLJPvmwIbFAB/5IgBLp+uEG8TUMf+EAIqTYgQmv+dARxFOons2POl/3ah9wY3TZ4t38h8HPlpsJbEMF5EZeQAabjb9VTZ/uN9Nn2kR3d6kqtSH/LuvAcJ6Dhl+1DRcix8TvKUo20hHvh3/N2w3+sy1YH78D7SoKub7gCkTcrtA2iaFi6/KA7TXznuUNzz2MM8BzP837tXtYZfMDZflY5QO1dZXyHvvP8lv3AMJ9zEdRYIE5Q7gyc/03pivg2omeneO0LT3vjA+zEVmcx1g+i9cuCndQpr9HiAap5wV47+TJH/vb5RWTmwyAPui/GufvqblLvuiKjvz61TYhJ79e8+/HH13XDT4Hw+vcDOCC15QtijrITKeL7sOahv4qbPwOslzkLP/16iD0LOsrDsXirCE+zOgoANESCrgTMNwTcwHgBwDvyASLIA62KJiLIiEiTPK47s6IrCPBjPv2Cgs16P2TyQGzrQBt0lwqEgRPIgzzBgMciJlHLuiiDgHWLvA+AANmivodYuZx7tIGIgLRTn7XLQUzDQSs8F1mTgTwoPYtwBSe8I1t7CPPbsBEIAXaDvMsCPoiQu/+cG8KBOAZfSyIQy8IrxDg73JdqMAbnq4hqCEAWqymISIXTczazEruKAESRGsOCkCceg7k8bDMsjER7+QX2gwFjWCpDVK6+g4i/Cz8YYLYaCYY4mMLs2QD0okQsm0RVpJcXLCIofAgz28S+8j+CuL3SAgAjEyW6u7WzSqs1a8UrY0VhjJd/OyO9Kgi+osXLYj2ICMMqaoEFaCywyj+zaq4M1L5ibC9i3MZ3qboi2jlfZEazYsOHED66Oq0WSIFdLCSPc8DT+6sZpCCn80ZuxEN7HJiNE0UiJMdD9DvrKyLgejEQaMczyjBII68AM0XsqcJ8xK1ufEgtFDfk8seyUj//iLjECAu3xyrI1iKGioA+5fKwX5PI6IpIkzSTY4SBxhtEiywrWxwIEDyj+JqwIloAWDounssx8zqowUrJz0JJoDwQcGzAg3hAf+xEiNjBGRoAAuiAIKShC6MreRNJHCvFAYu9oYQrodxKzAglhKwR3nvJFiSIV4QBDwCBGyCAdqQAnKQkLzzKQuQwkqRDNvPKqepKvIwMaHIt3bNKWmTCg3BCaUwBcNMBAFA2GGOyQiIC8ptFSdODeaSgetrLvMRHy8QXCmBEgyjDTTTHgzg6o2JLGHgs09KuGaIBxrwjONwrWsysycSfesxMj9JL2swKziwIyGRGwTQInOuAsrsr/wWggQ5YzSrKTYLwTFJzKoZcngK8TYeyTegMkF84vReYS3gjt0/8JhqYAEabqT4sCMB0tg6bQxwivOlMKOlMT8sIhtMLhmEYy/6rCFwcJrw6I2OQN+w0xGGQwUviPPZcp/UM0HEZhhSMAWfcTRxzxiYUKQAItyoSOJd8SVP7hV+QwqwkUHMaUA31il8Ihj4wx/1ULtA0CHQEKI+soneUy5dUSoGghHH6sLXq0FviUBr1CkVRUJQDSJlKURoSx4MgB/n0R/8jB0fUo0G7UVuyUSX1CqS8yCFdw4y4xGGaAcUMxfAkiPE0RCfQPUs7qM5qUlzCTDHNFyGVLVQgBxBVrv+YFIiZFKlG08lxvKwPCAE7DYEDALpJK0uCOAYlaE7eccgy/SMmHVQ9ka14Iw2rdNGDYEqAa0lZPD0VwAEbSAA7TQAcmIEIDDuR6ANsnCVINFQ/KlRR7dQ1DJQy5FOBOEvS08S+KrhNrYAc2DtdEwmyKq/YVB8tKlVBIlVeHbXLor7d7M2CgEaZcsyE7CsVsIGRUy4ImFX/atOB4K8XALCXELBSes5fFSNf3daDIESzUsonjYESLQg3BDgKaM2CgAPZwoFN7asKsAHVQ1RbHUlgvKgZ9dYn6lZ9VUZwhTb37CtiJQhFjKjx20mzwjscSwASUK5hkLdy27Ad06Me69f/fSVTi32XYSBWcJ3AGqFSOssIq2SBocOxD6DVf+wI5Syrl9CsS8tYIeJXmCUInopPaa1PmcpP05Ot1Ps9VR2ILcWsusQhjJrZHZJZo/W7jDBWkZJQWey9eZW0FxjYghjR5eqwQDMh2EnaFUJarv0TUIQBdSWIcUU9Fci1voNYHfUvXH3Zr10ojH3bfbE/5gPSg1BOFkDZM5NWgSjbM2POAdNWud2ouB1cfAFZd+LH5/OvhVNCPsMEiC2GKM21oTWh7THcBfJazIWIN527ivSvHCjZKFOEn7Uxf/yrrKWgn9xc/tFc1jUIRw1FSSjYM4rFb8WxeH1XTlXZFsXQUgrT/9d9H9cN3lWtXR8sBnLYBnAcprjcK6uNgZJzVwms15cMhl8gINsiXvcZXuKNKRkoBZ0VloA8SPKbXMYlgRlIX02VrWAgv3J7Xj7r0oHAQFDVXvDhXtb9hVEQAQzIUoMwBkVUXIMI2lxjUIg4UHIsV/8EU/uNn8JtYH65xIOd0wQeBvcl4OmDCFQLXAiOHvzt4Ipg1VC0Rouk2uR8SYzktdQ1oDoE4eD5YBd+iAA0SudFYZEAzMm70xA42yjjW3JAgRLI1ezRolCN4dmBYSMeqOWdoRN0PCLtiHGFgASo1IT7ABVgWD31L0Y9CCPgAC8uAUB1HStLYtpBYjIWCMAb2/9pfckY2OLb7atnzYEsTlhm3bDSfQUvzmMlWGH8QaAzdqsH/mN5eUXkHIiVdbbSjdjLyoEccFzZOoA63t2KkIA8rmQlEOLsSVJBHh0z/uN/oqmQZGMTNmSCi+TxYlgSLd0oqGRW5gAwPq9M2uTK6WQydgPS6sWHgN8zK9cBlq0c0F2zqoCe7aupzQhZKIJWZmUUEIAwziHBlWXDoWUyngRHe0xRHru6uyxhjrIEiNqyStuKeIJkTuZLzsB8hebBkeYkFr5kJFtdhjfq7asPaFhn41tgGOdxBmJMVh4m0EZ05ht1TmIKaGIKJke+fV/ZQsPVc18GwGeHZuYkQgL3/Wf/ugnoGJYFEfBf06VQqjDfA8iBXONlgggFhy7pPX6/IqZo3QpklV6XbSA/87tOQxRpLR2vEZgBRz6zUS4GZC5pk8bkVGzpvrHof7ZK+ERgPtvp8vMv6eWzFH4IXPBpqXbltNsAoS4coi5qXJPfDyU1NzaItY2BZc1pHONbWUCBqZZqI4hR3oGCyL3qDWJpuKYXEGXDXzhkNu2I6lxYOYbnjOjitC7pInAIk3qduU5nuT7seVEUDOa7yEXq8YLkbsaxOw5sn46CgfgF/2QCTphoxVabrJ5r61xZmgZaPquAKVZfG1jCjqBkVgZsy+YACTiICAjqz66b0L7qYbWE8VRq/7yWWlVu5SIYgh9oaMs+ltse6sRObngZ105UU9l66n70x2KuiGNOZj6AgyHQgMCmD+aO5uX+7nYpQ0Uhbyh+5xz7aoIQZ3xmgAAYAiCQahS4FPFeaasyj/q2l0U1bb6L5yeuiHsuaRRIhCEIgBUoaczOb74xmPsOKgWHDHA1q4cViEJMZL/lUob2aQ0IAA64gO3u6Vae7Qe3nAZ/Co0ecTOJz7Kivo0NVlO1yNIuBpIu6RWYAcAuAg0YAtiuZGBD8bhh8BJXJx9nF3MjFHO7yERu7KTuCBDH5wAIAlZmgCb3Yu+2mVAAhiFflyDPprfOcjMBUaVGbxyTboNgb4dugP9EmPJknu+bKQfXRgEGwIUe93LL2IYtRzw695ewzjWzRuuSHgI4kOonuBlc8PNWnvM8D587zyZjSORE11gx3zD1JgoNHwKpLgKbcXOHxvRHV/RFT6dOzxfz3cTSnfFNT4QmkGpEhxkzd+hBD/Xk+HSOEkRYlxclPzNMaO2S5oMf4HCfZoCZ+YVQcG2pxvJajwpZv281PnZt+W2nnnCIWOWSNoIZOHABDxyZaXWpFnFm35hkv+9ub5fddIJIJ9dRPmufDgDu9ulXhxlKIPbATnCcWIZeye9vD/JwX5eALUeBiHA+m3SB0PZk9nA1F276Rpmojm0OYHOccIEecAFtsPf/ew/yLs93rwDX6i6GPWffjAjwkg6AC5Dqc04Z41b4KjeJZegBlb+GgrCEZVBsc5j4Lbd4bbFQTHgBC0Xo+HVfeFf4Sub2mCn4tF71grgVgogGle+BlycIaXj4bphrmd9yz6b5rMh5Un72jDB1n2dlY48Zj/d5ToeIpneBbriGZeiGpDcIh++Bpxfqtoj6Bqd6drFKTFjbnRZ6hW/3mOGErc9jvVf7pA98toeVpGd5oYb7Ra94uYcW2YIANjlyKc0Igd96hpeZHff5k7cVwQ/8iD/6pI8GobZzxL/zxTcTyKa+ye3zvmdleZeZnlf41i8IpN98lQd9gtCGpFd8Fx79/0Wf+tK3C0R1jf3+69X/eZspfg5A7mugfZUnlLVXeWzQhmio9z8Gct4H99/HDH+Hyavvq1JH/jxG7pTRep9HgYpAe9rHhqJn/h6QBpwQZxSQgD3ghK7n2utf9OwPEBUvK2cEiGAxBhLEVOwgwoQHJXBo6PAhxIgRjSisaPEixowaN3LsaPGJxJAiJWTsYfIkyh7drkWzFC0lymgei4UqIhGFrJk6d/Ls6fMn0KBChxItavQo0qQ7qTBt6vQp1KhSp1KtOlUp1qxat3Lt6vUr2LBixwoN1ifGsIRmCb4Y9itjFJFyQ+Ikaxcjg7l6OTzBuAwm4MAol3WUZUQuxbuKF/8zbuz4MWSOVidTrmz5aeTMmjdz7uz5s+ZgFlO9eJFKoywUe1fjAt1V9WqRoTC+FGw7ZUdOsOXOdu37N/DgwpdeLm78ONPhypczb+78OdBfv06/xQgy9lyS0IMCwy4y50Vpt8er3AiM4d4i4Lezb+/+/Uzk8udXJQf/Pv78+vdn7e6dN38cxfUfRNpd5AJ5t2mj0RO77dVXgBFKOOFiv9B3IYZOUbghhx16GNyABE70YUKHiehQYhZZkuBtMl10HoGv9LRMdSTaeGOAGepIn304+vgjkEH+5N+JDqEADI7oOaTBEAFo0MBqUdDGom2WYISLiAbqhKALLgr5JZigbbP/I5nIhXkmmml+aFORDUF4Y0hGXPADDkP8cIEfIiF50TVUBuZCRnmJ2JpOf5lEmJqJKiqWMWU6apkxaS06KaWVCmdikUX4GIpIfFTyQxAXBDFEIgFEhEJG3fgJ2IIYsUngkTrV1oOVCWnjgjReWrorrxqd8iiwlPU6LLHFihXiib3deJ1IQzTAh0NQQsRASavCpKtCRGap0a3SXEOYNiYBqhCCPbRqLLq7BrsuVT2m+y688eqkLYFa2ihoSEXMoNebFRlq7WAYcdImB5xkVC5M5x7EzUnYyvtwkOxKLBXEFVv88KsE7omjgxE1YOpcylY0K8AmZYTpidRetGJg2M5a/+PFMX84Mc1OwSwzzjknirJ3/dpIb0QaBKFXRuGWbFI3GSl5IqEWkZwSoggZjY3OVU9YM9ZWa701kAMTqN6PyEoUwBHQjpQRNkebdE1GBHMgskJ9BlYRwippsww3HGFgB9d9g4Z1ze76PTjh+skiosE/8hzREHkihhHLMBUwQQ2VK1CAbQ4jxCnBqQZGdUIMByaNRuSIIEPhqT8GOM2qu/46dEuvZu+NskO0QiJ6SXnRvyjVcMMOlddgwAw7YA7YzQlh2SbtCdUN00rR/PJ0TBvJAEMesGsfFusTb/89+J8trpeMPx4uFxAgy7VxRXKjtMMNx59UwO8IwDTuRfiemP+iv2ofqtE2YAADCrgifAZMSvckdsAFMvAuoeiYXIrgsxtxTiQa0MBcUIURVb0vfoFRwAzkZxKFVSRjiJuS/zZSDQHC4ASCayAMdZJAdsWwhjbEyjn0dyoG4IJ9P2JWSAIAhLmo7EAoQcAM7CcYJVbvRW7zoa38lzSN5IGFMMDATlyBxRsacIbr4iIYwxiUUMhOAnsoX5hsB5FErGAuE0SI6E5iAAOsKmoV8Vqm0OY/ElrkBFb0QQE9kgcKTEKM3/NisAypyEV2BBcSMELi1ATBh/hhCHqBW0KeNoMJrOpkBOOfQiJ3NM0lxA0UsGILO1KN68GgGhj5hTEYqTVEAkv/lra8paVeMZcLqE8kRTtiEv00xYvILhF2+oO09NK0/vmvVhhxBSoFGMuMbKMUVqQmDAKJy5jR8lHb/CY4wSS2iKygjXJpHkLSdhIkwmQCO5iACFHCNoxIpAEaCEAiZhCAUI2vIWhsn//wd5FfYCCaA9zGQI1xShaeICMrbGg4K9ZNR0W0ohb1UD+xA0qFpASJ8SyAAoanAwNwsokWqWBImhSEAMygVBLJiHjURjqNWNOgRHClQlxBhGiWIiNVvOJF4zXRMgW1qEbNjxq9E0lmoiSYgqnBDlKSPIQsTyQzSOYKFofOgzzPWqRMCCsNKkAZEAED1ZjEQlE5TYuQw48H/z2qsYZKJrjSta7MOV+boIgQ6u0gqoJZgAJQItCK6BAiDdiXGzESx6PZ8SJifaxYEYqRtBJhqgCUrF1vJNcdvTCznv1sZFAqIk1hJKYoKYAO4tlUEfIxISaECJP0slSFUM9aGvnFCiGrWwFSICPpQCVOO4JbCmAWtBwix2Z1ZNzlMncxQBRRES3S1R5MYAGq7QECbpCSrwINIgH4gdm+gxGjHW2YGPnpbiErgs4ipKBWpIBlK7KNnaKuuRxKbobsq9/9ciWp2FmmQhabkuoy0SQF2AEdA3YRPIYkEXCYC2kvos6jtTYh5NhpeiFbyIuYLprZKx0GfCBAEfB3Qq7AL/99tFniFbMYKJP0Dib3ahsEGGABcyTeDAxQ4MEqJKMcWMEMHCeSjSYkMJMT3uUyt5G0ZtigfMNIWK2o4oq4wq0C3GKL94Ni+mS5y17miC47hxH3zRgBZlateSviXw4AAbFyAXBCeneS393gxgYA3nVppRFoNvmx2DQoRC2CXhY++cvwQe6WzWToRTO6GOP8z1aLwcGjzfMic7kn+cYME/h9dAc6KLC4NuLePkfThRgxBmRPUApjSLYaTOYtexvtnEYlujiRkjWuW+zj1RAZIf7rQWMTItqIOIlopU3JDqwbmAl4ECUzzUhNSY3KD19k0JClgJVRSYRcs+cUF6i1cbj/Le79vvY/s43zr51ZkedGZAZDPOfBjtjswIC6B19FSJSlLc34Zlvf2Iv1uIUD7svMIuAGBy1ei6TXg9TWT6DLH2JmYE6RvHFhyPYrlYJdEX+jsrgb5zgLg3tw5Uhh4JYZOcrryuDR/lJtFT7IixsCh9zN5dwyRskNAusnFYKct/G1Q88FmHLmlNzkVrGEFIau9Iuy+z/RpZv/uCsXPvyglyFZD0DnF0JhasQNo+Y4iS/i9aDXd+kCN3pVzK72cK6ZNZD7tcYP8mhKTjwkkZ40dmcAEwVMoN4neTlCMAxyLFtE8Bzv6dqBMya0S8XjiX+8Id32T4XI2Vo8LtEnq7VO/713dAIG0MEC3rndJUPWAyB4gG4LXZFfvFrfhIe8ZxDNeKjAvvYx5IQDBFACCxgszG3KCJkBlmaFtH0vu7OInAuwdSP3NSXqtgifH6sABQzg2gAPYNCnbPvNLH72TXH89sMPOws4oPzl34AAdF+ku/uv0haRPApRQlLbGEDnoc4ILCELAADQAASpfiWq9VxviV9nyJ73UQEBJqD2tIH5NaD5oV8JKEHPxJvaxB1NEIwGXQR5rZOyBcbyjdBGRFs0dYACUAAFLABk5QHAWZu+EYEbKCBnHCACwiANFo4AOCAOmh8TQOBe2NxBVJ61PF9CNJ13RNp0IRi9aZdJcVi/sf/QAxCABwiQAqCeWImcQrRV0FFbDUJGM3hfM2whGHINE+QgGTYgBEqgRGAdbfnPw1lEYf1HxRWDKJ3WHNWb50HNRogVBRBAC7AQAHTAY4EfQgRdK8VXGJKF9xniIS4ivOBeGT5iAzJB+qEhB0SYRWwgwABezMVGjDGcbfzOjS3ADMzAAoDabeUWKvkAAKQAC/lABwCAWJWdRQBd0DGiY7wF4ymiLe4isZAfJP6iA6KfEhwDRkxYyUgdwahhQgQfYCCA8NRAvQ1fRXwdCw0ACIgYC9HABIjVemEENY4gIKYawPEi95jcC5IjOr4LAwIjOwZjCUTAInCU/+TNRcwddrD/n9q4n0WYguEJEA0sQOvNQOsBFUb0Iyq1ACnqFuKlI1n8ghuYnCAypERSyg22o0XioAAgARTUQkB5Upv02kH82r0dxKt5wAIQAAAMAA1YEQj0YTRpX0IMpACZ5ABAIWQZgy5OZFYM3DjqpE+eyRhepFDiYBncgSDgAcA8m0UUn+74xa8pYvQJkA8oQArQgDWOIgikQAukZDQN4EWYw2NN5TX+IWTB5E9yxTDU2lmu5aRAQQQIwAYMpVzqoADUgR0MAovoo0LA30U0HJVcnkIEoB/6nxU9wCsSwAwQphW54Kk9VgoQwCkNACvqYU6yJVJsmaRYpmaeiXQUAydYQAlU/+RcymVRHuVtWOCw/UcGXuIebcSgdQBAPtYDzICHQZtYISQV9t9jbdtmegUublZE9qZwAklnuiVcjqZcSqJdAkZGEOE96pHajGQxWBkF8J9uzQAVhhy/GZRJdgA2wgBtitWGDWdXdF83VSZ5pueHdOZnhiZykuYhCEIk9EAbEhbBxOEcAowFDmIrphcIVN81ZYRYKQAAfCcMTGEVqidX/EImdNM5KiiEcuZbQAESCEBQvqdFSmIbQMFFbOJqdGIxAGEnaQQt9tkAwCILyWJFoKIVpUAJohJZGlSELiitdU+koOeM5miHdGYoRAASxCWGXuQGIEEEJE53/QfwSVHXff/jbrUAAVjRQlbE2B3kDHTAq70ioOloVgzDMJgn1mSmlobpl1THL1CohQZphmZkCTCP5+TjRhiktGFAfPWjSYIAYhJoB6DeAyiAQWmhmCJQ1vypoKIJj/ookKIpO57hf4BkMUyXn4wk62VfRjDZVE6mB3RACoAAKWqqQa3VoB4FOcjCxDzop5YqmJCpmV4ookLiDgoAJc7F8THV0Sgi9oEcBQBcVMJApoqVVRLASnacqSqFl5ZJTwarsf7IFERACRzqqkKioobEwhWDX7IIYCJE/vUcb1rEtQqQk8qkAKUAgLKQVx5rUZADOfwKmRQrua7rjUjHL5RDqjbrL7bqq67/ZkVgorUA3kGwoLSNp0WI4ANEIWRtJSp1I7uCKoa8BZgeLMOiSbIuq7z+IgRGmjECzEhiYc9ZoYU1oW55wJNakb82LFG4q4WcnLuKLMqqibvCa4VGrLO+YzzKYwXmYS0KqLRBphWpXsoWRWduRM/uLNBOyiIoK7O6LEa2gQVQgojuHIkGXaCtHos22QMwWdBWrdUaECVYQBuIpgOySx0gpfCJWtBF6TQ6rbpeLdqmrdYMLcQaLRnW5V1SiV5WBJySmqcqBD9modruLd+qTtZurduSYWmCrZJpRL7pm1mSZNDhZN82ruP6jXEWbeA6gHLGLUzQatCNK5URYnA+rud+/+7DSMdntuzkOuDg3p9DBR0RAJxgcpyKgi7sxi7E9Ejklm4k1iWH+lTQhaxCiKC/hZ3sBq/whu4vjC7X2u6QRgAmcSypVUN8HW6cDq/0Ti+80O7WqmrpSqJGFoMp1SxGEKLOUq/4ji+viK6h2q4ZZkAGLAHHmdpFRK2+3Sr5zi/9Wsou7EJxXi/6lp8JJEEGCAGp+alC8CupPW39HjACK4r5/uj+lp//CgH76hbjXkTd9pkKJjAGZzCa3G9xVij2Tm7//m9kYUT3ZqwGnzAKpwnbSu7kPnAEw9czcW4KzzAN/8gv4O8vHEO87m//FkLurh6Tktrr1jARFzGJrHAD5/8eElgAMSKE7+qbwRqxFE8xhdywdOgw6e7vBsAs9JLa61ExGIexhCBxA7uwvyWuGKexGruHfRyDBWQx+pqA+gJwhmnuGt8xHt8HGe+vGe8mqeYxIAcydLTxGx9v6SZBEggBHVuRAAuyIz9yc9QuD5ux80KyJV+ycrAnaBpyC8MsJn8yKP9Gcb4lC7ut9uJoKKeyKoOFJrsn8q4yLMcyZHTwmRptCaCyLOeyLidFoTJws0bALgezMI8FqnpwkP7wMCezMi/oW/SoL8vlMkezNG9FMddyou7CNGezNmfFw5ZyA5bANoezOPOsdLCsNTcgMI+zOq/zUHSz+SEzO8ezPHv/xMpSKC7PMz7nsz7vMz/3sz//M0AHtEAPNEEXtEEfNEIntEIvNEM3tEM/NERHtERPNEVXtEVfNEZntEZvNEd3tEd/NEiHtEiPNEmXtEmfNEqntEqvNEu3tEu/NEzHtEzPNE3XtKF17kbgdFi8QlQEhVPQI0JoCFBQzFA3RYBdA1IDdU8INRwh9dxSE1DodEUEA1VX9cJ6RHL8RPjKV1T3RBPsAViDdRP4hFRjRFkrxCuEdVhPXmOctUW49VdUtVX7Rlqr9RnxBFxz9U5wgl3vgTISR1YHtVEHxVer9VgDBTc4tVIXA1MvRl4rBFwHQypM9mRfdQz2NCM19kFodkcw/8U9F4MdBLYM0Z5Q8HRUMKpkaDZnjzZR+4Rqr3Z8DLZgi3Zq+0Roz2BsO4Vo8ERTfDZtW4Rn98Rt74QR8IFxHzcfoDZGBDdv4/ZMmDZUsDVrOzdjw7ZG/LZHYADvegQPdLd3X+ZT7HZRkDZRQPdTSPd1U7dOaDdgQ4UpFDVtW7dHFDdyG7dyp7dsb3Z+dzYVfHYxRHFFYDdWq/dGQEUwnO2Ay3dzt7YhcbaCsxVTbPVt7Tc9G3hpU8V9L/drCzh/U8VPbDiHdzh1P7hCULjPmniBhzdPlGyIcxiKIwSiSTj+vbiGS0WGK8QktPhF0PhFmHd0f/h+YwZg7wSL+4R3f//3UVg4z5L3hU8Feg8Uj0O5jpc4Vfx1go94lOP3aQN5kGc5lRP4RiDaK3n5FZL5bDeFeBMFk/t02imSg5v5mePobVMBgn85mgeFjzP4dGP5lO/4ZLh2l8N5gAc6mNd4oV/EnNe5fuv2UpN4QtiMlst5U9S5EVhFe+OooyNEnv94o8d3pj86nEM6Txx5d4M3oxvFmv/Epp93btP5dKPnZLx3p/P5oW9Epbf5gnt6n4P6rs92RjiFoov6lTNFmg9FqgO6pTc4hX/6QRigjCsEi/e6nRM7UKw6VGS4JSyDtmu7Nmj23237tot4sm8EN4C7kJ85U2x7i4P7Mpz7olMBu4f/uLvPuHUPg1xTNbpTwW7b+73Tu6MbYK07u3DNu5Zj+ExEe63zeq9bO6vn+rTnesIfBMIbOamb+p2jOsH3BMM7xZNDe8ZLOZlXhpWnuK5HvJ9bxY0/vMLrBMB7hAGOeaa3/EVQNmXn+77T/GQju6Cf/J/XEDdcxbR/fNCnNrAXPG4rOVScxkaI6smRvJ57+EZsfMMbPYhjtqGvOa4Dt9AnxJwzRawFA3kreSocu8JnOVQo4tlvRNe7OkfcurAMe387/a4zPWV0fL5XPdkPvdzH/dVTgdIXA6nzQL7/fd/b/EGA/dZXt1P8fdg/BeGjhmWMfNCra9rvfVXIOtUTet73/1jTW77mJ77ie/nWV77RW1blK3kwBL5GID5TNz7o333WMxDUlz3oA3yII7yOu/7FWz1GmEK4Zf7nP7jUc/qvAz3s8/jsvzvvD/rW436hs75sI/3mO/+hO3/pQMWzWz/RV0aGa3/fm7zvX4bdhz7WJ//3+7uCQ39gq77y5/65o/7mF4P6H/37xz9ChH/kn3j8237EAwQVgQMJFiQoq1hChQsTGiTI0OFAhhMbRrRohOJEi1QgWsyokJzDjwlDFvz4S+TIkiYzGlRoMFhFlh+DuZQp8SbOkTk3ztz5E2hQoUOJFjV6VOhGjR5/RvwYkdxOm8Vg8uQ4UlZPpSN7dnQ68v+V1oivpDJ9ufWpWasP006daMdhVIo1Z1YtRpdtW7deC/4qa9AvRbgG5Y40IjZlU4eBl+7NmBVxQbJc1VJFS9nxWcAjg/Hw7DmVws+fNQ8M/VenXbw6M3Yefdpy3sRYIxc0pZiwXoKMW9YmeBvz7NjCKR72LRC38Mu9M5dm3biv7oG8F061W2y0552rkfN03h31caTjyZc3fx599crDmy9cmXk9dPCq2xczddyn/L3LGYbFL3Ay5pTjj6/9CPzuuWJQ+mou6wqKiUGKFowwoQnrK+Y9guyYyML8KPpPIIx26jAv9Yib6D4QA/ywsq6S85DEBBni7irsskPwxRrp83D/Rgdlu9A+EKlA6KT4MiyRRRCJFNBACvWrTUTpkDwQJCOdVChG8NyLzzueYkooOx6281EnGnMUL7001VyTzaOERJLJgrypZk5vNioszmD0dIhGLZ/0jRMp8fsImDepAEZQNBP1LTiDJskjj0l6wnOhPhWNs6BHI+2Juj8H0lRSiygt8L8zP4U0VC4VgkzIFUm1SBsqTXQIVE45g6lPPfs8M5WNnLiQxj1x3ZW2N4HDNFNUN+pUIU4MbbTURSODdtDw5KSTTlk3qtVWisL8FtzRxjSoV4dSSeVXHhd6hY923X0X3njddbXNeu29Fz1D/aToyGqpvdTT2qSdNqNQ5D0Y/+FQBkbM2miRZbQ1fUfKEuCJ+q34VYwXoljgkQxGGOR391hYLKAkvvXZhjVWyFKIP/o45JAVzojjjh+2OUkh/3U5ZxB3uphnhmom2Ntwjb4R5Td3gjnmhPF9Guqoh9K3xp1rGzXjoBlqOuSRb8aZIaa5jnfmnn22Guysr444ZZK1YnZWELFGcGW6tQ57bIS9NtthtBGDO6GW0w6YaLaV9jjvg8vmGz/A90hcXr9LdlvbtilXlT0Q4T6ac+2S1hlxyOFdXOrSTY+a6p+AHlztwicSHd69CXd9IbFFJz3usy/H/OQGLecwdZV6/5rhiYenyHbIZW+ddsbvrvR451lnOf96vGF3F3csg8/o8evblVwr8F0kfvKPVm++wu0n6pzzcQ9/2ft2sz+d/vrTU3/3uFR+PqH4+Vg+d32znvfmlzkBzq545NPK3ASHPrv5BnBr8c3cJDi9BzowIclLHAAviMEOiiWCDUxg/oBVvdr5r4AGbNxHuuc98VXufdLzoAr5R0MIZoR9R3Mf6OAXvxTaD4hBnJoJt/Q7GY7wdfHjYAWnp8G8FRB/CCzfEafYIyNuLIoMOR8SpTg+mhExg/5bog0t+MHwfU53JFQX9a54Qh8WCYwtvN4LeddGJnJRi0QcGh7BlMNw7TCNyEOhEAlZSKJksYt32p8FxajGNTpxbFD/BCMZMagvBk6SahGkpFgouMkz0vFKbvTeGBHJPBCi8YCJxNxdJglJrqUwkyz0HyhPZEYvqjKUAaxbLIvmx28BMpWivN4PDVnMQpaySna0pawaqcBPTsSVTZOkMj35TFzWkpXK3GMVLYZJam7zltBsJhW5Sc5wWjGGzpRVNtMpzjd+MY6zdKSMllnHdubRjuA8Zx99GSZg+qtggzTmQAlazX2acoGLxOA4r4nNaMZsmvfU5S4NdUlq8nKeAunkJA26yod2LaP7MueyUAlQda5ShOUUJuxgqS/HyfOkueyoTDkKRowypJ+/LGndivFRkBGzoEGVGjJJUlNlMhSh1lzp/+1CWrWRwpCHE0mpUrE4yS2qtJ4yVVArkTrRGmYVm4EzqkTZSNYwvlNCyJQj7GhZH5tS86pUTR8Rc+rPnX7Vp04T6l6BSNQ7clKhfOyfEpvaQwIWtq1urajhovpUi2jSkomFU0PXeNZRIjawp6TJWBsrVa6i1bEReWn8JEvPv8r1tAcFq2INtbm6iuuuZcyr4vhaW/r5Na6qTS0zCRvTXM5WXhHtbFJVS8Spqlaf68ztOieZXK0CN16k5OhMw8rO4RIXpZ89LDyVuVbRlVakq62sVfVYytfCdrPUhO7obNveoU43suB16tZ6G1qHCtS+F0JmfD17UZdmNqEhNRVeu/8q3soaeDqxneEkj7vO9b6rpa2VJWkFXGHfAumtEu7lef/J0wdjz70hxhduORtI+l72wu35sPwwm+Lx2rHBmHOuVpe7yuZq93rSpeZus7tjBuOYpXDsLkzzO1kEh5fHNC4vEX+sXvyKGMpq8it1cyNf8OqYrKEwlHBNjF17CsmiZqXyZuS7UR87ub6UPXCSF6NgwR55vui8rkJWzIcIv8lxyszwnMdsZK9W8r9FNq1Y1bvlKB86TSQ+s1kNheU5a/lNXA4mnOMM5/SadcbVrbFWb1zoNzm6y2oetHVD/ec3k3rSGTQ0d826Bz2/mtFwXbIdmyxmSAsJqIjW9YC/yub/KltY0FQA9aRvDSJJm1TUg+avnEvtazKH1Mxi7vOoi/2fYSM72FQIYYlTjWps127VLt4NC2HN5z0329l+nnaCs91hvIZ71/EuiqKlfW78XHtl1cbPsXm6XxiDMdMX2nR1O23rRrcY2L6rNzVj/Fx4C02t5W62vb+dTLIGfI215nNPHy5vj/O6jOkeSCfXXWmRCxvh4I50yr1M08UqfOM3zXa0N17ypR1c3KM+ubbdjFVL9xy1ql55U/Mca6Obe9FI13CyTU5ogw/941EHcNCLmvSJf5rlQsd11iltZcY2G+PqxpA3xRx2JGsdRPjutc2Brlu2X3rj+j5OAc1+dlcf//3qeO/2wNtTd5NrHN1y902upS7vKS+73RlVexM73nX5Nh3xZY15oKHtdcsXDOfZbjqct231bje8uoKvzZ2FVHSlnz7vNaf4ChMP98A3vvCxp7fqJX5vros+Mvz+qr/JCvr6+P1nZN943W+O9Zyf/eeu7/bbv95t3COG7hHXe8WZz/Tg57OUgHc+7GMv9cO/POEtL8jiHfh8sei+jLwHc/OpX3Kel/nyxy++kMh/6p13fuFi9v2Bza8V0muO3KaPogSw11bvOOBG+9qv/3qC8LoP0WYP3apP/Aii/rBqATcC/TxI/Upt/9QN+ITHv8qulTKP6TZv59wt5BLQw7jvA/+5p/aozwDLiO/WqAWtr+0cjPsc0OOWAb7AT/4UL/5UbuuOb/M28D/CbPKW7vhoLgJH0Pg0z2SUsL/yb+M6kNpyUOYW4u5QL9VicMFekPVsUPkUMAd10PB2bAbFTgJNTSvGaA3R7j8KiAdDkACnxwrPrgb5RfjQjfg8hgQncM3eUPKakOGccAjTKo7AsIa88NTS0LTykA2p7g437wItogHNEMp68E1IjhHbMAjpjPuIygjxAwnRLQsBceQ+ERWRrxIjogKp7v5ucJUE0eniDgspbyK2MPV2sQs9DwZxMRJ1axLnz9gw0QE5yhGRjxb/cBVNrhUdIgNPbRRXZhiFTMz/krEIv8kQ047rgnGdqlEVB3H7oA54ErEOAe0cG3HWyEoF340cjTHqNHH9wnHd3JCIntEgotHn3A/+YM4UgZHpmHD5ttHaupHzZFGraNHbVvAdm/H9KEIXezEdfY7bflEKk4/9GPIQ4TEe0bAiB5Abww8UG9LxutG4AI6osHHq1qkPX4YZS5IeF7IAC9HTNhLizJELLTIneUolWW3O2lG2ypAjo0we5WYlv6wgRRIO980gp3GCMnL3ALIZBbL9FBIfx88gY3EMeUohwRHzSJLSTI8XdXIsubITNWt9zstztpLAQGsoz1DaepIeCwwjB2iYmvIsD8ory1HW6JAPgUx0/17R7bryI79qL91puxBxyCjsBxuz9TJCLvmSrNRyLaFStp7sLeOtKI/wKGWKLk8woNzSG5krLxXJH7vtFEcTKmLSKj/z+/AMIauLMNEsMTVvtFxIKUHTMXfTIV1LLVHQg+rsEjNzr5CxMBkpzcQQMe+SCDvT5XoPJcnLL7utJUMTxaAQ5E7tMJXzNBUQM6tqMXGTN1UzrKTz4syLMoHz1ISTOD1uM0nROevjMwWRPZvz8fpxCpMQNvHzMcdzqZQnK0sO/2hP/wATcv7vP25zjnJzGX0RJEsPh9IzNi+kPttz14zTQWtoPu/xO2ESO/1TJi0IEvFJzAou7lzzPXlqO/+bUT33sUIlk8+8C3LosTRXKTJv0o4oU0wmlP861EJFLEWfci6Tk0Wtkzk/1D6X0DI1UCrJ89f6E0rtEnYEc520ckntDyiD00d37iFzkci4s0hBtC57M0J/k0fF7kV/lCg9MkOR8zqj1LKOtATjk7XmbEXnqi9LVBtpM8cCNEuxlCZtbUtHVCFkNHFoVBFlcB3nTEdblOrSVE2BdMdKjhOPikid9JG2VBRrdDW7s9+aFM6o0iz5dEr99CKhp0096E7jNMiIbsLEE051M1bHFFOjY8Ney1F1C1Ij1b0wlAqbbUPtaFe5lE5fDDq1KSX3kDoNdINMtUBTVTuZ9YmsMUb/vzRMZ9U854xQbcRM2fIyRZNX2ytI12ZI3xRM6UxTlVUi5zE///FUazUVGVRWBelSiTU70dJTZ/JZBRVcw/JVF1RMOVU2BbbNbrWuctXBtjRci5NNfzXVgjXL0nU615UDozNP9fMvSTUwnbUKj1NVpTWSqLXZDDVvEHUiqe5GwXMyJdRbtbRfF5ZhpY1Si3XQIPbRJFZPEzUyShE1QXXnRFVfT7Re+fFe3+ZMde5PXVRhU7MYSHZsTHYng7YsD7BMOexoWVFhYbagfJVA+cxmS21YidYk/w1Zs9Vdhw9kuYZKZ3E2Hbb9VrWnBlWtrBVez45gDyxltYeuWPZKlfZl/7V2ayc18q41icyVcP8zcfSR6pySXNu1Z981VFkzbZtmbRNSQK/WBJP2UZcWVJ2Wa6B2alNQZyPDN622ZdczawHXmLiWEM3qa4kNZzE2dB1oVbe16nIWbTUWQJM0JuG2bYW2NnG01eiWVot3XrsJ+/a2W/t2c/9WdVdXcH1wVl+34sJ2U0cXsPI1/Xx2ZuW1NYf2NSH0dPfxdwOPcyHXc5sGdCl2ILEXXxeiUTF3aVL3eY+pYbsWWIeWPmP3bKPWDi32GtWVp6qTXg3XQ8U0RL9wX4FXToW3WhkTW91Xt/IWT1d2ebXXZYO3fgNXZge3bpuOevONfx/3ZCeFeXWLaf9/VnJ1t1l5N6QGtHU7loWn1VW5h3iP94NXuIS7JS0v2HG903k3mJBYt31dV3859GWvd4dVpXaTdWIHeHJjpnJls3yLWIb5VYP1NjwBNoKXWMmSN0f5FoNRN4iFOIjGdWdp9uxCmH+sV4AflDPHeB9TuHsR+HsN2F7VuEt/eFQX2Hz/lmnTN2bWlyyteHZJt2pxVX5DJ4vN2JCIuCrBiI2baITbj3FpF4A3joKNt4L/GI/Ftnc9NlpnOGR9cmRvuEG9WNMWtdTid3ybt5EdeYiphpZr2ZZvGZdzWZd3mZd72Zd/GZiDWZiHmZiL2ZiPGZmTWZmXmZmb2ZkFQpNkuX7/npmaq9marxmbs1mbt5mbu9mbvxmcw1mcx5mapZmgyBmd01md15md29md3xme41me55meDWUXzBl661mf95mf+9mf/xmgA1qgB5qgIxCfTaegE1qhF5qhG9qhHxqiI1qg7/mg7VeiLxqjM1qjN5qjO9qjL7qiH/mjR5qkS9qkTxqlU1qla5miQ/qMVxqmY1qmZ5qma9qm4dmlZ/mmd5qne9qnfxqogzoyWjqn6cfvhBqpk1qpl5qpm3qdixqqo1qqp5qqq9qqrxqrs1qrt5qru9qrvxqsw1qsx5qsy9qszxqt01qt15qt29qt3xqu41qu55qu69qu7xqv81qv95qv//var/8asANbsAebsAvbsA8bsRNbsRebsRvbsR8bsiNbsiebsivbsi8bszNbszebszvbsz8btENbtEebtEvbtE8btVNbtVebtVvbtV8btmNbtmebtmvbtm8bt3Nbt3ebt3vbt38buINbuIebuIvbuI8buZNbuZebuZvbuZ8buqNbuqebuqvbuq8bu7Nbu7ebu7vbu78bvMNbvMebvMvbvM8bvdNbvdebvdvbvd8bvuNbvuebvuvbvu8bv/Nbv/ebv/vbv/8bwANcwAecwAvcwA8cwRNcwRecwRvcwR8cwiNcwiecwivcwi8cwzNcwzecwzvcwz8cxENcxEecxEvcxDtPHMVTXMVXnMVb3MVfHMZjXMZnnMZr3MZvHMdzXMd3nMd73Md/HMiDXMiHnMiL3MiPHMmTXMmXvKoDAgAh+QQFBgBTACwAAAAAAAX0AQAI/wB/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TaHkkkw26eSTUEYp5ZRUVmnllVhmqeWWXHbp5ZdghinmmGSWaeaZaKap5ppstunmm3DGKeecdNZpJ5mr3annnnz26eefgAYq6KCEFmrooYgmquiidUqhGqOQRirppJRWaumlmGaq6aacdmplnp6GKuqopJZq6qmopqrqqpPu8iirsMb/KuustNZq66245momqLr26uuvwAYr7LDEFuulq6kZq+yyzDbr7LPQRnsnr9JWa+212Gar7bawIosat+CGK+645JZrbprUnqvuuuy26+67w3rbXJgLjZkQvQiJeS++B+m7L78G+dsvwPmCyRDBARu8kCmhNOzwwxBH7LApCgmcsML1YpzQMhx37PHHIHt8sMYsWTzwlxUjLJC9BaPcsssuqbwyySd7mTHNpclckM4DmUxQmMUkxMPQRBdt9NFFp/ylvD/73LTOPPM8M8z/2qy01VdjXfOxL2tddZcjU901l2F7ffHSWZP9dZdM9+z0L1HjvHPcYj9t9tlgp81l26RJ/z313XPLXQzPSBduOA96azl23murvbjijUOeeJZlM37QLn6//QvmMrN8M+B2W/445Z+LXhDncrtd90Cor/434K2bHrrjkUu+Ne2Bg6667rHL3nfqs29Zue9wgxk0Qocnn3TtWPJdPPDPu/467rkTv7v10ws/OZbDUx/8ls5r/j3p21/Zve2jc1/+lc5nj371bKdPPvzay/9p6dZDDX302IvZfmh+45/36Fe/ggwOeMpL4PqqZD/zLZCBzHNgA6l0vvlNcEoK6V0BL4hBhGhwg9fTXQhBiLcBjk99D+ygB8UnQBIK5IPvG6ELYYjC27nwhDUs4Q0zBzwa5tA0AeRh6v+AJrQEJi+FUgqf1MRHNxG2MIYEtKAOoYhDCdoQfByUUkOE6EQu9i9M/2si167oQjGaUIZUfKIU0fjDKa6xilb6H2iCuL+3HVB6vzDiESN4PzemUY1vdF8gAWnFLEKpgm1knReJ58NCsnGQj+wjHyGIxCgh0pEEaaQkyZjIzWnubZqk4CRFWUlLjlKFfsRkFDvpyQB6ho54FGQgiYg8PRqulE9SIvSYCLxF3jCSlDTkky6pSlk2T5jDJGYwkdkkZZLylFrEZS6l2UxoJpGZTsLmkqjJJGc+M5WbhOM3OVlMY7LvVbE05zLJqco76s6Wt7TmIdlZTkKW04y/VOc4wbn/zkz68oah3Kc966lPVGpTSd6MJje3mZCAGpSfAm3lEGXmUFMedAoJVSg9I/rPQVbUot/a30AjCsx+FlRKxzsIPAu3UCXpMpa8xGNHWXlSkG70oRAlqf8uitGMzrOlPQWqT5MpTyiFsZdg5GlQV3nPOuKTijOt506TJdKotpNwKz2aUG9K0pHqFKnptKpJXyjWsX70p0ylaU3RetGhZhN/vzwrUdu6Qv3JTa7VpCtQl5pTjaZ1rCXFqSJd2RlYdtGuXkqpQbKq1aI66aUijKnuyipYcVZ2rXPl6V4hiz3MvnWroHVsXnl6VJkmlauCfSokvXpZxHZ2iacNaTpZa1PU/9ZWIO60HmONFlrLdlWy+XNqWHtI2cridbS+vWxg/WrbzDb3s6LtZkNZqLPjSve50PUnWA+7XeIV97aDFekrqypc6dFSpbslGlA5e0bagtezyP1rV93r3L6+F77XjW5+7Rsl9uYTvwztLXb3O+AAk1bAye2vUvVaYITC9ZeubS99s8tfo6LTiROOb4Xr+4vcnjG96tWvgzfM4eUyN8ElzjCBSbxi+V7WuiMWcYxP9zbPIdjFJ8bxfQE8YxrDVnow7rGJwRvkG6M4xRH+L8+CzFcgkne4E/2SYnXMVipPs8FCPjKFtdxiHjeZxQZmMJbduuUhWxjLXwZzlrkc5jE/GP+SUxWzla+s5jZ72chmRnKUuRvZ2J7GsK+VmYch3N0B2hjNeP5uleucQUUvmqydY+Gd36xWR5cZ0rtMHZNlnOYiy5jMGs5zqFVs5zmPWqKzHe9sLX3p8zJaxv79I3DPyOoui9rWpF7zrW0dZ1Ofete6njSehX3gT3M61lBUbaWVXcxalxrYLr1wZ3OdZjaXetBpZHY4vRzsWRMayny2nqf3Ot1IA1rCzg42tRv9Y9BtWrOX0zZguW3kdFcb1RhWNYbtXW1X+/rZ1EY2Tb2d7fIGGqYGDy6YBE7QdVOaoPZ++DmNXew6Z1ne8yX4LBOez147edUcdyG2B4nx1FK35Dn/JracX11XcLu7xpJ2+LBlTvF4t5uRn6QoyndM7Xsn+Y80N8i7qQpyl3vXeDWvM8O3bW1d7/zRTQc1wIOO6GPDW+LzpjrLk27x0k7Wz02/eKGV/PQSR3yz0paw1v997bJfeu2HtniiQ77aJfO73HKLu5tnfvaWIxzIOb+r23/d83rTnZVDl+2+D99Jf0cd1leP/NYnv3eus/3e9LZ61bGeccYz/fGaXzm0p7B0pg8e14W3vMorj2Y5fubcZBfc6QFu7kyPveBGjz3v7u53wOmd8sC/vNR1nXjWa3fPsJu9ujXeeM8DtvgfX3zud4h00Xu59L9Vvs+d3/m/h1vhaNs8/9+5r9y1j97r4B+jxdOs/eE7Hfnotn34FT9t3htk5KxsP5oxz/ymTr/uxEV+xgVzsAd0fad6mOZ9OPdzUDRuxid3CHiAQhdz+lZ/Aphyjgdt6yV5EGh95qeBnKdc9td6HPiAwheCKQeCoWeC3IZ9AqV/5BaBFwh1LZh2//WBmXd/MGiCvzd6c/d/y4ZHDliCCeh7MSeBLKiCNid/Cwh/AzSEJxiD1oeEx5dqhfVk32dCGbh6TeeCKZh6HkiFUeiBOUiC4oeASkiGOOhxY9h1C5aEIxh8OLiGYJczWHhwroN//vd1rtODZSiHcyiGRRh/mkaAd0iIWWiAAciEJgR9Pv+4hHyYiLgHOoKIb9NWgWoXh003ZaCHZV64Y/33eYE4gyk2irenJZ9Ig2mYhFzYhm6IhmzIbex3ikFoWuZFim/Xc66HiTeoibiFVSB2Y34IhnCIi4Rnd8Y4ao7Yc5jXigTRA9AYjdI4jdQoje53jXingI0YeK4DhZ1IhM5Yics4GgUIgE6oJZw4ECA2NBt4hh1YjEAIcYyoe5GofpfXjHNYjfq4jz2AjcMWi6sYdqn4aDsIjuZXibpog0BninkIjOkljCdHi3uIhxR5Rt54j9lohOWoVvzYkdaIgjyHjPNIReMISgXpjt+YkoA4jqKxkfJ4jlmSjgKxjogDeSgZdj//KIm1+EXxOJHxc5OuaBAeOZT+iIYJCYt1KIthmIy8BpM72V4A2ZKHSI++o4eiSJMQeXPpR2tMuXyLqJOdtIzD6IwDMZQeWZQeyJLmV5I6J5Gi+IdBSZZkqZZzNJWK6JRXIpN5tI7t+I5A+YEISYc9KYoAeYT7Y5YdiZasGJWAmZTMuJSDCVgM+JQd55hSWXRgeVUIxJeqN4yhKJld2YwimZmfJ5aGmU6IyY+KuZIR+XKTmUgXKZfEKIfiSIFXiJkVqYXVh17BaJN++ZsqGZBxGZzCiZMraJwgqYq/kJr7uJrDWYNIuXBvCIi+WJwIyZh1iZuICDhWCVhY2ZmtWY9c/xmZ5TeauQlQhqid/8Wc+uicxGmJUFmIr6lKscmQ4kl95JmCdPl6dmmOtyhlRdSbFzWQufiZX5WfITmS/nmfWPSXxVmW7EmN7vmgRwmZ83ePs2iLpAma/7mhImiZANSflClyDrlbWamgJOeWWVeboVltpumSb7mcETqNEzqX4bmN88l09Vmd4Ria7CZetyl9HlpZW7iXAuqJBjmbzzmjNJqcpSiYQ5qChQmjWcekH6kQVhqNTlqKjKl9pDedz8mj5pel0Fij2Mmf6nmXDbmZRxp8nnmSz0imNfqB9QmX4dWHp+lEZNqPC7GnW/p2alld3Jh8Ktp9Gko8fvqntrafMf+RCav1FFRqqJS4m4vFmQOapAZ6WYk6ftpIleN5ocg5c5uaEKPqoF1aqFRCoGUGpxiJgKW6mCAqE12il5Aqoi+5pnj0naL3pqiagq8KiDbaohnpO2OZj3Lap8fKaT/aqSQ5qL6zo8LqqsmKhowaM/mmFJFanjlKJXqpq0hqqqwqEL/6nHIpplNqqzE6rnGapYqKa6d6qD+5fhZ6npOIqNNKhmf6EgT5WFeRrV+opL/Ipg8Jnlr5qdajrhRKpzz6ouhapfd6EAgLsHfaZ4C3rQIFrQh6XzoTsQpLWCvhJLT6Qo46dU3hrwmKl1bSrZb6rcAZqoDIsdcZrRXXqu2qbhz/G7E3ujc5aY9hl6EMuqBbeUMwi6LHlBNM4gYhG15YYbLKaUclylgnyqz1ekZDm7EpVqcSC59llKeddbMPS7OQSLGuibI6Gq6PaH1Vu3seqxKtExEkyxRM+6TOuiUq26aXp6ruarZpS68DJ7Nm2LLkKqPsiqyDq6xoF52gOno+G7Rq+rOdtLfxKZ068bZPs7QNK6lVaba1J7UpCq+e2rgWWbA4mndcu51Rwg7/KrppFKjySbYmhbFRqrGps4/ScKtSgrr3RUM+ppwwQbmqY7nX9SRB86Q8hkhMxTxupJefJbwttD1uxF4hNEJwpY68lT0KYQqTuUoMgb1p2rlsxXO5/0ZpZAS90yO9WwSE2iu+J/Rw6Yu8z3u9nOtH7DW8y8thBiW7wftZjQW/vfpefpW6NvWFJ6Zgk6tugQO8ATZMvAtfFGO8OIQQ2DY6aSO9NLhoOfZT9ftrRLW/XCq22fWvKvYQsQRDj+MQIkTCflTC5ftEJnyJ/3uymSXAL0yDKNy+0bUQNRxFjcPC1hu2LVbBebXB1duuUqe+bOTARzys75eLMeG7U4PAI3ZIxJtnLfy9GKhnTaK8QazAb4fFTUK+AmS+OzyTQ/yk3FuZVrzAZ/yoWlZBY3y+CwnE/GpD0dvDVczGMyy3AQyKeVygXswkrrfGDSfHX1zCRLWvZtfFW/+cV/u7MC4cuTEMwx/Mx35cyAWMj5Xbr4vcTQtsYg0Mx5EMXh7WPRNsvYTcbfZ7yJs8dUK8PM07VKA8yZ28kBXWEBo0PBCxkLecOCocxnYcy1m3vsLsvMMsPzY8gZVMeGtly3o8alycwS22y6U8NmLcyE6ay3G8x02rzVfLxMUwyjvhxM8DxQ4mxVO8XBaxX6g3O3c8BUk7RRKhzAK0i/DzEdY8EYI8XzWTOxaRzyCcRe1swPKMzgEd0P61wjwswg1XNfx8Eeoszk5yDQ+tikw8PfTsz7Msz3OsQ3acyMp8asmkygON0eCrYxMx0Zj8NQ2t0BoNyOFswJmsFd8sxgT/MdPxTCWfTBEo/RDuhM3i/MssndIVXUL2PMTpHKMMbTcOXSU5fdPBXIQ+ndIl9RCxE9QwXc8HYdNR/c9Xs9IVsdNHHWbrPLFWLdVIDdVW7bbnTNZBfdJD7U1f/dT7rNRhPWNjjdbtzBMQfdVS0cnA/NZJvTtR7dTvTEBO7dRfqtZ3DRH3TBEkvdheHT0Y8dh8PUlbrdhuzdV/g9j0zM4doc+fE9mZzVeQjTeiHdqKndgOQdmpzdmp/dP8g9mIDdsIQdmV/Vdxbde0fT2nnTVO3dklU9m7DbeAHdBL0tQ6Lda+e0BxPdo/zdwS8c237csd0djJXdKBvdkYISXIfd1+//3Ebu3dxY06EyHdUl3HHKHZXU3Xdd3bac3ezDzd5j3bA41p5V0Lwr3Wvxve9H3e7Lvd2P0y7p3X8A3H163X+e3ftVrfZT0F3T3aA54wR93fE2EHWq3WwA3UGaHf/MvhkV3atb0HIj7ie/DguV3cv2DhhT0w4q0kQLDibnPUGf7KHSExGzFaIrPUBgbinq3dCi3jEoHRNz3hr/3TKt7cRT7dCSHkGvHdH7tfOc7Suf3Si+vhSHLlA3LhPNJmmoTlXv7lCGJncg3mZF7m8LHXCm7mar7m44HmbP7mcN4ebh7ndF7nbZ7gdp7ner4dc77nfv7n0NHngM4WxVACAsAJg/+e6FYh6IqOFlDgAA7ABG1ACY1e6U5RaqBt6TItAJAO6RtgAZoe6kfB5WMu6lURAZ2e6ocO46be6tb6ZaXu6lABDEyQ6rY+6bKe6zfB6LqeFUhg68DOBBGQCb1e7PqK58aOFcXACcDe7A4gAIuQ7NKOErw+7VHB6c7e7EhwDNbe7SBR7d7OFOWwAdnu7MIe7ui+4cie7k+xCxFQ6+UO7BsABexe77It5fb+FNCQAfHe7CVA6fke8C1z7wKvFBgAA0KQBP1u60yABDNe8MaO6eUH8T2xC8RAATCQ8RlgAguf6vNO8QJP6pkO8jlRChl/8jDA7x3f6QIQCqxO8q0u5iP/D/M0UQx2gPIovwQKv/KRjus07+3g/vM7cQI4j/NCwPE8/+kvL/SKHvRMfxMHX/Q4vwQbz/PPjuhPX+xOn/UzsQ0YL/VFr/NW7wA+z/WuvvVmDxN5APZsf/RWf+5pb+poH/cs4Qpsf/cpj/QrD+10r+lz3/coUQxEj/d3v/M8/++A3/TrnvgwUQ2ET/gJ//YRsPSM7+Wlpg4TX/kjsQtf//h4X/VJT++an+dcngwzP/odsfae//ijUAJjXwKcQPmoLyQBhgqXYPuXcPqzjxHF4Aqdv/psnweusgjYvvKSvvtvviTZYCXWQAfDjfwTIQLAj/cUYA4E8e5WP++yD/06/2KF3H8Rjj/9d48BmbQLlNAGY3/o3//l3r/+FCED4s/2JyCTnFD8K1/27l8k7Z//DwEQbjDAIFjQ4EGECdP9Ytiw4a5hcTY4oFjR4kWKGyw45NjR40eQIUWOJFnS5EmUKVWuZNnS5UuYMWXOpFnT5k2cOXXu5NkT5BSgQYUOJQrU51GkSZUuZdrU6VOT2ygkPJgCANWDpURiihFDDhOMYS0K4FQM6lm0adWuZdvW7Vu4ceXGLFq37ly8efXu5Tu3WCmsBB8QALEgMEEK20AWC9Y1Bg89AsROdoCEUl/MmTVv5tzZ82fQJu2OFhra9GnUqaHaOZyCAI0OIA7DwGAWZP8fx4950JlIGSOTCJlUDyde3Phx5Mmbkmau3Plz6KGLncA6OMXUAVcDnxCZKndXHuG/+sYoYFF09OnVr2ffHi1z0u7lz6efcyDVFAtaFBwwwEfghUAa5oXvvtNDDvIwKuGy+hp08EEII1QNvtEktPBCB82ZCqHBANiQIBAGCEyE7goscLfeEqQIOAxbdPFFGGOkiUK7ZLTxRtTySCi/Fv4zCAQasErMNo+GMfHIGOIAS8WMoMDxSSijlNI9Gu+a8kos2XKFQwII0AEADw56DatJRMINyRMPZLKiEjjJ8k0445QzriqLmvNOPG+izqAUZhDRAwB0ELGgGbCSgUiPGkP/E0k6JFuTCSR2yXNSSiu1NKU6ibp0U049MsYgCghQ4AGC/mtB1CBhKJSqakIacFEkw5NoTQc2cLJTXHPVVcpMh9r11zw/JChMhCgYYAYAWlCAKhHICck7WGOFDEFaBQgFUWCz1XZb9XotjVtwodRxtoIeAGEG2YpVTMBoF+XhschodaANBsO19158PfM2qHz7vdAVYcmFAYAUEsrD2dvabXcYC1JUUSNs/ZV4YoqX23eKijNujxwiBD4IgEFBDYkxhWF9IRWGimljSSbJ0vhlmGOm62KZa0auGo8PAqEDhKqR9KNXS0azD444cXRNJI6xeWmmm74Y46ajBq0YGXI2/0iBVAsiokSh0QyGI0mhcDhBFqU2++x8n0Z77b7us5qgGYhFzJWIGzKyaySdqJuhCEyo9jy2AxecU7UHN5ytXYgJOOesCcpjb4bOzA2CA1gg4fIDKoj2hWFA2gXnJORd8HDSS8eycNNTZ0qEt4X8+SNFczvABhsSOOCDDw7I4QBYU4H8lw2FCP3RCH5X/Xjk50M9eeZxSqd1rFoNicDcEpghAQi+qyAHFtB8ISRy3CYoA7/XtLV59NPvlmb124dpT+gPOuF3aB0LYQbeTYSAhO6PDAZyqSQkA6Iri/sMeMDTLA+BCxSJ+OJXEFcsBg7UcwwOEoAmCNhABSYiWkg6Rv8V4dGKCW1gYAlNqBcFnvCEAXygQfJgpu+oYAaaQ5PuCsS5kODsMEIoH5NsZTwVBlGIPknhEBE4rhYiZl0eIdl3EtA/DF7wOyhbDPwCs4QBVstNRuRiF3dSRC+mb0tJLIgxXucRCjqGBCHA2/dC4sDDLGF4a6JXGO14R5eAEY/Hmw4ZCcKdZ5mIBB/A29c+UgwW5oyHtNLIHh35yJDoEZKk+5QfYUA3AaXRMSzIX8k6CBLAQI981WLFGSd5SjtKEpWB28Xi4vfCkEjuOweQYsk6B5Ixxk+O8rLMKn3ZRVX+8mxITOKQQBK7AlVgBtlTmO9CYsX4LZJ4whFmNUsYTGv/Lq0YALMkBkSiye+woJYmu+VHKklGCkSAZSoSwK2y+U71YROeMvsgQk6Qh3qSa36BxGAOxokmKn4kkUksEyVKILp6zVOhqZPnQjOmw4LIoBTGKEZFf1ENVyrEVeAsEAQSgIMDMPNIn/wIMVtIgZQVQ2wijIBDXXq4hr5UYlWjwERrsTcM+AgrWgmJExRWgfvNQKiddIwhP8JNP/rMIbuwwDoTdD6ZRtVsMZXqvVyBgQiKpKLbgCaoltiRJuLNRAH1CMcsuTWOFIMcakCCvFxWVbjKjKpxldk5EVKbWIrVRDgECUSLiUkm7uFoKhohEOl62G3NFbEa2wZVZDCy+unV/zEnC0krZ9OBxmHlcbHkwazM587FhhZcihUtxarWM1M6JGiSdQxJPQLHg3igMOkKDAXMERJFTcutBSxtb3dFWt/2K5QGIdFifMra3Bi1I4nLKEFasIABdCBkWDHGyGQJmcGqqI7B5e6lgNtde9kVBsaEHXJzo7eQsI4qFAAAAUjVn8PsEySRBQ+KGGkBw4JXv0/67n631ViDlGkxsmQtXz/i14PQYAHXIQgAeBaYrAKNo+HhwXjWZB7/Zvh07NNwzD50KH6aNwbOBElXx5ufxgEpMDwFyXHRFC9aJa3DM75Rf2mcK3KoFwbSk7CIY+BGkMD2ARPwkJgy69XFIFNavP9h6Y2d3CIbP5lT92lWSLji4/+BZKAEOZYCPKBTuAUGrwmL1rs661Yo5FfKa35OlNlcqS1RIMJgVTJrXduR4Q5LAR4aAAGm64FVJQSQ8xXau9REq9G9WdHrcfOig7VZMpvXwB5hjUH6vJ9htffBNCBA9CC32q41iqVqdnSpQdNoU8sJloT2MVnBakUKdEBuMPgPDRQAggfEhllbkaysnEoeqKZa2BPi8LAnBuofc3RzIhHvYQZgAAIAAMxKhFydu2Zoal34Wsbm9mdQ3W08MUaTwRjGlYWm3I5oyGoUCFFCBBxp8wpWhCQEd70x8217z2kY9UPvL6w9NJGYVGApmC7/YlLrkH+LlYoNY2Sa8/1wueAb4nBiTB8MTGBYldMjubQaCDBtEB4XSdltLCcl2rDbiad8LRJX+Zuy7G+hkfgj+cyZig1CBPr5eMQdMZq8tttyoC+F5UHPErJfgPHJarwjCM7ZAkhVEDm7Sud3TtlKzbcRome9J0PXupTMXVR/I93VHWnubLRTkIPl1US4w90IFIbujqyMlAfvet3zWGy77yqsrU1ZnanuEIHHLzFJTqb1cHA5HMwABzQEKEkukd0E9TLvk28J1ykfIwJfvEBwd8iWH2jG6X1nBDZggdsdU4ED4ICQSJo00B7D5GleXvaiwfvsLbX3rlCxGPTduQct/znoj9B39ETNzehNf8OxewQ3ZrZwy0Bre+g7xPLRt1AwJNcH2xhd6Rxh+gMBK/LvrBFNH8CBSHPzd47U+dBrSjT1oz9990do9wQyqrgnm/yGUM2Sq/4IgT9gA/MzERZgo80jiQkTNeKJP+iDPwWEkH3ziFQgEPRjCNiCHvJKlAJJgH8ykdkpkH4LsRPprF/zjWBrwLxjQBN0kWFwAs5LGc+LH28asAKxgdUTmtYDP2lZv5bZohTsOhTsQQyxKFD6vZwrkGXCG5lrMYVBQCYpLCDMuh98QhsphkrzowDpMSMMwGiZwL4rGVkZG2DDOilUuSgcwxgxMeipMiU0kRzYoP9zAyKkQxNs2y1SM0NFK0M7bJFmE7yvSquEC4ENXBQnGIndwxszgzE6Sqg85DY8XEQJeUHomYTficMYyKDjIyfjQbZCsy/zCQ5HZMTa+0ROCbzxkoSyQ4jHAkETUYHyaxf8c4hicDGxMrMKG0HKwDBRTLVGzMX64Lg/ygM7qChXoLnAUCosrKEcqEHWI4mEQ8KeizGl4cVF20VpdI9i+CCJoihEMQtjOEUYQCuQ+Do0GQEWyIEQOEcScMPkIkRK7Jrv2YVdsLombKlqZDNqrMf1GEYMuC2R2AZSnJtqExoIYLsPYLyu4EKG4D3Jerlf2AV1ajh8fLJ7jEgLEQjNmkT/H7vBjtBEvaI6g0IoipyxiQzJCHmehKAAumOIZuyaV3QIWUSu7UuZRYA83wCOOiRJuBpJnHQQcnCl6sqkjCTEf6sAtjPIRWlJtUICW5yMEtxJ39JJp6wPYpSv4NM5hoS3rvgAEpiByyGBHEhGchKJV+AAJaBJ37CWm4xKhYJKtbTGSUCIOdvIqSMJ3gsBGwip3KgAC/KelmQICeAAwFQCMKxJemvLxWJLw2SPKnQcGPKxmOQIZEuAHDDKroAAf0IShIwCwNxMDiiBpRQLiElMukJM0UyPnoS6PoTFlYw5khDH/9PC06NB/xEJWSgCztzMskS50pQq0tzN6KinMfuI/5Fzx8dEuAIhgUCUHRwwkQ/8iCe4zdsUTJ9TRN+cp96sTuUohreEAeCDQKskCQJTJsr8Dkv8Do10CGCATvVUSkaiR+y0zlB8zzuptCvEQfNCyF+IwFnKgWihzCT0iL9UT/UUgM8MC1yUT2u6TgQ1jl1YguLCStZqQdUCJ0Bso5HgBAHN0Ny8sAVN0PjsUDgRgW0ISB/DBLo0kXMspN+pzQxtUSQYTLEAHBD1JQWd0dRAJOvyMUUozi5cRRLoGoR8zhYdUs8kjxKw0V+qUSRVjjpLhWAYTiTpy8hBEhsYT9bj0V9IzyHdUg4wyxWhhLRc0hNSUjE9jorju1+IRaHBT/+FdIwEIEBXHAkG4FIulc6wcM8yhSQyzVPjmL8YeLl2NBEJtZt2zCDiu1KRCAU6pVNgaKqL2ICU5FMv2lNJLY7d61GFGcSRaNPiswE49Rqtss1FHdInUCu2sojnq9Q7olRVPQ5NeoGR45xMbJcR2Mo3DYEBLJAgHdUhLQJZyL+eE4BIbdUhYlViHQ7eI7c4lNJfCFTyPIBzTNHvwFJgQIHb9IMgEFVejYK0KgYL4MFjTaUPDdc4QbZP0s/zY0adM9HfmdPbXIEASAQ44FUJIFcaHVd7zRJxjIFyStaR4Eix2tFEzdAGGIIhaIBFfYV8RSVjXVjPuJvcCKg6a86qbLX/kQjQDIWDRPgBd21RI3DYSXqabwFZLCkGOJAlvtK+f51LkcCFLWWAIYhXDWhRFPhVkl1VkbWTm8WSJ8092+jZiAVPq1xRax3SALgADijYIQACAeXWnZ3UnG2Op8URs9g3IGOIfZssodQ5TV0MI9jSCwgAzryARNDWzazXqTWiXYha+EjbcvWpq7RP5JLVkFDUXk2Er93SVwhTt1Udtq2SYe1bGKmoQW0ITkVCrcJYAUWBIPgBLv1Ywb2mv+2VyKUUgLXQlt1SI0gECeCDIa3ZymWgyd2X0L0TZy2ZwpWFom3RIZjZLcWF0j2g0cXX2MWR1fSkkcjbFoWDIeBSCeDb/9pFm9l9mtQM3ieB0pI5z5QZy7tF2C0NBeNFn+GN2uiNEt473SORUsUV0B8QW80F3uplmuml3vC9EXHkHOsjTpHQzCFtgBno2AwFXQcph78sAiN4glCw2fJFjfFl2/21kfTNvYbA3qIi2i1tXS59ggfBhdXlTLT931Pr37+FYBgZhif9JIhtF4TU3QyVgB8wWwEtAgeRBfiFTtil4M7YBgmeYBTGEKEoJwLuirjlCC3dUj5oYAGF3vrgBBxWz71tYc1Y4ckF4sGd2JHTXl5tUQaoDxKm0wcmYr0oBiEeYih2kcwrhqy9ISzF0CReXGCgj1AAYVJliWWwhCpOiime3f8zthB/ndLcoKyQYNEuVk8Flg9Z4OCETYli4IYe6AFsiIY15ok0VuNAfhBzbQi/GwkhnePbLALwRQ08XlRfTYlo6OMeWAaOiIZrWAZMLmSYGOTRfWRPVo021sTCrWFG5kwdlo/tHVXIPYlrsGRu4AhL1oZRrjxQJuRblo8VPC/b4D2K7YhWZuQndo8eHtVV/ggXcAFp2ORf0AZL5gg+7uNr2GWWyGVdtub1IFzcmDSU3eJUhs4vng9U7mL5/QhLTuc+7gaOWAZLBmRtPglsHt54lo/dGzuglVIxZuQ6ng+7TWUj2Bt3Vuda5ohY7mNuEOU1nudsrmcHiUBFDmfOnGT/+lhkRn7ljqhkgqZmjpAGS76GaOhklZAFXMCFZEZhhqZnh76RapXozQRX+SjhLj5hjzjojRZphsCGjXYBdj6JMHZgBqBpCE7pUF5pGSmGSCbmBimGYebVk3aIbtjoPjZjh5DqHujpkkhqwHTa/V1boh5do5YRiw7nca4Plw4JF7DqHuBpkNbojbZlkniFfd5MFCjr8v3qog7rF/nncMZof5ZoEQYJtR7sdK7miN7SYo5evG5ovb4Qlz5n+mDfVF7ijxhowh5snPYIYGhqOt7fxWbsxo4Qzl5Urq4PrR7Vfu4Im75sq27ZY27Rpy6Ja+gGkLbXYfhsKg5tDBnrJE7s//kYbTqFaYeAZta2ahcICeAOYf09iajuAbgmV9z+W4XWbTNlXkZW2Ad57VG1a45o7uLeaGk4JOtOYspGibTuAcNuiErm6cye0egGa+q+EO3WXAgp5zlG6++W6vTmuVQu7Y8A6U62BEvObJvm0/f+28CN7/aQaTqF7Prgaw5YAQ0AgtOGTt9mCAHP742GZ4/g7VGt65CwbD/W6anu7j4+7jI9cBZW8Ahx2S727/oYawkPgCGYgSH4gT9ogBXIUL92CBHXcFnem+Qe0t8FCbdWZxR3iPPGajFV8aidbhZXjWIY70W98PlgcMAsAvdt3Bo/WhMGidUG8j5ejLkeVez2CP/iJmgm/4UMR++UYLG2dPKcjXIJme8clpDRbgCx9dyk3fHbjG2GSHMxv2qQkIWzBgnvVuf9/oUf7wZt2GSqDgnacAPDlPM5p/MHwXIet5AhvQDHHdKQSHQxf+6OgPAutvJfOG+C5nCGCPN0nmXPwRkfsINKt3TaxXT12GwutV9OWG4HMfXb1IA/mG9HBglVH3RW5wgXB+i9meaNxoZH72RBV+eRuA8QU0tbv3VcT49i4IR9RgEjiALujhDJFtAAcN4MLe+0cvZBv+RDqnA6Te12Zm12OPZ0XnOwGi44jwpaN8NsJ91tj5AnKNqg/uEXgfeyHePKlmoEqAGHrwEEKAD/tUZuiQb0X3B1DSf1j7AiYywJjAq5J/x3bwl4CQEGi8eQ0S6CRNhS4W4IjDeAGdABA5h5mDcABHj2kHBpXx/ududo8BGWwSuJUIrL/KsFkLc9kadckl+l+dbzLR33hpj2HtgBA5D4dC4AA9CBCSDo8P4IKjfnkCDxdm9vjvDFb0SYkLCD06IAtF+6oH+/pK+TpUclQ9/dINjSUFfnGlgAqyfoCZiBvvd5j+DiVEb1nh/zyuq+GAQJYupOjnhLcFzAuK+SuT8lYOfMIOAFIg8JdS6AGbh5qw78PiZ7hvBwXpV3Hz/8JGf8hJj1unGF0yqIUoAc9Vp8pJ98Gqn8STL9/8089yHt8ZRh96k3AA2PdGGWaBhX78Pv+sUgRoKQgTyohq+ahMWxfY4ghz2JupRwBaLvNtzPfd1/JHifgdcFiR+/ga3/7tXvCBAOAPcPAjhA9xY1eNU+/EX3iNgXEiLIAzQEiGq7fhEsWBAGQhgyihls6JAgBh8PJ1KsaPEixowaN3Ls6PEjyJAiR4qcYvIkypQqV7Js6fIlzJQMSdKsafMmzpw6d/Ls6fMn0KBChxItOrSYBA5KlzJlMIQp1KWhKF7rYdXqDARXt3Ll2o2irKhKizTQEGDGkAAaLjQQW7Fb17hyr0a7mPAu3rx6KRazgzdPxmLbTsCgYPQw4sSKF/+HLBbzMeTIklkyrmz5MubMmjdz7uz580ixTBsEEM20orStCGYU4DrBQA0ErbteoxjKtNIARzg0gPOjNFQJMx+6mGucK7fhD6vpbe58IUVjeQVeNEYBIRFyoLdz7554Mvjw4lN6L2/+PPr06tez51zsFW4OTdrillAR29YCrLkWUFDDwA067MBVXRPhEt8Q9PGBglhGUGTJcRFaZdEuGDh3IV5EVJRHXhRsU9E2RNwFWHslmqjeeCmqCNmJLbr4IowxyjjjT1HEdyMHDFTU1Q1azVVDDVwtQ5ERuBUxw41PULSMhMd9ZVEpGEoJQx7KNURYXiJot9x1dxkzEI1hiin/1IplmnmSlWOquSabbbr5plBP4BifkhMxyRVsxhkwAVcVJWVaA0/FN9VEVTU5lzYWFYPllM4Zw1eXeZWCgR0GbRNlXq7AuSmnip75qYqdijoqqaWa+uKfc4pG6EPRdIWADrPF1eNW2FQUHxzA4SYLRdocOldtFkXaqF6aUjSlDETkMexdpzrbJqjRivcstdVaey22OjGoqmjAUBXXf3PNwFWiD72HGx8/aBAfCm/FhQCAM8irQw2yClmRYMReSNEuzOmr1wnZClziGdIaHNnACSu8MMOmhsWtWO1SlFpcOyzg41YT6MBVsA9xgiAQ8dlHEbh7yorADjcoEJclFvn7/y9eJ6RZkIUw41XKzA3rrBk6B/vMEjqZ5Lwz0UUbfbRnt0Ec1cgT4SeXAjroYADVNywQ270TyYnbDEXiVudDd25lsb1XTXADn1u5cBGHNt9VCl+Yuo0QBkjbvdgu4/y8N0rj3P034IEL3tPWSzPlIMnHIbD44nK1PFGqYjWAZHxRUORqxjeUnfHKWz1ZkQhzJ4SBGxQxOnc1jw++Ok98u16M6qzLPjvtqxfjteFLWW7nr3KtTdG2op0hKG6vfLuVDmkf2vFExcggOkLV8AU9Qh/Wfn1JrvONPffde69w5Lmz6hDmvXsFVnxB/MBHfO5epcAN5hdYEfUwVOQK9RSA+f89/xZpv33/AijAAa4pd1CpiKHMtxXmNURpplGLyCpSnKuEq3dD4otfoGeYiexCOtALGAFD+AvH/M9gIjwhClN4HvgYUCnCoQhcFLiV+TmkcKKZAX1MY4ScQWgrNRgQV2RjnIvUzDkAmIEHLkSEobVNdFVSYQBLeDAoUrGKVlSMjVqYIwnKcCvcaB7uGjSDFcQHF0viCpD4YwB5Ua1enmPbhToAAgJ04EIkMpeIoPeoK3KvGCSU4pn4KMhBEhInNswd2B7Sxa34SYscGF9DEmiVCnalPzXYz1XKVZHT4cUDBPAAAABwoS9RhFk2q1QhawdIUKWyla58JUXCZzhIGkT/bF383EMcyQFeTcRXqtnYXFbDMYuQw5QJAUEdO0CACxlrIvWDpeyK4YpVqqiZ0LwmNgUZPAN6ayLl66ImHcLCFhZhaDHcigE6FxcFGCBrFNmGcwYAAh/AwANIdE5FXjY3mWVzcNRM0S6G1s+BEtR7D2uhxAq1SKsw0CBZbGHTFPkqzcnlh1yJnUP61ZwHLCCJCKFjc0D4EDcUcW4aKujd/pkilLK0pd1zoAEj6pBzdvGCDzmk4RLZEFtmTAcYQ2eQrvK7ipT0LgoYwF1C2RycUURueqEAAUR5IQxsyaVHU+lkrKrVrRqtGJxogwU4URCcLg1xE5ngIhupRbF6cy7w/9sB49ipA1pdBZcTySNeUgACvCizOXVrHifzqoBlXkh6XCWaJbCKsMMytrECa4MDIusAAZSgslrc3UN6uEhbAc+Rr8iZJCs5gR1QjWrKu0pDHRJYGnS0k/ecDkYNcqEWEIACrXWO9RzbMMXGZBi6/S1wSbULAUi2uJFlwgYoqwSI0bIgPFWgNNDnSNQstAc0NFeHCFCDDtBgWCDNy/2cY1sa+AAAdWzOBoOrMN7CRL3ufS+bNmDc+RY3uZS9EQKrm1qCwDR3Mm0IWmtqkQwmNQU0GEABCBDVAbQABAWg5130Fx0jIhUGA5AqwAQK31OxlyVS0PCGQyxi81CCviaeL/9ylRucivhykTatoSPNKtGFVgcvLVAAXnxAgw4AQAELyItIH9JEG08gIQ8grF7uOOJrdRglS34ylNEDhRNT2cT2LYGOYFjd5EwkjLkzI+8Walch38WTD9CLD3xAgRmceURDw2uEP3kXOeuFlFGuVpOnENA787nPmikGZKssaCsLAKxsLUiAFThUhyDFkc0lSGgVGE5znQ4EFXbOUfGyR3M9Ly8gaAFezNscVPrZVMXYRYdLrepVK4a4g341lSkbAShUd8wG0SUvH9LiLu7XIMa8UAowjBBSP0QvF84Lj5vDamehWrHLfja0fSJfWFO7ysmtAyHwYL5JF+RcWiyC+1z/bBF4/qsFP24WB/WJEA8YIAUdaPO6kXwXGUSbVH9cJYjrre99Y6TE1f73qwVwhzrYYRARuq5DHflfg1S3B7FtiLqnRIEBRIqfEykqDEAAAHkSYAYaHwBrPXoXLfFbVP8sOcpTjpGvCmDaAH+5tQWAbW135cUNISvEdNptblR30SPFOMxOOhGnWljYMNgxx887IpVzqhjkeB3Toy71h+xiIFCIQAlcDfOtm1jgBDe4Wlt4aPLV+iJEtxlVTXeXI/8aBi0wOgyoM3U38c2Pc7/73atOEE5YoA0t5zrgjZtcsC7CIdvMnfEUutBeE2RR1DPsQ4ppVHg/Vd7Vw7ub7h0t/8xzvvN6v3rWAy/6yMoaCmrQJXUXinCH1C+3DsHfvxQg8sJUtfNr8qPmw9Ns2/Pe82Diu99dPvqtp7gEy13awgvyNHGHV4P8iriU3H2XIPd+TXpvNov0Xv3tV//zWNf68Ld+5TntMHE0togHRWdxMv9rxxCmUr65H6OBaFj78r9/93/f97+Hn/j2PX5UgFnYVBdnbQj1KFlDFAOcEcv7wcBf4R8ERqAElor3hV7/EZ8A3JdSPNovfJMMcZtDLKDN2NlDdJro2EH8TaAKriALnojeeRUUBN8Fih8SREDhOcSuyRDjjVDbEQuxsR71tKAQDiERzsguZMIuXB0SCAATzP/gy21ACSABFFDCL9CUDNlcsQUhRUDfv0BHEX4hGIYhelQd7nFCDPKfE1YbE8icINCcAj1cQWjUB/EL0P2LCIghHuahHnLHESZhBCxhE6ZhtZXBwBVck/jcQ9ShvgjdQ5wdzDzRHkaiJE4i3gSUH5mhDAoita1hHbThXNiaQRSDI/4LAoZiYMEM5FGiKq4iKwpFHyohE2oitREiwUUCal3EKf6L3D1EDzaK67UiMAajMNIEGV7iGQrffAHSIVgAFFSE5EHPL3YbuYlOeg2jNV4jNn7EK/5hLMriqw0eFHDCcMAeNdYexFHPCZhjNq4jO7ajQRTjL1ACFCBBCSCjN57/2BqWgATUAToaIPSUojsGpEC6Y9UtQgT4XSDeY5UlQRJkgBAswSMOTehAzwMOpEVeZDbanzzSoz0q5HyZQEM65JRUZAKaIOpgJEqmZDsW5EF2o0eeGEM6JETmBQoeixaqJE7mpDBq5DzW40tSGUhmgEjaT/MQ2NzQm04mpVIOI0si5E+emAkUWlg5hCISyxItJVZmpSryJEc+5YmV3i8MmdsApFaWpVnqYUHuHyBBZUM+pNvs4lnGpVziIe7J4/d5pYmFpBAQizXNpV/+JRja3SLsX0d6ZVC65VOpI2AuJmO2YF2CHvjhpWTpZUJQX2NeJmayoGASpmQaF0gWQlil/2BmjiZpct5j3mVnFpcA1GBptqZr3t9mZqJkIsFr1qZtVt9pWuBLRsBt9qZv2p7dAR8aCuIi7M9vHidySt0LQqYTJqdzPufc6Z1wFua/CYBoQid2ZqefLSdqAhxtaid4hmfJSSdnvloEGKd4pqd6Lht36iZ93eB6xqd8sudATGdxzSd+5ierad/V8aZ+/ieAbid6BiiBFqiBHiiCJqiCLiiDNqiDPiiERqiETiiFVqiFXiiGZqiGbiiHdqiHfiiIhqiIjiiJlqiJniiKpqiKriiLtqiLviiMxqiMziiN1qiN3iiO5qiO7iiP9qiP/iiQBqmQDimRFqmRHimSJqmSav9oNHJEk34HZWTPSTSEk0kpeVipQagElhbElWrEk3ppR0RpmE5BSJjERXxpRqBpRawESKjpmXpES2yGm47bZogpaMRpR8wpnY5pSpjCSFQpl07pn2ppmXYpQQAqY+gpiHCEnd4pm7YUoh6qoDKqnn2ESVxnoBKqlT6qpUZqpPIpp3aqmWbpp1LqqGYqmW7EqY4ppjZqRphELWCqpF6ESQzoq05Bq+KpqXYqnLpEoa7qLxiqRgCrqhJrRvAAsiZrTrjqpqZqTbzEroqqqYZqrwJrqU6rplartU6qRpRCrIKECAwNt1IqqKLJTWQrSfgqS33qteLLuGJEu/oPtWqrrtL/K5W+a7Gqq6g6q6Tia77ya7D6K0UI7MASbMEKa0ZgH8BixB95irHK68MebL3easSuacU+REz8KsAiLLxeLMYabEUkq7LixLw268KCRMZqBPZpK7aqhJ+i7LjGK61CK8zGLMjeq8eaS8SubEc0bMuebLPaRHuhFLverEOghK1KrKwGLLqWq75iK84CbccOLcuSqtFKbNRO67TmatNObc5abaVabK3+q2g+BtQO69X2K9VqLdhKrdi67ceOrUeILLIua8lq7Nd6Lc167XUiLdquLduiKt5O7N9ua94KbrROBEr07UkkrcTKrNM+a8oSVNEertp+rcLC7dum7dEu1sxO/+xVSMMyjC7pUuzkbi66osQ1dG3bCuvexi3mcuzlniqbMmscsi6jyS6qxi7k7u7rXkTmFq7m+u7vFm7UDm/nGi3uXgTd8oDd6m7Ncq7iei6FQO/xIi/TwsTLgmrW0mvxmu7Gcq7macS98Yv1hqLsciqbFgMcpIL7vm/0Wu7jfm8hPe3s9u7yEi/ETipl2K5BmIJk6G3qEi7sssj+DjABt66n2u/1CjDQqm/t5u/dXq/jzm4F3y/4nu4Be2z+/m9WbfACJ3ADf27joq6zNq/+bjDxkukEY/DsrnBGADBkbO8G55tKXPD90u/1hnALK7AO+7Dh9nD2fi30CvEQh23yVv9p/0qwpjZxB68wA9cv4UbxDrut//puCgtxeJAwtVIxFANuAbuuF+dwELdwC2fuw4rpo57xFV/xEVcsGg/vFmNEHINwBpstCNusCCuwCVsxp6KwC6Ou/rYxBAOqEb+x9gJvD+eeHE8GDU9vo44xGf/wF1fxxTKyw7ZrHbsr7joxeRCyJ/PvEyMyGBMSA0tyDs+vwYayk/WwDINHHutxD6+UKsvyLE/sD/tvAhfyJzPxBLPEBQMzJHfweDhwGhvxK8NyLZfxE+vySlTwH9NtCgtyKt9yl7JyziZzAOexuD5zLGtwEiOwFk9LHzMz5IJyvIqwMIcxDP8CIKsyFgdyOYP/8yCd8h5PchiDLDazsBnT8jB3sTqHyjKH7z3bby67ahwf8z6PEBtPcUETbkLDrUBXRETnMwf7s0WbM/666hiL6TuPsyFrKTqHNEmf83g8ckNUdO66cYqgNBATdD8X8zxbMtwysrHatPkyq01L7UITxDtbdDy/MRcrcyqViTF/8EAb8D/PcUZvc1NTL01DdTiT81IzdVQrdVWDRzCvyDxjdVY79URoM1VfNR5/M2RAM1fHsiJ49VRb9UOINVE/9VkndVnLNT1/MVu/dF6TdSnj9Vw/RPMGtmCL7DevdV3b9WHzkVGb9V7rdWI79l2TMljzdV9LtlRT9kFjNGQ/9u2m/zVdc7ZfRzZBRPRlb3ZlLzZji7aZDHVct7VbuzZSZxRqI3Zmy/RXl/YkN3bjebZs83ZDDDZw/zRsxzZtUzIUzfZni7Zlg/ZyRzZym7YOPzdmd7Rvh7Zyl8lWT3Rx33NzV3ZuN7Z0D/df3zZuWzclh7d51/Z4OG51Q/cet3d6czd8f/djJG1w33fddrVud7d3UxF6x7d8a7d4gzZ6F/h807dqCziA7zFplzd/n7eCp/SBP7gX//eCL+9qp7Z3Z3hyV3aD6/aBh3iEX7j17jRufzho4/d96/d+W/hxTziC97eIa7Z7B/SIU/hD3ziO266FY7eGb7iOx7gkG3iQC3lLoP91kU94j884QHU4ddN4jce0bTv5e6+Ifas4cP84hBe5Crm4l+v4fBM5lBt5jo85md8th1Pdkgf5hKO4jIc5jO84hn+5mcu5NZu5mwN5nTP5WA+4cpt4Y+e5DmN5llP5kMd5Crm4nVsvn782ieuumE/5dlf5iK95k7N4gtf5mfuymSu6lWN6fy/6Kit5o+ueoUt5n0/3SDu6qqO6eFw5oQe2lh86lyc6jNO5pLd6J8P5jVt6rkc566Z5b7M5qWu6oJf5r296M4M5rqc6sN95sv/CsVN6tIt6xZY6ca80nqN3rAs2qL95raOQpxd7tfN6p5t7tVv7tcO3r7/6rFO7s+v/OqOje7zLu9+eOkine7uzurKnBHsz+54DfLqr+7e7BKx3O2EXPLLXexU1O8P3O8HSO79H+sP/N7v/97SzNLk/fMZzerSPe8DfusBrOnp3/JyHfLmPPL/v9o2bvO4ivHDb+7yH+wmBPMmrfGs/O6RLfM7LfMRfPLGrSHaj/MMTvMI7M5d/Or4Tc9DfPM5r9dKn89NPts9rLrZPxsHDvPMePbQXfZeLfJJPPW5T/MRvPMMDvY67vMzue7ZLeNN/fJxffdtXPdd3Pb+r/c8T/crL/X4DOmjjfcRqfcKTt4Mruq0nvdn3/KMLLNkrvrpLNN/vNdtj/buvuuMv/sU2/txX/z2Sa7rRR/3aR359g/666/3lg33KC/1ECP7Ikn7mI7q4o/7Ai/5p8/zmTz7V67y/Crvbv33FBzngV/4vx73Y5z7du/7rt7zFFz9z0z4l+31kAz5PM3+Lw37NE7/vn36v277xP77wn/yY435kDH3qz372O77Nuzvys/bmQ/yoU39M/Lvpt7/zo3L9GzzhX3fiX75/A8QUgQMJFjRI8FdChQsTHnT4UCBDib8gVkQ4saFFixgpatyI0ePHiSErcsxI0qFJlClHrmSJcZfLgyY7yrzI0eZNmDkH0uTZE+TPKTRP5lQpdKjPn0eFKl26synOp0F5MjUqtarJYlEnxuQq8f8rWKROsxI1exZtWrVr2bZ1q3As0bhYr1KtK3Yq3rJ677bMy9em3b6AZe4iO3hhWL+IEyuG65jwSsN0GTfeu7hy0cxIJ2OWaTUw5c+iXcr9y5Cz4NGkS4MO/RZ2bNmzabudy3ql6cuoTz/urfl15NyuV3tuLXw41N++d/NuvtDrc+aVb+MmSby46uPGsyO/rlx6zc3LxQf37pHm1uXRpUMGbv48+trz6de3z7a69u3cUWLvrz+5+DSy7jsCQ/LvPwFFAhClzhgskD8IH5TPQAoVLEm3nBy8EKIM4XMuvPI+nM6mDS0bLzz3RNwvwgMr1MjE9wJs0cUXF7wPxxx1rC3/Pw4f8rC7E0dckUUSg5RxRh9fonFAJi2UiL3MiEwSxCETivJII4tEMkEEa3SySS+frFLKHq80k8svlTRIzDDB7FAr97DMUkWkkrIRwx313JPPs9AU0sopJSRzS0EH1ZLKNNVck0084WS0oMNKlDRLQ8eEFChHf5zwUkwFihHRLjm90dOI2nSz1ClAtRRVQhNVtFVACw11UVldAlVFVmO19dU+ff01xz9h3ZXXQ2ntVFdSj0VW2D8hs9OkOWdNNs9Rq+0qVzSFHfZaV6eldlNrlS3W2F+k7bVO8tINUT3pzhWVXGTBfVRceoG9F9/6tp13yTfD9bffeJl1r9l1nyv4/6dVue1W4HEbZvhhiPmdCchbT3V4WYwnblTTgCOGaFWDrRS50oX/TRVX8jaO9GKJ830ZZrW2nVnd5bQlOFuSt4SWo3fLNfnkUmnyWd6VdfIWXoAprtdepTl2emmmPT5TZ3RrTlHldisjemCsc1Y55rDFTtUshFE8e8ibVXb22a95UtjoTKE+em6567b746DvVrXlpoXuW++8pwbaoZCvRrvSXOO+c2++96Z02n3HnjxsxWn2GvFC1Q6R7YP/5JpYwqN+PFq3qVN8ccADF/zpVBlvvOfOM7ca80C1HhJ0h6uOHHXKfc8XdbNHPjxtnNfePenFX0cZctqlTF310VlvXf9qgxS+vEzTh0+4Y+qnp/t7vMM3NXqWq7f+fPDHJz999X9//2XL5a89cZuN5xz5WpVfHjrhA801d35bH/9E572/tc99GXMZz7pnQHPJbnuzS14BE/iL22UpgAKEHgLFN0D4fVBswdPerPLXtfaMkIRtOx73ymc+0rWwgwqU2L6Ecr35ZW+F9CtMAxNYwtDdMIIa4mDzJkjBCoIQiTsCYqA2+EInIq1c/quf51SUwdUZMYZYJKBCrCg9KOpPeWUj3vN8WDQ0ddGLMrxiGReYNTltLog4DFES6XgfEeYwjik8of3wmMedoVAyRPzZEnnHxzkuzoZgA2QRw8hDghhOh87/8yMjm8i8ifAAk5nU5CY5qUlBglGLW6zjKPWlSEJKcoqnM6QcJWgsBmJrkT+rJJRiCUYajpGJbNTYGSGYykkO0o3rQVMniVlMHsCwgpIj5TLfckf8RbKI91PlM6GZPClaDJnsO6AjtUk2DopSjYXLJjhn+UUz6hJk3BQlOgdXTnNiLDWXNOY8M/nJc4KNmflsyyl7pcVs/vOb6gRnL/9YxWv2E4C1NOHz3BlKcrLzio2EJS5RqcdWgtKCb3QPPTk6zoH2Tp8h9RM+DwrMatpSmv+DaBpLShK4EbSfDQ2lQMX4tnFWDKEK/WEN1QnQIfbUnvDkqTw5asyg7hKkIlUq/1BvelQNyjSldNKpUKlIHjQ6cKY+BY9KV8lEqGLvl4zk5UpduE2zvtNlGRXmRotqVIF+FJ9LlesTA6rVs66PpnXNq17RmtZ47pWud/UgX9WZyDlO1a9kLQgkLyovxWbRnwIFVVvdCljYzRWzaOEnJR/bTbwSdrCW7WvgXklLxD5Vpg/so1RJStFvdRayY3WtSRu7U3ZpdDmULaZHnYrazP42tVllamDDmUaJelO0oR1tRP8K2s/aFbnRLWxTobvcdh7XksSN7E+5O9zsMkS3xOwtc5MKXKVuVpZfPelCi7dai46otAy5almlK1gunnZ1t1wvRtXr3lfNt4ezBSVs0/+DW+mEt5O8pa55GVxcrDr4wQT2rnKta1zhXra+FUbfgu0L4WRG9VuI5LB2L4zhxjE2rI4VcNH6K0SiIrieI9YwfRsMXPTyV8LdnbH7Wjrg38S3f/i9bkL9O0H91pbFsPUshYO8YtsiuY23XWtuYezJt473ujVeqjNZ6Usvaw7EOXXyrnrskZfmeMI7juGRJ5VcNcOVmlCuCIq/XFE7c3bMFplslWPsZg8fUcsivXGS8/zUMBtZyBZWoVXLHLrUAnjJf14zl+v82kIndsr7paqc1xhMdw2Tz5hUsJ8DveXWFtnHmp7hoWUJ00Q1Ws9YVrQp49zeQw7VuW+WdYSVTOf/91aatrm89EP2HOpd05jJpZ7roB3dYmCjtKslc7UrPwdrTEsJ0nCeJkOV/NBhkzfTnG4nmjus1k+z1dhXlrGyTX3rRCN7u9qFI1dVDTFrp3Pd8dZxhkvMQcOSEdUYnbZL0yzpdX77wc7e4YurfOwPx5XdpGS2xhR+5yiyWuDkNnikVRvwe2L73fBm87PT222HxzDbB693p1d+3QsWKuUcCbWo1U3qiOeT0tJGOLwbOm+d7xzZ9yb2yTk+cdT6PMS4NvG+36ztFJu54PrWddQNPs5i85noTi/ZzZdpdN9q/Ln8xq7Y3Qnk+4b84SD3OLFG/mthtxzc5wZ6FsFe9TiF/3tIMz9mzXPNdZyfutZutzi09xh4wb8a7QM589w5LvWm21yL/357l38O94P4evAqtjzPHb/xqzc83/32uz69HtGKRzPaYF77puFb7cQ3nsiGf1XbM49jxsfWwOKe9eYDLGW5H3jmo+776CVuJ+MfH/nJV/7ymd985z8f+tGX/vSpX33rXx/72df+9rnffe9/3/hwI34SwV9+858f/elX//rZ3373vx/+8Zf//Olf/vGft/751//++d9///8fAANQAAeQAAuQJ6Tg/kLKABeQARvQAR8QAiNQAieQAivwkBIQfixQAzeQAzvQAz8QBENQBCcQATGQmUYQBVNQBVeQBf9b0AVfUAVN8O9gkAZr0AZvEAdzUAd30E5KUAZHiQeDUAiHkAiL0AiPUAB/sOuQkAmb0AmfEAqjUApJwgeVEIlSbgqzUAu3kAu70Av5zwrDUAzHkAzL0AzPEA3TUA3XkA3b0A3fEA7jUA7nkA7r0A7vEA/zUA/3kA/70A//EBADURAHkRAL0RAPERETUREXkREb0REfERIjURInkRIr0RIvERMzURM3kRM70RM/ERRDURRHkRRL0RRPERVTURVXkRVb0RVfERZjURZnkRZr0RZvERdzURd3kRd70Rd/ERiDURiHkRiL0RiPERmTURmXkRmb0RmfERqjURqnkRqr0RrfrxEbs1Ebt5Ebu9EbvxEcw1Ecx5Ecy9EczxEd01Ed15Ed29Ed3xEe41Ee55Ee69Ee7xEf81Ef95Ef+9Ef/xEgA1IgB5IgC9IgDxIhE1IhF5IhG9IhHxIiI1IiJ5IiK9IiLxIjM1IjN5IjO9IjPxIkQ1IkR5IkS9IkTxIlU1IlV5IlW9IlXxImY1ImZ5Ima9ImbxInc1Ind5Ine9InfxIog1Ioh5Ioi9IojxIpk1Ipl5Ipm9IpnxIqo1Iqp5Iqq9IqrxIrs1Irt5Iru9IrvxIsw1Isx5Isy9IszxItSSkgAAAh+QQFBgBTACwAAAAAAAX0AQAI/wB3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TfGNkkwu6WSTUD4pZZRUTmlllVheqWWWXG7pZZdgfilmmGSOaWaZaJ6pZppsrulmm3C+KWecdM5pZ5143qlnnnzu6WefgP4paKCEDmpooYgeuuYzq6w2xaOQRirppJRWaumlmGaq6aacdurpp6CGKuqopJZq6qmopqrqqqy26uqrsMb/KuustNZq66245qrrrqk6yuuvwAYr7LDEFmvsscgmq+yyzDbr7LPQ5uprtNRWa+212Gar7bbcduvtt+CGm2kmqolr7rnopqvuuuy26+678GI7bbz01mvvvfjmq+++/PabKrmp+SvwwAQXbPDBCCescKnzLuzwwxBHLPHEFFeMK8CoWazxxhx37PHHIN/bcMgkl2zyySinrPK/0B3B8EKPrjGFzDTPbHPNOMvMTUJTeNPzzz4HDfTQQitkqtFCJ0300j4nJEWpcCwEB9RGT+Hy1VZnjfXWWleN881gf03zQplobTbXaGfN0Clnt5321TAzLbfS3jBUjNt4o02OQrXM/+130Qg9/XLcpDIUc9iIiz0zQzIX/lLfdP89NOGiHsG35JEHXUtCU5MqBc+Yz1214y7lbfrV0CBUtjOst+7667C3zvjgCE0xySR53J477rr3zvvvedRdLu2gk178qGscL+roozIf6iRT1H6088srHyr1oBpO/EHTJwS98Qi5TKrlCflMKvTSb8+9+gU5wz5B3Sfk/qjOLGT+qOhbn335pTa9/vvfa57+PqW98WGPgOkToELmJ6r6KeR+ospfxt4HPwoKxFTJO8gv4mcQDhakVJMYIAJF6KkDlpCEnCqgAlG4KaMFsHoKEd+oyMc9CD6PhS1UIQzlZ8FdeNAgDAyVA/9rZ0NQhdCEneJZET8lvP+BbyC2o+APP1gqGjpxh1R8IhBJNcQagnBk+6McFq8YqgySMYxnHGEaOyXBLGqxglKM4xvhuMIEjrEgL7zeQmRYuQeCMHprPKEY9bjAHk6RIEEEVRcPskRPtbGDFGxkp/wHSQDKsY6B5JQVK4lJKPYwkZ9apEEkyalHluaQdLyjG0VlxoJs8JKqvOD5cKipQRIykzm04y11iUZeqrGDeezlQfgYqk3Cj5SbOiIuc4nEFC4ElL9cZqYYAs1OifKYX2wmMz+ITE01kZOd9GEwo5nKXUoTU8YspzA9OceBVJNT14RiNzOlzAm2k53hVOenWrn/SnPqU5DntJQpZWnBU2mzlrTElA792c91EmScAA1fFf14PkCCM5b/TOIzDflJLtrvjwedJv9IRcmGOnQXENWoLyMaUEulE5+xRKVA3rmpeA5knpga6GhkStB8wrSMCHllO1GZzZZaypYn9SEsGZpRZ4ZUoTxLqVMTQkxQvdSHOL1UPU1KzosmdaYcvecuaKopm2K1qCtVaQezaqlvcpWlF5TqNt861bRq8qmXSmheN0o/pKH1NDxVqlgxqNejFrZSeK2UTg2aWMPada5NhSxdJRtZhHqvh1X91FV3wVbFWnSylK2sSAs52I72laL4+6xXuyqQzlKqpKIdrUHkalmj/1JqoVZt7G0fW1uEkDVTZuUsSAPWQ8H6tKesDCpRl/qprcYWqodFbHQnpVvqIhWuoJUtMDE7USL+9bl7va5afRvW447Vo0r8bnahu9b+Tde62x1qefv43kjVF1LURK93Zzk8sRoXo8gFKm+1u97w2lZSi5UpYwfM3tViF7zSra6kFkJbAhsks57arGsnleDi8vS3Fi6wY3l42pGmVsL2NbGoYPtTpla4wSKO8H0ftdlDfli/CNkwglV7Sg/PV8AGEapPl4u/GT9KvOON8W4ZbGAmj9jJMo6veTHcqav+jL8Hhi+K8ctX8964xF7EMpSX3F6SGpnHcWUua1us2S0fef/MWiYvmMtc5P6a979MZbOn+AlhMjs4yX3eMZzj/GdA69nQAf4qnhUt0xc3eZjdzfFwC13XQaeYtF42bQM/WlE3o/mm/fv0gmer5gcf+q5GTnWXhcjpExPXvzwlrAaJPGQxK9nPlA4trQG86DUnes1RFCuVUR3mOmd5wrj19XlLK1YQX8qsVza2pblc7BWfuXaOfvKtke3pGr/vy5tOr61NE9hYl4rPp9Z1qUspagXvOs/mZvZxsx1lSBtQxc9rt4+b/WNFO9tSwdVxpHT6a1MLHFIsLviD6Y3rQHPbyN6eI7hZjdoIflo05e73PpW77ko7HFLOTXdoew3sjo+c5Ij/FnmI0yzsSNM5gtdOtqnBKm9e/7tS0D74o0L+cWq/PFRu7bnP4cdwQgv94ipHp6cTEg5NU3y/0gbsvjNNKnQr3ONJf7TQO3zPUed65cumutgBXPSHS/Teku70sS+99FXnmeZjV2SrLd72tI8q4ShHdNnZ/nUY9/1SEc/nzeu9xTmPctJSh7XG98xx+Toe5tMe+t+1nnVtI3LxKb+6rvcu+Qu7nJvq1fzJ837ywTe8fZivqV/HvW2+Y9PMkX+zlDEa7xnWvfDmNb2kch76nU6d17Jeu+yFj3TEHx3ppFd3O3VvduLLPPOcH/7ZbY9vI+pb8fzOftxDOfd83/7wJL1+/z6jX/zUbyrwsWS+63H/dLvT/dV3rn1yZ23y3rZ+5zHPv/NJvH1lE5X8DDFs5yduUXd8DTFxbxd2wIdjP2dESEZZ0WZtsSdqAKhq3fZ9l6d97deAzQVGypZ8YCd6mWJ1IOh3lUd4J8hh4gdgXnd/0od6NZeAjcZdaMdIxpeCp+eCyKeACah+neeCAXeDR1dxQLeCLlZ/IViCgIeB7uR0ckeE1mdnvKaElqeDVidktIeEWqV/xFd+y2d+9jd5KMhyU/Z5r1eAOGh0YpiDTaiBMsiAoMd6Qwh1EtiF2KaFlHd06MdUPviC7PeEdHhDUpiAVDiGaRgpJPhuSSWEhWiIjf/IhqjUhzsof29XgTFkhgShc1E0gQfohP4GhpgShGoXe1DIREZ4Upa4fxdogX/4iYZXEJpIcKGRcTEIKleoiCWHhiIYgi04h3LWfzP3iM1HdDRIfdUmiHb4fFiXgbkHis+2erp4iD94VrCXjLMHb864hKwIg834ivLUexj3e29Ydduog27GdcfVi9Loh20IjJknjOv3UMVIX+7nfdbIhNxoc9mIc90XheWYiaHGiQiRimuohnqIjzzoiuFWfc21g55Bi+7IKbeIh1W4iwLFhQVpkPA4jQnpf/toiMFWhjUYh9Gojubodgq5gN54QbH4gGHIku4lkNe4iB9JKXt4UpL/mF8rSY3RGI7YF5GbkogUCZKjqIPIZ5IbyY5wp5JA+ZIDQZD2Zow2WJQGqIyl54keuZPCRZUnWY+ggncmCZW+CHEImZMo6Smi6Gr2FH81OSkT+XhZWJLuNpRsaJYIuY7FJ5YFIYCaYmUtKZN3uZQ92JaRwntyiJcEWIcZOYziRJcaaZEuVZZYaU3QCHnwN4WUaIv/iJgzho4siIumZpebOZYHoZcEwZeZomGMiJSciWn6WIto2Y8NeZeaCJaHZJpJOYmY2JqtqGx9mJbvt5aYSZiI2Hi1BpcOCJj3uJgcKZqk6JJgF5K8hppKF4jJuZzP6ZqDCZuUmZjImJ0c6ClB/4eXFOiYjHmQo+mcwmeYPTmL4piSQMacSpmb53iKvoaUkUicHAmZjoibAkGd2uiVs4mdqjia7ciUGwh+almgCrpi9rlw5hmP6Ame+TiOCymgjuSQnQGRr4k8xhmXx2mZ8jmfuemFPqWeI2qVTtmYLTeSZyiiRtmJ3PmOKAqElfmdDPqiQIeRZAiiCFpMkjmjqued1ymchIiAmkmhXSl8nvl2+ElBNUqaOYpH8wikDJmhyqmkKXqWwVgqwGmPWgpq4ZelTxmh+5mbN8laUbqOX+qPRqpo9MmlnfKWIeqjRRqjnmaiGLWm/MmGfaqR0pmAABqZ1tmBZLqlgdmRXQqHOv96p4ganpPEoyxapxZKj1MqmIzGqN94mD7Jlm6YpJf6p+eZlE36VU/6hUJ6cjPYolLZoGCKp9BpglLam4uqlbGop3lWmw+qd2ZKomgapE0ZirKJpZd5pJM5px+KjchpqARalWGKqVkZrLI6qdO5mzwJo86aqEgarQnaqMz6rBG4o4caqDSZqn0JrD/KfUT6rYnnqd3ooc8ap5FXqvcJminHp/JqoChVpbl1pWy0q8s4q0v6i+kam6VIrPGqq4e6r8vKrVb6rPjqpcP6r4MIp9vKePTXsKbWe6x5qieqn776f/zaZoXqSJI6sKF6oJUKiMfoqCi7qXcnqeSai9IaoKH/GrGaCpOc6p4/2aHzl7L2mkwAO3Ieu6cgq5v35J+7MKiVoppcKaqjypvxCq21eqFTuaCP6qpfObROiZuZSbIQC7JtOqBv+oEXi6wZS6nliq3kGavTmp/mmoQiy6qWSpJsC7USKrB6q7KZupPh6rJ6+7dMJLNee7Rp+mA467d/WawWe6wSaaBBqyn0OnNFm2eJW7MVKRBKy7Q2ebAU26wvG7rMWLDd6a/sRpsBCbqFG7fVGbasC3ATe7qMa7aOG5TJurZ2yq7ZCrr5Sqvv+LUbu7nWKrgmu7B7i7e+erndCrN3K7XeKp6E26tI26qiq7wsC6ml5IHB2LsHIYlCqbEp/7eacwm+AWu9fTtvI5thniu7I+qQwEujYhu7Qou6Y6q60quiqYmuK6uupju/s7u9Z/u4aZu7NIuju9u+d2m+DruIwuuizGvAbYu/04q800u68HSjgOu8D/yV0Uu+qmqt3KvBNrquxfu/7xjCFQqqWSu6pMq1vBi5K/q+AUvBFJa+Vba+/ovAEpyHIny8pjK2CJuyCmu/HryiFHy4iCbDZSW/kquhnMGh2wmvQQbD0XmYHUvFb3u0O5y5MxuMnDspfsmxUHy+FjzDjaO44IjC1yquzdrF4Wu4CKnEwIXBuosTUmAMJ+wUY+yb5wa5vTq5mVe5uLu/C+xrDUy9APm0Jf8qo5jriGosEGdstVpLtkKcujpcmvfrtoQKrvGLw03ME1PIFHscjN57uwWsrM17xZk8tY9Mw1Flw8SGvcl0ssfbyq0cycurs+1pY7XZwWpbyOo7mnIsrCTMRjtRNqKyOVcxyvBLjvGKxQLlwhMsyKdMxoQ8c4dct7Aovu8JzL9rQbh8vZMcxCucyHcnzXm4uo3cucLcyf37yToxKa4AOuoQKRhDFcw8w4qKtlO8ykxKy4vsx6+bua58h3T7sLIsuQBd0Pp6yxJbzNkbx708rupcxgPYzgNNKezZvDLhCnm7C+RiCcaFFfl8lc4MtH+MzgRNzRurxZrcn7B80Rj6uZf/rK0unRDhzL8zzb6VXL81TaVFLLcgbGPuvNM5fBORItIOgcxOnBQlbcT7LMD9HNRZLJcFBc1cfNOQm80IbbcQTMHuq9VTm9MGW7LGLNEx2cYVfc03jNHrvHt0XMI3wdRNLVgk3c2k3MfPnNLGG9B7ndF+2spc3a9GDc8/zcrDPMFkXbqFTU+4mlRDfNhlStU8fMRxXNRXG5xzfaZZdNc9G8U/60patXNVvSmpAInR7Ma2A9As/cY45zqVnZRPwBBRIEVS9T1StcUVSbykrdo8h2cQYClUQNAC8QSkMtvi9Tqx/WywTdCLfcEQjdtbiNaUIgm9nVLjCdYG7Vmq/VTB/+3IpoLEmxIFIqQNONN04A1wza3Rca1aU2AHigXKvtrZy8xtuxXYeLs3XLpIl/K9k3LPBUc9LZZoB2QHadSkPzXg2JPgBJ4Q5LBub8UQD35nSVnDlPILDsbIb9dIymxSCB5gCq7bUatwKXymTVbZi81P1QTEHa5PsjjhAMbhBtE3r2WEDb5ol3XhGW49If6YuwDjn/nL0rfclaLi/HiwAP5rshgTnA1Hnk1t9+3jaajf+/1WdAopVaA6RHlpUT6qKIiF+MdLDI7jCw7iN44QQF6vURbbPx7KUAsz45QQ8C3lwtgJMLNELU4QYL7aYm7mZK7hedxk7/R8Ea4QKV7iU/+w0ZCS5wOx5789EGnOKXZOx4wuEDQuKdlN5kt2ejMr56jN5fAl5ZF+wun4ZEROKUbO3kSa5Z6OYPJd102uFKFuXfg9EJ3wKVRe5Rnl3/tZBYBq37T+65Fi4NTz4XgW4n1+7GeO5mxd6BIOp7fWEMGE4frzELf+gUVU6eVk7LM+4n32EIJO3Cfu3JaS6pPSptr+U0ve5tg+Kem+C5eOcDb+5zk47WWuSz3u7ez+gX9K6Bklc+YO11C4UOv+ErFOUE8ue13+0ZOX67p+aFfO6oMk4A3+6WeKhb+96cAetRoP6t4+6hNM4v/uECBP3FB2gHnUEHN+8J4y6XcuKe8uEBj/X+1+XuuVBxHh7siww3eF+ToLceijW5g3GvO7MPMNUfKU4vJDzxDx3jM03/HxGKgq7+Ub7/GxjvSOHGOAzvPErdyQYu7KfaMO4eo7cfB2Xd9Wz2WCw/AGce2Z4vARASn8zfJsLxC+bvbLPvaQQuyMXPD99BF0rhBYr++c5EYWMfiQAvfgrs+T/SjUrkMR4fZJKKaPQvT4pFNr/yhR4+edU/exdRF8x0AYwfXzTRDcMDM18/Xc+DVzZ/k95feIX/pbWfkOEe941/mP8jn0Lim6j8mQ8vhiRPG77/n7DtUBRRGkX9cGccapHlwNivMgp/wpYfZ4/xQ2v/WTovjQn+iG/+8QQiXxei/76jQRxC9Uj87jHhH4gj96CdT9FYH42r/4k0+GEbHyEqEpSv/ytP8Q5g8QuwQOJFiQ4BSECQ0uZMgw4UOIUxpOLPiwoDOFFDVaPJhRI8NMD9dcROjs48Ap3hLWOinwV8JJLXeRixixU8uUK2XWSuhNpsCaP3dNmeTxpB2jOCMKZUiz5lKmQ59CjCoVYcWkQtckHEkQ4xSTOFVelRkSYcyqaWVmpchW7Vu4QoPGFdhp6hRybxOGRenWIdmfVQCvhfoToR2mZyUapkq3L8e3Tu+mhQzUb0vJT/Pqvbu4ZdEpv+QObml3ssyxLEcXHV05bme4rr96ruratf9WriTB/kydmChtjZnntuz9k2dOxo1/ghad3LfyyJ2BCzU9lXLS2z+3Iuw68Cvfk2ObB/7t2Lzl6W1Jn2fPfjjdqZvV7sW6vuHLKrXTbyxMOOrZ5y7TL7uohIMuwPr2+8nAhOTj7KnRqkLqv6duWksl1VYL0L4H+7uOtNk6TFCt7aboTqDvLpwiQ8bQkonBKSwUa0UKfUqOQPUkVHCi96KzrkMPhXJmSNpCGhI8pko8cZcUWzKLMhfbi43DhgSU8soNp5CCPUqOmMJLL4t5LaFMCCpxrfESYwoOiLaUS60Jb6TyQytfhHA+7go6Ey4GHYQrih5PkihNw6oKJSJOyjT/jEWm4iQMR7XA/PJLurbaqiJL37IUOBNNxBO7PNdiVChHMZPUyx2rHHWnKRRtSYogPxq0tjUhgsM8Bp+g61CIosASLm5MXIMbTOdcaFXjfn3wr9OUdfZZaKOVdlpqq7X2Wmyz1XZbbrv19ltwwxV3XHLLPS8rs2Azd11223X3XXjjlXdeeuu1915889XXXbaOa3ZfgAMWeGCCCzb4YIQTVnhhhsOts6NUG5Z4YoortvhijDPWeGOO2X34sY5DFnlkkks2+WSUU1b52o/RW/llmGOWeWaaa7b5Zm5btgpnnnv2+WeggxZ66IN11plopJOutgQB1FD6aaijlppgo42d//pqrOOCwgEHmGgja7DDFnvsaauOmGy0095FAK653gAKteOWe266d15IurrzDruYKdr2W4BQ9BZ8cMJ9Rle6swtXvGZomPDbb68Xl3xyyjnuF+/KM6f5FyQSerzttzUXfXTS9TW7dNRN5tXzz7luOnXYY5c9Z6vrm/32iwWoqXWu24AGd+CDF37MxEEe/viCodlgKt43sAB56KOX3m6lip/++nEzySQCJp7i3QHAsRd//NFPJ/98hxmCpgzmeW+DEvTjl59u8+e3/9tqYDCEfe9bd/5+AAZQavUTYAGpRQEYwGAJGVje7ngnAE4YUIITvJlbMEdBDL5mIXlIIAx84P8DIRSifa3zXQZNeMKRHe6CKGRhWlyBwA52UAgmGOHj/tdCHOZwYZdTlw59qJFfEGEKMeygDyiQge45sHXh+2ETnWgvAj5RimNBCBETaEQR9o+E8JNiF71Irih+UYeZoABErHhFIfBPiTZ8nhjd+EaW1Q5icPRhHp5yRiMysIZ/iyAd/fhHKYURkBR84V3wuIQsrvFxJRxkIx35HOc8EoNClA4e07hH0FlATJLkZCdt9yhPGpCKiMNjBmioxccJYBGhZOUjBdlK9JURcQnBIwUSGZHvIYGLsOSlGy3Yw15Obzp2nKUZregDKOgOlZBrYzCd6UQVAvOZ2CtkMY0ZQwz/iMYCSVRk21Q5TXDisF/rkGY4oRdEa16zgzIgCCU6t0y/IeF35qTnBF9ZT+CNMp1ntBFBFqHMbnKNCZrEZ0Hvd0+Dxo6M6XyIFUXAkGJsE5OuW2VCLTo+j6ACFZfQKEc3igpqGO+iuCMmQ4dIRApsYyLUkMNdeKfLkcYUegnJxiytQYejybRw1ZwKBQDQgppYMQ8oWUgfeMAIgOKydQPVaVNxZ1JIOZVylGwoDBLSAgIoAAQRsSIFXLWQYMQgBjzgQRwaGFDwVVSqay0fVOXIVsHpM4ZT8KkCPJCCAaizg/1kyAvE+lc9KMGlrZMnXA07Obe+9bB0k2UVY0iDBQzA/wdTAEFeqxpDIU4kFX/lbAyQOtGuEXSxo81bYq1H2rSVdK4USMECaJAQELyWlih1xUTg4NfOipUHMTAraL+JWuCmzbTB3aksO4gQGhAAAI2dwgxk69gYDnUiTnhIbsUa2MF+rgSgIG53szZc7+YNnXOdQgoMMACrPmQGje0qRYIREeteN6kQ4R0TIhBe/D4NvPmVmzFOmsApPEABMyAADdKLEArMYLZE5GtRpxLf3sLTbazgb4WBtl8Lkw0ZMOzgAGaQ1wEsAAAeSAgNFLDgDhKBIqm4i3UVEQPsgrYE88xwjWeGYRuDjYNWhYGAQUBiBAMgssjd6n87SIHaNkQKL/9AXHw/K+Gu3TfHU1YZjqkctUy4AsBDnIKBt2zVB4BAATQYAACg20HpNoS6TbbubiOM1tBdWc4is/KclXaCoBIxIR0gAAHy2tWvGuS9xYzvdQUrY+7aWdEXq/Oig5YJ/06FvAhWQAf4SZE+pDMGUyg0J+ZL38/Z19GjblijSd2zWjD3jgdGSIGtmNmGsNituU2FQCxwVqV+bgMUPnWvqZZYXwutpIZkdXMfYMUkM2TJULVuHwrSBm7m+nEzDna182Vqa8vMFbPcckJmIFSKrNmk1g2GQULx6YcsVcrZZje8sN1ulf0Cz6RkNWRRiiyBDJrZnXXCQrQHBVyDWtdwg3f/wcv1boObLNL0hkgHfBBDYwS6IJmOiApCcPEDVOApuX2BmxjiDVMiOuEj9xbCSc5og2y4mMX2YAxPIPGBZGKznVUBDmaQAxKQwAYzYAEEIGLdWgNlITJQYBKyC7l1n1zp1DL50jU27H0ieyJL7mwCZhACjSdkBCHIQdYRwnGKYCCGMwRtnJ1+dmU1He0Uy3Jiwa3ZvyIkATYYQdwfcgAc+JzTuS13Q7bB4Q6GHMpMXHvhzaN2wzds3ibtqjkmEtZNI6QCM/jA18UKkRCwwPKc7fdERGDkDi7B6BONXOJN/ymonn5jkHY7EY2B6cjLnQTVvfxDbPABjt+qIVQ8IwzI/w5ls6te+LIC9vAvlmq3WvEEu4C5QFLhV9ur4OexlzsLaE0RGeg18KdE6+uM//27FR/8E4O6Nc+Y7L5SfwQKnj58O/uCiVgCA3m2ouiP3rbSj3/8iNe/vradfCJKM4aYuYf4gBxgs87qO4ZAvlWzot+TsODrP9XjPwm0F3kDwBiiAHzbhfeqPYQwQAT8q84DCaqStDMSvO4LnAo8PQpcwXlZOMYjIgzAtL2DCBvQuwd7P937uJWrv9GTsPxzwbVrQSE8uIJQOahSvomQOcuDiAQ4gM64vonIvh50wB8MqAgswpMjQi1kl/KrwhhCDCVjsr1Tv7zLQc6Cv4mYP4bqPf8k8i2n6cItFD85zJe2qwkKEIE8UDXtK4UVoz0nzAEcpL0EnIi/S0IrmgRQKIH7E6ivqcOE40JIFJd5SyAKIIJJaIaBqIUSvKwjU6mGYBNCdEIcOIBBLMO/cjbPw8AjUxSAa0QHyMJJDDZJnMVugbQEOgEMKJWB+AVv4EMrmsGJoDhC9MAD0LmcyzkIyK0dXAh9Mj8r6ift4R7fUkFbpEU6vEZ5wYAGawhzKAVPzMUd0Tf366wpqIAPSMcPWEbOCrqGoMIYdDlC2QVoYETQeh9t7LVazMd3ocIzEkNlI8Nxez+PMwj5Y8UOQr+CYIWAEzi/uSF+XLR9jEh2AUfQgwH/P9SsWeO7iWDANny7hoAAOYg2h+QjirSziTxJcmG9rtpAURzIzlJFoSOITOjEk0oI1lqAB+Cqe4M7GLNHKGMklcyxlBxKceGJYKTBfeusZjQIuTquAFMuu9I+GIi4UMStsaKDhkw3XWsmo7SwovzKb5E3Ilq+x0ssKRyKoQvHKRgAAgCqBeBJl2s+gXCCziKrkYRFwhNL/ApLvuyWHesggFyIZVvKv+q4NUSxIRKw5UII9kOxhHy8QtODlrrHXfpL4vJLzNQWb4ihh9JIw/wrBVyIQzQyhBgABQAqBCsyyIQBAVwIJis0HqADdGMdNtrMzMxG3KyXT7QttIxJivg8//KiABBozBJjzYtMKdAsxr8qK5IsSdfpo91cLM2czmqZAiJIIGFUs41kyolQCfJqgQWwtHozszProO0kTIFMiPjiAcqERQcQSutcq+qcz2kRu+w7y+78K3dkCKLLQAAoTh0YAObqAMu6SDybro1DRc6iTViESPtsqvqMUGixAxjoxoJYT00jyIkIzARKLsnqsj5TTR8YAMv6R/18MAYdK+fUS2uk0JGaUBh1loyMtf3kz4l4oQPjs2NzrBD7sfKSLSuqUYYgRum4SxirzKC8zBktKBltUmu5LYgw0ijsLCqYiCBiNR7TM5+agRQYs+TcQFmbpfZ0UNLzSiilpydN0/9p2ayH6Lhg0NCaILfvJDaoNLH1OqP0NIjCJLQVHas4eE6uTCW1YlNwWlNDjZbnS4i+gwMqLUccbYiFslOIUDArYicFvVEeSAV3gs/CStRnQlRQfRY4oC4nGA85Zc4YQMyG+EKefIgHWIBLawhyZCiwE4h/gsWB2qRRhSVR7VVnCQbd+wVx27g07E+D4CliewgaAAGHUkqY5KzRjChBtc2/KVRg7aRfzdZnqdUpMNLckkmGsMlVe4gWcNYMBMUB/E3OW4hOhUWY4lZO2lZ5xRJYoT44zTQ63b0efIgBSAEZnLpUJVMdbIhcPdN6dSXdTNh3mbnaU8A+SEuG4ENJMyP/D4ghTLVRBv2ABEhGEkgAr1NVZF0IiZqo32JYP6JXlDUPyIs7mWzZwyxIg3BVemMwyewsCDjABFBHFUgAHBiB6UtDmV0IOHhPeKWxlRUjlU3auIjYNNxBp23HHKVYbiOizxtGuxsBG0gAu0MIvJO+zZPWj3DaJwNC0WLaLlpatFULR427oJO5cMVScq3aDFRImiRAhIAAG4DCMixAG9C4ZvsIyCOrstpKa/UmbF1bH1JbxU2L54sBcQ2GqBWr0XTK1osugaW+EJg99vTAKdjcP21K9eSs3TLaiYrXxtUhxk1dpsgEOEiFypUChx1Bf6Pamj2yFfNcGwDbzn0ICKA8/4m10TbTg9pEiKVCU9Y9odVNXrpwVCbrUIRMIAwdCMh7CBWwAfeDiAPAPaHViJdss8LVS4JjXhNaXvKNi8otCGWNOsyCPc3l3CotRI0oVvA1XQmjtvOlIPPN3yuZ29u1RLsliMfV3BAIQbESV1pFw7GSL11NOv4NoP194PN4RmjE3ImITc1NgCNlxo8Y2D8lqzfDwvGVYPuJYBKmC9utJJSiy12QNc+tABzYYKnViDFdUCS134DarhOeHxPeYbWgWRV2vRT13CkgAb411u6lCCmNQgbdLfcsXuN9HFHz4fPpYSpmivWt4A5aProkxq6dghE4wznlyPm1JvANYWkDHf9eu+LrsWI2bgl0+i+EOIFSsAJjsN3zS9HNu7uuG2POQmCG8FYmzi2yirGJwt83nqmFTeRx6cwtzoMGy4Q9pD80E9hytF4cAFnJq4B9pQgPlmHdgr9z64xQc2BGBh43PuUpJAJIpoht+LxwhAENXM6g5SwIOICdm4EZwIHgXdfQpNyBeMWJkkVVhp1ULua3WLgzskqGeEkk/uIVZVXb+uT4FUGDgDZY1GFklp1j3uaq+AXjKksWflRCe7+RXYhi3dAkLgg1gOK+kWJT9mbR6WZ5ZgohQtEEvlHIFVx2jVR/E2YIXON61hx6HuiWOMghteRfjoH0dTBz3DqMC1lVVcP/iYgCAajWKJ42pDVoySlojv4IC0UpdV2IGrbVzjpng3DYv/oAHMjki9vcnqtl0aQIaEABDlACdw61R/zoxfFonsZSwIOBPS0IZzbpdR5Du8PlA/BcXK68sLVmimAADphqDkACjH5nGxrhn9Ybn95qhhABl9sRci7nGQ43D7xeoP1iXAbb3KOIUKBqqkaBi9bLOPTquulquy4IsRNMPTbqv7pSjajehCjFztXcM+xlg5CAKYBrqlYCwz3crtnpvI4bvJ5sgdCyBCJS2NRnhh5b6sPlQSTivb3VicCFh2DsqS6Bq8Zq0NFqyxabyrZsMpJlMe1nsaLdWPNcFtDgUUyI/wTgWvltCHJAgYhgbJuea5N90dcGm9i2bLDGAF41iCWOVrGSZqSuVKeuLki9bY0wgqlAbccmZSmW7OXGmub+6OnAgIxliHRWZ3+eLiKegVP048MU3YJYnadAbQ5QbVh07fKOmvPOa1eY3nyz7X0O7BpUr/ne7hhAaYJQbOnQb+ROY/Bh4f9GmgC/cIKQ05JW4JnWCH2lviLm3Weubo0w7WIC709rnbrW8AFaZBcvl3uNvVorVVDmbhru3YQ4AN4ucWCeiOFmKNQugbMioRi/mgw/8rb91oHoU/qu7qHlU4F8Ybrz8AOfiCeAKv3mb13b6CNXmiT/8udTwFTggRY76f+PqGG1/tknFyv7JohXSCzUfgJKKIHPQd4vT5owj/FAE2RVBWSwuuQd39tTROyCWAG3Qu0iGAiG9KY8n5o9f/RdiNg3TQWK6+RhbPMYuOVktDlOPuqFABQtR20VlIjtcZzElXSiifQvh1sPrDUpoK7cwm1/63BVnQIIUMd1DO6msGkOSIgiSIQLQBzUZgB3xXNVHxpWP3Kq+2NFafaY1Qgnd+8D1ogngOuEAIIhCABE/27j9vJkh3QYD3dxUelNI3NDLwhbJ1jvnAhoSAhsRwgNSAQNKIL8Zuw9IPewWXYXh/ZNG0GYNXEE12cHH4huh3eqRogiGIIhAILiZuwi8BP/fY8af0ksC594bSnVaBeIyf1xaPVrKKcITnj4hA/2CwgAbkd4xpZOjH+adDGtA2l5b4nTBieItoXqFaPmMxdbILd3iJjqxZ7qHwgAhNB2DUAI1F4BmX+aiof5O1n6Wzxnmn+BN89QfQb0gtiDh3+IBpiCg/eEIGgA/QZ3qO+Zl3f6fyn7cUmFgh+IdTdgN6dpkn+IITh6kqfqfFf7oEH7dLp4vbcWvy9qaq95ijh4pAf6hICDIagJRZf4v6+Zpud7xNnAxx+XsYZ7616Ikf/5hJ+CYO96zl/5yucZyXerKB/9cPFzdq/utt8Fnz/tX0cIPhh6xmdspUd9myn9ccf9/22ZdjOOSQvXes7n+kQw/MNnbLLnfZSJfN1PJ8dTfnB5+xv3ePUhbtiPfYSo+9qH67yH/pdpfrT3/m6BAxFPhfb28dZngK1P/MW/+6lGAccXf5IBf7QPYPmflptHiBcYBg4EiBdTBhIsOCUGwoQvpOxq6PDhrlAGp3CoSLBIogYTK3KsGAUiyJAiR5IsafIkypQqV7Js6fIlzJgyZ9KsafMmzpw6d/KEuW0i0KBChxINWqsn0qRKlzJt6vQp1KhSp5IM9iLGlFSZGqYimjBhKpNFNnIo+CMA0I4VV1Bt6/Yt3Lhy59Kta1dmraJ69/IFuu0u4MCCBxMubPiplFR9HP/CESj0K0IqJveQLTuQz4UVlTu+Ouz5M+jQokeTdmquL+rURY+Wbu36NezYsnc58Qo5WElyKNJaHqqWw5PZwocTL278uEnVypcb/IX8OfTo0qEHQ1gQU9eBkGOELWlk+W8U5KaTL2/+PPqazNczT+/+Pfz4SPskHLhwFxz6kO+TlKj8NwcfyTcggQUaCBp7CSq31YENOvggeZmkAtkUuDXkxH7dkSQBeGqx9eAeKzCwRxShQHgiiinipSCLfbGmIowxyiiYFFfVt1hD1UHWB4Mj4dKhWp01SA4DBlUk3oxJKglhi03utSSUUUqJlFVfVeiQfl9ZOJJuQHIUXIOvjEX/1odTmnkmcpk4uWZRaLr5JpwiJWadEw7p+FWd3nl55HgHRrFbUBXtESehhSLIJqJA9Wgoo43GGEwf/DWUn0IM9cfcbwIWSM53vlVkoqOhitpWoqVONCqqqRK45UOKcWeSZv+pJcGB0HBYVEVF9MmSMz04o42qwQobkqnFDjQsssmWx6CGI0Wx56cGcgIorhUx4FIP2YYD0TLdhHMNN8qK+6ax5Y57LrrkdSlrR0YYSBlfHeHSUrY9XAPRNfWGmy6/SZZrbL8BCxzbj+xyhCSB5KDWEQpCjsTNNdesscwua2Q7RTQQaTNFDy4M/PGDav4LMMglmzyYf6r9Nm+BKe81/+uuIV1DUL0XrwGRMxw7czLP8Y1Mcs9BC02VwRXRauCz8f7m7kgzB0XxQy5wDCxM5GhWxApP7BEKNEN7HVheP5v64tdlm51TrH0BCGqB8L4MoMMghSMUSAPV68y3a+yLkpgEMRzz2YFLJbaxlgp+OOIqua10uw0WybhagD+UM1AeP7SG3TVney9KSRfUUZmJi47UL4QXOzrqqT/ksl7hSS5f2q0DSJJQO1/OsebZ3mwSp7xxNKjqwdtkuqnCG4/4wmqxfGDyHtI+lAveXpNz7tnuPdIrt/oerUvLLDPx8amHTTyiZId/ftDaV9tREQ4qrPZv14qEeV/V92DStET97f8SNtqiLzr5TLWo/xHwY094m1rYZqBQ9GZ9agFeSOjHl+phoyQHdCAHQqeSenHOIRZzge0K2LMAlkqEJhwYJxDIEfk1KAoAEgqAAtQ01FQvhCGJnf46AsGUcKNe0VhUvjp2Qp6RMFFDPCK63pdDhnXNQZSJYQMHEkMFQmRu9csd1UICjeZxbyTLwFvElhHEKezOIeHIlg2RKLAiIkqNbkyW+gL1QAg9ziKWsYiRAPS6hlBuL/brIEhYh0GEiWRm1ZvC9XbRqx5sayXGGOAbDcVGNkWykqm6IAzV0j4IxQqPnvoNSaQ2weqVESQFUyFHNIgv3GluCnWbWikf4sqQnKD/FJZs1CTXdMtdOgoX1PKbJo0QhSY+CFAc+aTzRkLD6kEtJIvDIEeoODlW1iyN3MhctkAoMZPIAAaP5GWccukkcJKTUOQ44G8kIExiogiYS1QLC0GyjGXmjiQ4fGdHSIKNifjvdvbLWElgAAMKuMIl5isngcTZJIQy1E3QWAEHJPAETuwRQilbywwSEYAgaKABnaIIgHYIEYvlbijVs5xI4ojPIz0PKOHQm0OiQc2axRIiU3CFQGEgg5ZggAgNNZBCW/TToRJ1JykEKUFW0AA4aGAGTh1CADRwgZU1zX49AIr90mhT+CUzJNcsCgilZr9EgsQbOYWBLVOyjRPAIA8k/0lrUaMTVBbFta52fQm8PJnUGXynAUDo6G+k6ZB8GaRm/KxeFkGyRcg1bn701JxJMHBWb0IyJN6ggEC/KZK23hU5c1VQZ0Mr2pF0Sq8DacAMPgcgduIsKPUqbPUACRFBIlOHIsmETK+ouRDOEiR5mCxBTVKKs3rjtjj15miH89kEJbe5o+1kFKcAhyEAc3Yj6SM/D5u7mjrklLL7DSdmOMrcNZIkbJ3sTkfiim6elSRmHWhBW1Jc59plueypLH3zi1BjRlcDaJEigI4mkqEgoMAFxqbmuNuQZ660i3LTreZkC5JfsHeycH1IJoyB2bNSYCSWkKxA06uSbRDhwvp9i//I7LucE7O4oX4Dykar21WQfNUgCNjBDXRggB0vQAcTsJ89jwnNipAEu0X5J34dYpCzliIPxvBGQWshgskK9ATFGMlvcyqC3prkspxtMVxU3B4wk/mW/jHtQKIqY9s61sYLqEEB3GyAAmgOpTeE4vYOFkoI05QkmXAFaqgMAxEo87w5xQBKsgyD+ZZ5KqUTs3IaLWk3HhXNU5iBRgBMVZHk1m4FWMAOrsrPHShgty21o5BV+xtVypLP+iqJN/oi6C+LpMICpYAdSrLes+Z60oODtGqS7OthCy+v0S0CpjUdWPHarQYLMGxB7FdekCgxVw2AaJ45wrQIPrZmSg7Jh2X/LWhjkETQFDhoQzK84ZwSGyopBnZf2i3v830UKKhdc0dY+xArEuQGCsgcbHMnYYecuSwXCEAiZgBVqTZgLDEU6e3Ga+qS5EHcVGY0SI5LZSJwuSG1GC5whT1vncA73iM/ueruWZALJALfHClyQRBwA5qJmubbdRaADWKEJig8AE6NKniZrRdpl+QXHOfLrN07hVkPtJZ58IYxbJ3TE6CcKSXnS9WznrhfTsS/Lo/ongmCAAPQPNr2U/AujD0RI8wgVkW49rJFsjGJ12zgEDmBxTnc8YdgYMk5DYqgTax1nYjj6nsR+eAT/7GhKCEAP/g6qx1S8ymMnWYD2XENJoCA/+qR1SFFSjVB7q1stRTZfq4lZXLyPvVd7L0hFUe6oN2qeJ384ieGHwq6Z6/7gdG2IFHlA0hD6sXXUp7suBtIgWuwAwPc4MfeHgl0u07d0et5JP2rObQDnuCSjE8vsxbBlUWCd9hffPc6Ucftg6KOM5i//R87qlASAQTqc2R5IMFczRCgg+xnTgebv9upRVcQ/FfwzRhITB7NIEANLOAC/l/1dJnq5ZTshQSFRaBA9Zr70cQZGEP6AQW5ZSAIpguDZdLaMFu93ECcYVUPzACd1cu0QcT7WJqa0R8HbBuNAYUC6JjmFdgE3IABOGC92JlI9B35TRYGJFmgCVoI1oQUdP/gREiBcyyhFCJLvTVYRejbYE2E8qmgzEXYSBQcUAwBHHwdxHnQRCjADSDARBQAjgGhr5REJrzeXswaxkFE93kflXXYFMbEozkhQewhIAaLysmRdYmEkU3Bp03AYU2AAWjOD4lE0oDeQCQbDYZXIRlEAaSha2me5rxgSBzdHApa7u1CrBXhWeFdIL7EHabfKKaiK74J19UWRwhYSOzTGi7AnBVEAYxdqPWZSKidQawAX9EgBwhWQzgNQRhADQjFH5VEMYwfHiph62UCEYYilQneK55EHzphNnZjoTAW6LTUGu7ADODijs3ADrhhD3ReQ9RRdIleAZLeSPDbJKagCt7/XEkQxN8VBAXQgD4KGiqKRB74gClKoDeuxCoa3kEu5Jn0Xrb9zsMQxS4amFXZU/BNxHR9HQrAnN1MwLPxn1WhnccNxFkVhA8AwAw8AEkKmk+JhNFZ4KIxZEr4oUzWJJTA35BVhP2NlKtlSwUp01B4HQ1GXkMYRA00IkgCGawtXUkSRAssAAh0AEHO2gTSEkxioE2K49UhXlZ2ZduAYzTdVqcdWVZxCVHEGA3a4CsRxBYe36XpWOYhQAtmExz2nUAxJUFQAAG0QAeAwEpSGaIBZUEKlFeWRDOkX2Em5olgUk5yABYeI93V3RcSxRBoADGWYUNI0EAcJcANxC5OQA34/181mcRA3uU+pgAA+AAFzAAFMGX5iURCCsWsUQBXZuXt1aZi5qZ5DOJmgNI8RiYH4dxQBEBpxZCm3N/keWRn0twNdGJRuiQR3OVKTgENLEBrToECtADTjWIpCgUNdMA/UhnV6SZEbMVWkid6DsiYNCYtgsQhMuPZjcQIEmLcyczFeCYLuiU2NadklgRbFcSt7SVBDAAAMB1JEOE+5uUCsOZfWlh6rqWYWcKDTqh7gOVahN3QjdVIPM53/UZFaUPu7AArmd3YbV9A+R1qFsQDEMCsjWdIxOFfGkQKpEB2NuhZVeWDSoHtqVgrUqiPGscrWChwaKVJVST0CSnMac6n7f+APWYOI5roSNQCDCzZA1inQRDAA7Bk+H2ia0ondVpninYpcf1oUYoZmZ5pabTeZKISm3GbH9nPTw6YhRLlLogSJuLiv3nmBOyAj0EWrCWoD9SoQQDAAMTeSDwjlRGEgFapmPIamqoYmkYqcuyBJD6kg/Hkm9aQWbLpChFpQXikUzmVAThfzQhhSIDYWQ3AAgxAB/ijUyqADwAmEkqndBIoQU7BAmRp0kUqoM2VpP5qcTwBnqka3AgdUVhVYs2WkGLmLswTcL6hn8mhQD3ADAzAAICAApQjCMwoa75mSEjplE5nlXoAQQBACszmrwZVjwIru4oGREERvObTSMxdhsb/lnB2qFocJ6bWK3mZBCgOhAIUqnT2YwcMAAF0AJVxp5cyZcAWRAvAKkCq6YRmQmyazk+0K8bCRhHEK8dukiFmKur9opAa4y4gI1naK0k8Y0EYbGsu7NIRKJWNBDWGK0EQpF/y4wx4QOAB61aAQxFJaMYGbWtwLMfSqZ0eq1U1E0hUoSxyREWZLNKGrDh6gAG0wHQCaJVOVkCGxEAahAfk6kQQqqGy6zaajhTgptCm7VsIgAAggQVAATS8AtHGK5jIKb/W05Hiqzx+LMhCKWwWhAe4Kl4CKAzk6llxHHQuLAhAZQGwKg08gA/05bi16y80oemsq9pmLlxAAVAwwQaw/60SKMHctimNEV+RnhRJxCJ9GmBr9e3zKR3geWlOia1BjoShCVQLgAANtMAApAAIEECodutk1SG7io3mHm9gFIMF7MUGfK4AlIDowivJklRJaVfuaFWr6W2nCubJ5o6plmc1FkVOeYCuClRg2u3SUYDh0uxABG5Uxmzalq0RIS/9vsWxQEQbLIfnsi30ckZVWZVhIeuaaq+gRKTrAiDF3ar40mGUDuoADC6AdkCB6l3mVqyC/EX9ZnCYzZIAOIAHOwB77G8bQAEU2CcAn/DmjAROWqEMtdnd1ownQsRLWmPCjkR3UicBXK1Jfq3WHm/lrkkUarAQx8UGfLARe7CCMP/B87bB254RCp8w2s2npRbjSGhm1AqcSUDjAivhSISv3xEuDBAADZwV+GUwe1SDxA6xGrvbEbfxEbOIEt9BHRCCHQzCE/tiSDDt6kaOsZ4uPnpq7EbsbcnhRCzs7J5r7dZvJizyFKCxXvjsLizyGk/yWyyCG19yGzuJAMixINQxAFskARPZbx5wtigt+hIF0xHBloLEv/odzTKdZg2xJJeEJfwC2lIyLu+EBWAyL1/ymmxyHdSBHUQCXY4ECvzGHqcSR3Yv3sJuNFIZjj6EysomGHtrLl8zNsuFBQgAE/SyN7sxopSBALRBBECBNHHs13FAPIHE0fpxnZkEB9KwEQL/LbEMJmFmMz7nM9E4BBRYABIggQAU8TcPNAgjyuf+swVE7+j+BrOyHilDK0lMgj3HJPduMXDpM0ZndCVDQRsAtEATdC+Xyv4+r0ITrb4+hLO+cL0ka0hsmTyfVXxZ1kRbmUbXtE1DRW8tAke3QUCDNC8Xy0iXQAlA0fQ+q72w3qFq8VAw3ZTeVjw/82QR2k1PNVW7WyaEAhREAE9/tE+/MVA7r1Af89M+dA+IZENcp0WjV0RPdDRXtVu/NVJIMif0M093cFcb8ciwrdvC7UMEkelab+6Y8oTN9Ej8gktD9Vl9IFwvNmMrhSRDQz8DtF3fdUH/C9u2QSfbsekhWDPb/zBbm9dEE29jjzZp58QslwNdlwA33zXhiHMwD/Mdfy+GPXVan9X5gkQxoDUqG2hp97ZvM0Vqr7ZPm45rCzMeaGpJSDRiE1cQQ+hum1sa/7Z0T7dN6PQ/9zRBk8/nHoJxs7QMH/ZzC1pMlxVhU7d5nzdS6HRHY/c3B9BBIwEJg4RSyyZviwRth3dUrzJ67zd/04QrbQVWazV7/zQJKXEJMLEQsC99C5qIhYRyL7dAtXV/TziFy8QiB3hdezMbmUBBCMESFHKLSix443di33KFnziKn8Q50DXbEngReXASJEEGCIGHU2VSv/SYpriO7/hMPHZkq3Y3gzMbfXCMZ8CML/8BDGBAc0OEbi91ffM4lEc5TQR3kOP1JBnx55KzOT+E/C54Hko5mId5TdC1R3v1ix/xQd8BjUM4DNC0mL85nLdETkPBdX90LrmxCcj4jAsBiAuaVMc5oAf6S+i0gAv0lV9ynss4jdu4oDe6o6+EJGN4QN85Jif6niPXo2e6pqvEhUc22w65N1/2257Dppe6qb8og6y4BdT1mfPyIpw6rMc6SMwylRMOL8s6ruf6SAT3BhQLJm+Arge7sIeEenu0k2CyANzCsC+7rN8vlzuEdRs7c2ByGzC7teu6s8/6VWf1VvMFL1uAfl+7uMN6tmt7RHD7pwMFL5fwuLe7sJe7uUP/tj9/+q27u70vO7yb+y6oehsAuQcD+70HvLXn+1Y9BBS8usAn/LUTvMI3vMIzvMNHvMRPPMVXvMVfPMZnvMZvPMd3vMd/PMiHvMiPPMmXvMmfPMqnvMqvPMu3vMu/PMzHvMzPPM3XvM3fPM7nvM7vPM/3vM//PNAHvdAPPdEXvdEfPdInvdIvPdM3fQhiLklAfVNQwkTU7Uto5laRkUx0AlDExLtlPcSfhASBPULGhNRnL0EYDqdPwdkTi0m0PUjAfUN4zkCcdErI/UPgfVDUBd47RN8nxRMaxt6zxN97nJxPREXN5EDE0tjLBN1Pgd2vhEHsa1wU/i7APUYaBtef/0riFASEyrkdRDdQvkR2EAQc+DfdwERBxJLnq35QdEJM9NG+mrVJUE4aNf5M9n3Yn/Lui0QpvsRAiNwUhL5L9L5ztz5LSLQqin49D/5LyH7EGb9N6T7z835OdP1NlL70o8RQsESsLblKbH+ZAkXinwTyj3/1A3L6u3As2T5LiL9NKR34z6Ro5yPnD8/k4z9QwD7yAMQUgbsIFhQ4sGBChQp/HVz4cKEdhBApEjx4sWLGhBc5OtRI8eIahRg/QuzUkWNJiM48FlxzUKTKhyynOFP4cmJJgbVkFpQ4pafFjkF3TfG2M2jDKZMyKgUa9GdQlCR7tpRZK6fOqVaD0nzqkv+qTKRVqywlKjTs2Yco1YJM2Xbk1qwZjc79OKUsU5knt5JrmzatVLltcU6JWZCmzapTeCa1a/HoV5lKvQl+Czdu4LZ8t2L2/Bl0aNGYA2vWeFCi2IO/zrKFK9f0XZiZJS+G3Umt15uz2ybe/dgtY9tTWA/nqjKycNVLay9E3bzixeJaYQedJLDs1eN0YQPXqDthYeinx6o8eL315dCu16t/3X08xOTTqaOnLtdv+qyxZVc/W/gwgnyzrbHlKprPtqOM806/7RrcCrfRJJyQwgrVKs3Bipxi0KCfOAyOv/7gK4mbl0wMhzeDBNLGRMPiU4iz7nRqUbzfBDLxJW7oovH/IMXAgsmwHKM7qEC6PIxPiqHQIgkOJSGqi8iSNtSLog1f3OjI5WQ077oMF8LKS+fg+3Amrmq0TLnTyhKISjTJXPBKopx8b0ydkovToDXNKilG/Bqk7cI6iQJQoQG1LLKp2KB8c8PKnrzMNfbcxPOjPgezENNMNW3vIvA2EsirG0X0YJuPavFAOu4OSkXFt6agwj2IyBkzTILE4yjAoqbycUhaKRFxzl1uDSmjUDu1saNcaUuz19UehVRJSR+6k1kQmVNVoNSwFYi+ZkdUqUvs4gSz1oLIKYJWPGtyht1QkW2X3SkyIS9Ketl8saNgWm3p1Yv03farSIMV0999J+o3/8SEzh2ziPw0orbbZ+8FtjuHKzIWsM4o9s9eXAvdtWNErT0wVonrMpkKgxGSlmCqnGTZ2u4i3JTmmm2uaNjjLtWwI5EVIrfWl4fKBGaFZk2Xw5xF/RQlXk2mtWP3lDasWJDD20pZput98kjg2BO4ZIOorXYkPdlMdGAs014LaUqZC7sgoMk8Gumo05paXY58zpOjNtmGliSi19b64GgHX5LftwSH2+i2LX5y7Kj9Nsnx7zRWOWFd67Z7acSs9pZshgZfNEwrjYoZc8QZ/BrwzHex9NubZZ9906lbPhzzvXeRm1uAU9c8RLqRnhmiqXPdyunbN4/5bqyrbhpZj5nXff+qiFUP2HDGdxk79OvtY15b5XsHGOqPwj0ou4d4x1P45Z9u/nLQuwf+PHyFdhl3+rF3FXfW8deeIO2j1eOmhRLree9KbTsIAT82lWUBUIEccl5CMAYqu+lOfy8aW/r+dhEFdbBwrVvd/RIHwAyOiXi0U+EKQWO7BybMdOVJyPriREKPFC2AEfSS8V5oQea5T3xmmiBFKliT6BHrhyKbQtcy5D+S4LAo3CMbXlAyOdE5cCRMlKAOa3g+zdBQIwIEYg+zgreNTdFs5yGfyn4Hut9BMYNsvF4YuchAsWHxih2xYkJgN8CLxe+EI9Qh+TonoM8l8SExjA/pNKNIR4Fwf///C5MTEbK4hPWxfCzU5CYHxcVybeUooWRkquTXtlKmKxQUwduYklcQaHhyCtD4IdKyRkFY1vJ693qbF0kZRFOSbCpd4mXfErgVYcLmgAR5giefoJFh1o85ksCjrGC5yDGhCJDv0+Uz63fKMfryBR1JxTQhGcGMiBFpdiSIFLcpl+/5Ml1/9GRFlsnFZs6SVq0koyhFSU6FsHOXcvkgPDOpTYGEU1D49BUnGdrQjKwyoVWqJue+iblfPgSi3dHnLo4AyyModEy4NKQnRTpRg1YUMrDcY0EUidJcurQo3CzoQzoKS5BG9KawWelLYRrIeHrzpxSpKRc/CjmVAhWnDeQi/1JjV06kbdSiKB1l2x5J0KSSEaZD1WFRHdpVr2Z0S4REWjJ5OlOsmvVHXNyoViPIVavCR6S7KGK6SgrLA1bzSgAd0zudOlamhpUiMr1qQthqzpMG9a/utJ9NxYrYvmbVo8DkIl8JZ9iVMPawgy0rfKC62aYuRK/wGehZNevZzy6ksG1zq1dZu0mwckyimM0pbN8K2CO2ba2RzSxcn8fFus5zt6fdSGi7s9NdtNSxtaWtcwQrXMKa9LHJjS58jItXikq3spaFSGqRttrhHnW2OysTcIO73Ow+9bpoTaknq0pa50YVsp70bmvpO7vXije8WyGrT9VrWvPaCpa5lW9+p/8S17nS6rdcvCt05aPSYnqSrAyGSHNti1oJn/eiiTXmYslLYDhatyLcTdd8C0JcnVqzwws5cGkvjOF8pre0JhboeFrsYuwWRMS0InF9eVy7GicEuf2Fr5B/fN9DKiTHY9pxNQ18Sw1nc8hElrEx0ZZi5eKXubKl6Y9B3Ni9elnI/sWye99LkCTDZ8lTDuaT/WlLK9uYxZ7sLH81O1WktRfOZaZzaTmq2x7/uWZGbvOV9QvmMhc5wEL1M6EL3FsdJliHC9YyaB1s6O5EeNILofB/cczlH+f5xGweNKg5LeYxP3fAFFFzFVG8VCJmOsqHljOMy7zqjoyW1KeOtZ7P3J3/HQMa2KMRNByP+2lTj3rPFU6rDgVMVA8ny9ERhLR2yazsO3rSuEHms7Hf5mpFwzrZ1q42lUVNbG4bu9ewSTN4y6truYI73O5OtKU5bed04XnXpY63u/uc6mD/m0LDzt++q0dveYNb4Mfa7qLHPcTLkrTcHJH0mxNia2IavNDPBuCm+Z3uehv72HrksLc1HqIuL9zfBcR2qwf5aoqH/HDzjjh/LO5BGsOb4Mjut7MB3nNhg1zbes55zBEucwunvOGNlqdvZ97ET9ubVtk+98stwnEoo/rlJy/52ZoeNJxr/eg8X0vN1bh176xY1lQ3eruvHkVY4hvm2gM7khnuc7sT/wbkQ5c4xpGN6FmjXOyMRkmTIW524rC97eusdNcPb3hn4tzjup674C9u+Bp+Hd11r/jip1tmtItb7/xZe+dBT3aB4Drf/J58p5F+d9cHJeEwBPnTi/73Lbc+9Q4fL9Mdj/i+m35PsaV66CdpdZ1Hvu2rz/WaGX/54St/51sFCfB3+unPl5r2aqW1uKE+JrgTX5DDRz5Kfv1686sy79Xcb/ZJflv0Al76vof20h/N+Im3n9Ir57sBGf948Xsa5+Kumyxv+/QN+savI36N+liO2pSq5eSPcUaP8hgH+FBPACcp83Dv/DaweIBu9uDN77QP/trK8AiP9yBQUZ6O+qoM//+S7sOMD44QcHTSD9v2z9wwD/I0b70mq/9crgVzr+9sr/fG7u2GEAVDRAYvovw4kAlj75PsygYjsPZE8PYCzwXnzwfrz/Du7wEbTP/srwcrAgZxJwlTMADBj7KWL/EuMPx+kPWs8J84bwL54/oOTu2E8Ai9owJv7vkyEA6ZEBCXrQshIuhAjw1HrgEFUYGaLf5IDzZMUAvzkAET8dp4kGdw0A2rLgfBDfrYsLo+sA838Q93UIeqD97qMPHYL4LmjMsq0AgdUd/KUCCWMBDNzwk/RP2iUPSmkNm+bRTBj2roT9rAEBb5bQF10Vle8SHGUHtk0WtocLIQkRLV8MP8sBH/VS4aldHNMlEVF7EA3W0PJREZw8QZabEWXe8W46QQ9Q0Yw3AhbpERSVASIXEYtfEQ8WUFLzEUMzGmRNENOxENx3GL9pEfy3H62K0YkQ0Vg/AOqdAe3Y69HvIeM8Igz9Ei0/GM/Mod5zBD4NEXr/EKpScL61ESuXAaFe8Lt3Ajl9EfB5EaiQ0NpVGBvnEND1AHUTIbxXEkZ1IiJTAkae7t+JAfbVIDLfL8MJIFXZIjvSMEe3EEFWjJnEwYFWjaeDIhfw8hE2nqhpIZkRAAh88TBdL5htIa5ZEIa1AiFxKKuhG3aHLUuk+0JBIYr6QijTIQkVIg1w8EeXEVP9IslzIY/3eybaqybUzSKr0wJ1VSLnehK8nxK/nRE2Uyw3SSAEPsJrdHDn/SS9SS6BrSKVdy89hLKJXyJcnwMu3y7vBS+CCTLSfzavAQ60CyNJFIMGkJNCfyINFyNUkTCF+wJacRILMSMMeSN3HTL6EyNy2RMnevOFszXViRE11xOa8yBk8TNX1ONRWzJ/nSG59StUow2qiSGIczI45xPKlz437zMDXzCRMTPSEIEwvyMs3zPTdzLz2zLwVSsnTIAtux+SjSOq8T4LJTKwPQOW/MI72zu8BzKgfzNucyOvJxN0/SP0GiMRnEGSdxPfPwEw00Posz+v5yJCS0Ps/uPrkRNgEzOf/5Uy6J8hcF1OeCEwoftEJLNB6RswMLj0FLUhLzKjMBE9PA8kLp8jFBNDL/Uz+R9Di/U9V+tDc7E0XxsztpNBxL9MH+ryhhNEYDcB35rUZV1OxulEkxSip31Eor06h0kxC3EkS7DUQzFP3OUDjZcyDJUj0XNE2V80y3k+o4U+EeFC674/vY9E0DVEuBDRoVLEmnkz3FFE/JVEfn8TxnM0Tok0cXc0gBlDs3tETT8Enzh1AptC6xsRQ11KUOVMj8tEfcEoqqFEzRVEFH7FA30AM9VEo59VNXNVZ1LE5PUFIfUvkCVaeSkkK5LVMtc1Nds1PFklX7pyxx9Cz19FX3lFH/tzE/AVU6qbVHNfVFZzXYEjXSFlVbl9JRZTVHfdVKCVMjyXM/I8hTczUZq1UhjnVJlRXA5DQlrZQ4i/VZx5RU3dVUb+xL6bRBn7NZKTAo5RVeHTNLvRVRuRQUo1RirzXsZFMRHZTx1PXGgpVEC5Qgi5Ved7W/CHRZlbRF+/VRnaNjCZZPM1FVfQhbi1BhjVNk0cxhXw9cI0gvb9Ve2bBcefVcI/FXL5VdmzRfrTRIITNkq9ANSXYp3xVCxVVfudViS8xJD5FGrS9FWRYx+XM0+fVOzfVm7a5WwRJV48wh6a4obzGumAxQVXBOgSxUe1YTsfTlnJY9O9RsP1RUb1JY/90pa0+0OF/WiKT2uyJyZqO2XsV2bHsuZxVoZyf2JH0yRKH1Hct0aJF2W9tVgaAWGJPWSJe2YnkTbyn1WmA1cV20anGyVFu2OU9xa01XgxJ2XIu2Zn2tcckWYm1VcnHVZxcXaCEVXQFTY/uLY+OWpeYWpty0b5O1pwLSZFMXZRl3RJF3YGWXRgkXOrMuW6d1apG1W3OXvh63MA0Xe8MUeJWsV4U2XSd1YRnEUjUXU8MWQck3XaC2E5U3vl40fs93ZrU2bWs3NLmoP/VXYCvXX8X3YcGyS9fwet+3635WfYOWJDPXe2UXH6232PiWbvvRbpvWfqOOWc0Xg6lWRA9XWv+5VoAhuDZfjIQhkoBPln4nWIG/FV8h7IUf+HdvV93Wt4LbVzvp1EePFkhplCBEV23vNoT3SjJ7yoDDbFTzzz1V+IL9lzmnVCJdlYptl2lPuIZ5rGxZU3AnN3aj+DWHl06Lt87gVk091k65coY1q3QXVm/F+GOb9xf/ltz+d4x9990CuIpJMYIGlYM72Iy/uL6WeEwi93V51mB5WC52jG0FUo3hwzA7uH/pFHQplDHj+L3m+EhRd4Xfl0izNJOx1nVPUnsPFihFU3o9uYcRGdDC2EjPNu0+c3Qt1/3oipLfFgRXNo/euE2RODZJV5GLa4SNWHW9WJA7N3AdWWBX+YX/9XgqCPmO/RiBU1aWE/mGFfWZe/f9uliXz5h9idd9afZfO/dKw3V+P9iYuxlgo3eU0TmXEzgOiZiF+bhPYzef05mqvhabl3mct5m1aJmTbRn0KPeQ7xWNZbeSuY+NUziY2/TriPkNQRienVmeA5mUTXigm7ltTBGaiQx2AXmLK5FFX9mdP5qgHeqYLy2HEVouJNhmKVg8M/acFbdr4zmnUVkMYZnTQDkmN/qkSxh8Vxcz8dmn5xmAcXlmtdiKvzd9a7qlx3d393ak0dapi5mlJxmngTWiS5FYA7qigVrXhFqD87eQ93d1qbmKvrmRXZafl7p6EXeedVqc7bmqXTqj/yE3pvs4nOtZm8n5h805iI3aaKe4iNtZPp33gEN5c5V5eoPXn5HmXWXaDuXapKP6ngkYoDtYoPV6rxnKoLFZh09boW/Sq82Uo4+3jReigXXOWM267dD6tYWYlTGQtslvRd0Vrsl4nze7n+s6hlW6scN3tFXopZHpr7Nao6Yad20aY1lbkyN7p9U5L424k1fad21bsRFbhrl7sAe4dfUZnF1KmqmUdjmanpMYqZN7hUq7g1EbsB85r8ebocs5jX1Z7YBZbtc6zJgXm+FUuucbekWZvfFasKkXhcU6lf24qSlWYd361sL7uN8bvmlnueWCkYH7vF34vhn8Ym3zq4kWt/85N6TXWWe126LNrCmNdKgRvKg7+qiZmXV5mqnrO5rn+rSheri5eMEpO8M5Sb6dWMdJerMXWlgwF4gnPKx9Wx+FGWR3G4e828FlnLNPHLpjOVqvPMedG/TSG1i7d8bbm6tFe8iVu6/L97chvIxVm8kN28TBu7LvV8X9mrEL1bHDDLKl2sL1nH+vlr7BvNTE/KnXu8wV3L1tPM1np8gfG7NT8c3XNs73G6x/WYNjuxqfr8WzGaWsHMqx/Me1HJK3Yt1ue9RTna4dEIsnnMyznM6DnIYbXZPwytZvHddzXdd3ndd73dd/HdiDXdiHndiL3diPHdmTXdmXndmb3dmfHdr/BWIV9ovWaSbarx3bs13bt53bu93bvx3cw13cx53cy93co/0Kqn2Tzp3d293d3x3e413e553e693e7x3fPWna1Z2F8t3f/x3gA17gB57gC97gDx7hwZLfMyXhG97hHx7iI17iJ57iK77gV4FSFp5CLJ7jO97jPx7kQ17kR77j013jNZzkU17lV57lW97lXx7mbX3fT152Yt7mbx7nc17nd57n653mHb3ng17oh57oi97oj55WMP7nbWYKvqHpn97pox7qp17qq57qr97qsx7rt17ru57rv97rwx7sx17sy57sz97s0x7t117t257t397t4x7u517u657u797u8x7v//de7/ue7//e7wMf8Adf8Auf8A/f8BMf8Rdf8eU+45ce8iNf8ief8ivf8i8f8zNf8zef8zvf8z8f9ENf9Eef9Evf9E8f9VNf9Vef9Vvf9V8f9mNf9mef9mvf9m8f93Nf93ef93vf938f+INf+Ief+Ivf+I8f+ZNf+Zef+Zvf+Z8f+qNf+qef+qvf+q8f+7Nf+7ef+7vf+78f/MNf/Mef/Mvf/M8f/dNf/def/dvf/d8f/uNf/uef/uvf/u8f//Nf//ef/wFil8CBBAsaPIgwocKFDBs6fAgxosSJFCtavIgxo8aNHDt6/AgypMiRJEuaPIkypcqVLFu6fAkzpsyZNP9r2ryJM6fOnTx7+vwJNKjQoUSLGj2KNKnSpUybOn0KNarUqVSrWr2KNavWrVy7ev0KNqzYsWTLmj2LNq3atWzbun0LN67cuXTr2r2LN6/evXz7+v0LOLDgwYQLGz6MOLHixYwbO34MObLkyZQrW76MObPmzZw7e/4MOrTo0aRLmz6NOrXq1axbu34NO7bs2bRr276NO7fu3bx7+/4NPLjw4cSLGz+OPLny5cybO38OPbr06dSrW7+OPbv27dy7e/8OPrz48eTLmz+PPr369ezbu38PP778+fTr27+PP7/+/fz7+/8PYIACDkhggQYeiGCCCi7IYIMOPghhhBJOSGEXhRZeiGGGGm7IYYcefghiiCKOSCJBAQEAIfkEBQYAWQAsAAAAAAAF9AEACP8AMwk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qGRRRbfPPPNkkw6CWWTTy5J5ZRSWplllFVyiWWXV2oJ5pZheinml2ieqaaZbJbpJplwjilnmm3GSeebc66J55126tlnnXkCymege/pJ6J+FCmrooIwu6qiikCYqKaKUHmppo5FWiumklz7K6aaaehpqpp2SCmqpn4qK6qipmqrqqbC+/yqrq7S2aiuruIK55GpQ9urrr8AGK+ywxBZr7LHIJqvsssw26+yz0EYr7bTUVmvttdhmq+223Hbr7bfghivuuOSWa+652PKK7rrstuvuu/DGK++89NZr77345qvvvvyS+426/QYs8MAEF2zwwQgnrPDCDDfsMLH/qvbwxBRXbPHFGGes8cYcd0xwxKl5LPLIJJds8skop6zyyteCjBrLMMcs88w012zzzThD6/JpOffs889ABy300ESfu7NpRSet9NJMN+300yQfXRrUVFdt9dVYZ611tlIrd0QTYIct9thkh81QIGukrfbabLet9hsI3SKtQsHUbffdeOd9t0JzI/9ES98J/R2tQsAcYfjhiCeu+OEKoe32448ztPjklAPDkBuUZ564QnIPvtAvmod+xC98A24QLXqnrjocDXVS9uuvd3I25LSzzdCSylxzTe676877774HD9O0C8Fu/NhHlO75QdLSErfpBsGh+vR4wyS65qckdI0z3Hfv/ffgd89Q8L2XD7z5wifUeRaTtO/++/DHP4k3AD/bUBN85K///vz3r//t0CNIAAnCgwIa8IAITOABlWc/hBCPgQ104PKYN0EJQosh+POfBjW4kAEW5IEWvGAIIwjBZgFQhCVk1glJSMEKGmSDMORfE1KowhE6KyEeFEgOB9KEHcbwh3yYoQ3/a0hDZXVwh6FBokAyCMQNrpCFAnQhARVIxSoWMVk4RCIIWwjFKKIwi19ECBOb6L8jhpGLXRzIFj+oxEwo8Y1SZOMZ5ThHgpBxg0IcIhENskYvplGHcSRIDwOZiTtqMI98JCQg66jGNnqmjWM05P/MyMgdVvGSCbwissDIyEV2codw7OQSJdk/St7QlKfU47I4+Uc/ppKVJkTlHlWJRU1uUiGklKEtjwXLWKLRl7+c5UEG2clc7g+RdHwlLW/ZS2FOTZGjNGb+nqhMVwLTIJjMZgF3WaxmrpKb3fRmLZfJS1l+UyGRJKU5jbhOdpKznMF0ZiJF6UZohrKV9VSkNPOH/8xkVrORgQQlNInZyn0GUZzMRCg832ms+v3TIOmUJDWvaU15CkSb2QTnsBS60Hie06PjBGlCGUosDBq0nSMVaUoratE+qrShKO3oS8OpUWHFVKYFMWg/WfpRf1IUoK1UIkEfKhCdcpSmRy1pTW0qMWhmIqKGnGhLCYlRTC4VWElValY3utVgXfVXUnVnQqB6x5silaRanelZeSrWrmLVrGlFK1O/6iu4xvWF+9wpUP/oUk8SNZ/4fKoP8+pWsNp1rnJFLM+cSlYyhrWtbF3pQKp6Sbr2qrCGxWxdNQsly3b2sF4t3kk9uyvQhjaxp50nPQH7V7/+1Kc9VStXOfvZhP8Ylballe1sVftXoQ5Wmnpl7Wsji1PiFnc0kBwtaXPL2+FmgrJWxC1us2Dat6I2s7pN7XU3i07lbvey1cVuc4fbV9hCdryxRe95zRvS7GoXr8BdLnW/C173ipe9khXkb40Z3Hu2tryiSe4+H9te4651itDNpHTpW1sGM1e9BTbwXSGcXx56177cna58NUzg4+7Vua616IdFLFwQ39bB88VwhvHrYd8S8sQU9nCI0yvhCZNGwNLs8HEtmWAFO5jDQFZxg2MM0+WadMBGDu+KWbzjNvoXxCWmcY0VS+QiIwTGVT7wjKUsUHoO1blYnvJ7s7xbIQ8ZaYy9sJkfLGbrHqT/xz5ec5DXnGI5LzjJ3UXynefMZCv3Wct/LrOd8bxnOi8kzG12c6AFPWIpR3m9+n0xYX+s5DMvmsrPXG1jm6hjPyd6yQiG8zYL/WlQl7q+g041pfOcY0KjeMOv7rSNT81mMmP60oq29a0HguhGczmHXQ7sl0Xc60dHGNf3RXayb5xmPfPZ18e+qKgN6Gpa19raddZ1rq0ta0YXZNNArPS1sQ1rQ3d719Cu8JajnW4ZA7iQk461uVWtbFSLcb+57K89Fflu0ODYmOfeNY+nzYNqt9vdwe7tvr2s5npb2uEPX3e0+21sdVdcxhf3tLaXfXCN2zHe8944xxMO5WE7uthP/yYxxR/J2IVXkpAknyq/Y+7olDt6iTOnJ4DLS3GbQ7rjswa6t4U+dIkbK7gZ93jSAU3zn+Mc5tDSt85zvlqWa9rlfIX6JwOqxaaz2+fsfjo+wf51YDsZ61AmO8Kp3iyk89zsW/ey148l9cB23alWD6xgp871uAe176LcudbtPlC2p33u+e052km89KIbXemPh3zjg+V2uL/c763dO+aZVffM373qnYHk4mX+982TfuyIh7zaJa/5/46+5pbX++oBTfQxQzzbIjd17X9VecBn3fQ3b73Cn9X5wwfekaFvOd8vX/rmE/Xdgge+0ydv+0ijfvnOf/7ZsW98wh/f8MvqPf/zf599xpv859EqPuM/r/e8Z17464+9c1PPdPYPv/zBd/H1vS99SCue+/EHgDcHfVFXbrlnb9xGahBFf8OifvkHfoz3GaIngL/WfxUmfyAWffg3ffrnehSIfhgYgbMXdJFHgtS3beRGWuJHfiw4f4U3eG2ngLcnbuMWYMrHfy0oYgw4dAQIgy74gRZ3fuo2gkH3dk5FhOhWgo53ghynhI6XfgZ4e7i3e03YgfcXg6smg1TYhEl0g54XgiBogU0GgbAnhqxnhSr3emE4fu+HhNW3hQh4gDXIhFwIhc/mhALng+a3g5SnhXAYcXj4hl14dUCYeHpYhjmYhoe4hl8od9//h4NXqH1HqIYW54Yo+IeASIdQsoKSyIY6+IJmSCwOyIFkOH0S6IXdl4iM+IOq6HQaGIkBKGylWIl8mIeTWIhnSIlr94hYKG9yOG61eIk8FIy+Mophp4mZuHLJR4iQSF6LWHaeqIihWIS6yHpCuIuNOI2z9n/N+IC4SHvImIwFeIfhCIzPGITE2CvGSIu8+H7uB2Xw543RuIqfOI+umI5xiIlTOIPFM4sY94qdKHvVCI7lGHDCWI77iImc6Iy+x4qZd40tNo709os0mJA2yIzZ2IoXeI5j2I4O+ZGx+JD+mIsc2ZEC+Y0maIl1aH/hF4UpOJH6iEH4uCTr+I8jyXqn/4iRqRiQIImIPJmBM1mDKql7w+iR8riB/rd93UiKKPmELKksC3l6P+mTJReUNUmS+9d+y6h3EEmQRoiUG2mPYQeQ9biUx9iVJDiURPmVJ2mW7OiW2OiBzhKVFSiWEemI2tiHWbiXv2iRg8iVDSeFfhiUCdmDefmGapmJ8XiPTVl0bNmGA5mSkemU+gRyfUmOhCmTJSmKfhiIK4l3W/l+4PZDBnmJAzdtBueZn3mYwpiYc/hUgRmTFemS+uiXqpmPBNEDurmbvNmbvsmbpUmUtymOlRlfmAmG0CiLkmacMJmA5HiRgOlsvsiPCEFwo8aXtTmbgzmZSQib0kmR2jmdL/+Zmrn5m+Z5nsGJm7L5nPDGnCEnmNi5nmOFb6R0lV55kwSZk9HZarQ5nDVonQWnhYYJlncJl9YYm/5pm2QplfCoROf5oL6Znor5lDdXbAh5nKzJhYv5cyjHnYKojJzxb7kkoRF3mqJGngMKi1QZkiWHoAUZnu85np2ZCRBao7pJogqKnyRooY/JkARqjfQpSfYpmUYZfPopmi56ofEpbQSHohRKjyt6lC36ndT5nD0qgtBkozWKo1zan7xmmfAZo/IJnugUpIY0pEv4pMd4pPA4mjGEo4VJVdbppDrqmJtJpMLmoq4plMi5pg6qpQ/apeSZoH7Jo31qiBkqnBvKbh3/2pgfinwh2mz8iaGtBKB0WqRQmqnHKFR66qGIeagY96IKAaiBSoOCKp45BaYyuqpjWqX3tpz8NaNqanFsGoFuCkNw6oeWKqCzWqAqypR5SqXOaaWgipN/Sqq/eapLSqiHpqrZiaoJOqhiV1DOKqqdCaKbIaLqBKOuWhC7uqQp2pOa+pYP2amO+qkN2aBZiqzJaqruyp6Gmq4MGqXTh5ZB16gGCo7YqhnaKlHcOqzYNKe8WqfolpnvOlbmmq+0d6VGeqzsCpwHu6xKalvVOrGXuaxoSGzVuqf/mmn7CXAdG60J8a3NGa5l+aubOlAJm5EoO3FKmXkPG6ER25zMiksV/8uwSZmo6jmtf4WvLCuNWhmpmpakOFthJEumF0usnRSzvamsw7SyOymuObtaDsu0DMG0EJsQgdCrkhevdmmSUouOsJpvCYG1u+m0YfoykgqyXmqicHapWdmyHma2NzqzEAW1LBq2iEq162q2V0u3IfusFOueSVu43Qqww2SmdxRcdNsDaMuqN7EL4rCmTtGvURW4bttjcCuXP0p7jfu4goS3Uqq3YKuu9PS5C4G67PluXquReyu3QDq29Vm2gGu3kFsTkxuBTGG5ZYW5ctqkA4upyflXqjujt+pE0mqxhnu7iGsQxYsQz7u8aXsQrTuVdQm7BGmvRVds0Yu0YkoT6/8Dj0vBu47lu510tIdbs0rbSt2bvqErrK0qvYIrv+47EO1bnn7rpep7ZTdbrPWns4qpvejGvbUrrfuqEpdYDb/yCVdBvpxmvpUqsODKtQtLSPcbv98musDauf/Lt6dbwLSbv6uLRNXro66reqBIrYSLv1gLuvt7E4qaCVIAWFjhwOEGwX+Fvs37wvRrrc4LwhLrnZNKszx8u9wIs0B8EBesvD3cnrFKqSdcwXipwk+sxEnsvU08PFAyww6xPjW8tiOKw86lwxjMxNNbv0vsw08LvyKrv0VLq1Ubs38rwtA6v9Tbv/J6vaSbvYpLRox7xfVrxjOBBgr8mnL0xUPLxkX/3MZvJsElS8HUuLSAvMPvO8RY3MNvHKpx/LBz3ML6K8hfusJG7L92OsU9W61pDMlL+BI7O0+IrHeh4KmmSSyTIMVg+T48qMoFe6dpKsvCWSy4LIiZAAwGZTkKFczVd8RRO7oDOKvIfJDREgpFJAPPnMyHWs3qmbH0Gm3nGQ5rg6ec2ytVAGE8oZiH3MDc9VYHORCd8Cyk00741UxVsAsGUQXoWlvqXIVjZov1lVnQnFk+Joy/AC3GTEvsxRAD3X4EvU4e1TrSJDtX1NBD9GEj5hAerGi9rF2UqdFJyGhJmNDNAtHiZBC1IAnWvFnWNcvbtsv9DNAIhNCKBAz9d9Dw/8xW5jTPEq0T5uxFr5xb+RzDAtHOzPLONZ1uvYQBCLEL9qzPLY3STK17J93U+LyatRXQXAjSy1LQBm3TMC2+qqnVevQ86xzUucQJEyUJtdBMvUTRIfYQ7lhmGY3RHQ3Xc+0raK3Wn9MsZi1Ld53T49XWgB1PYv3UPu3SC9TV8CjTQMnRwkzXj+orSD3YQO0SOw1QPZ1iP93KBMEJy0LURS1xsITTCYEBhI3ZhtWav3ILKbTWrlXRq82k1BbYCYHVyALWIEXTiE25bWbbwSRLD8EJkiTSNOTbE93asm2Qbq1YcS1eGy3Xj/3LGpoJtG0swo3XCFHSI3fa/pzd0L2W6f9s2LGd27qt2Bu8Ystt3nUNJaLN2jptyDyNzlL9WWNNEEJ9LJ792RXHSpGtEErt3fFdWqit2dz9367N3lYdw9NNLLxNzlzdEAm+yrq14M3FEOHr3mRNRnv9RH2NSuy93ZPthBDh2Oss4lTN3OmdBRteQg7x4MGS4aaU4sXd2yVW4BO+EBVukR5eX3GW16ZIEOQdquaD3lACPI+F2zbUEIAQ3axs4YuEFXjDOoCNOncD5RDB2cZy3xFhb5oNVOu9EKRd2RU1Eb6i2g3x4WzdETs+ESz+KxJOSXRkEWvuK1ie3MbS5slE50yeCcANRNWt4haNm4JD4K5F5Xhugm7uRxj/oeVgnglv8M1CviRrEwgc/ueVHedQ0uew5BDYXaK+4jwzLhDSczeejkaFrhChbjcFnjcQYelbXhCxHKpc9OYW8ehZ3uqZsNR5vhKLvuhQMd8OUd/CMuchPmS2DiX73RD9neufXut5butnzhFpruZ1XhGKruwEwerCXujBYuey3sXOngmd8EMufkIwvkJibuY6lujEzuuq1e0UsQbVbptyVO6HvuLFMu5mRO+sJBG+jugPEb7nju4IweryjhDA3p2c5O4B/2DO7uzJXvCU3ezW3hT93hBWHizZjucKf0Rd7hBfvvDsDiVkPuwQb00fEe3SPizczkAbLxFxnvHa7isr///ezD4Re65BmM7y/K7sSk7ywlzm6z7xQNXyPp9tDR/yeb7mOZ/wEbHpOy/wSF/yNH4Rln4RF//zTD/0sx7vNT8RH78Tuy7049vzD3HwUALzlG70YH4Cxw4RSS71x/3n1A73wnXyL60RLD7zWe9JGcHiaB/zS6L3AzEJIkARnUMR4e4/+M4Q3qDvQA/ydB9WGsH1F0H5cx/0Ut/4aU0Ruf7gi78Qms/5uV7xAkH4hs/zZC/eAm8QZs/uBOEM3eAM11AQ28M9lW/5DuENhU8RSj0J5Szxkd8Up143o84RhZM4f98Q5cNGuQMRdgAIFmEHI6/txf8Qzx/90+8Qwx8MH/+h6hvxC2Uj+AixOwyfBc3f92WT/A8RBWQj/gIh/dhPEaFANkAwEa4QCxcB/xGx/SABEEcEDjySyeBBhAkVKlzTMFDCQA3XLKRYUeJDhBEbVuSY8ZqyaxgPfrx2raNCV7FOdrRza2XCXwQFAnuZMGXNhVmyuMRJK9jPn3BwHmw5NGHRoTqVZqFltOOvpUudUgzVxOrVKFO1On0jUaFGkS9rbTU4luzZk0opRmWbBe1buHHlzqVb1+5dvHn17uXb1+9fwIEFDyZc2PBhxIkVL2acVKdCS+DaRm1c2fJlzJk1b+bc2fNn0KFFjyZd2vRWtQonUz7d2vVr2LFlz6Zd2/b/bdy5db9NXbP3buDBhQ8nXtz4ceTJlS9X/Rjnb+bRpU+nXt36dezZtXeGntb5dvDhxY8nX978efSiu3dcn979e+JQpsCnX9/+ffyZ2lfcn9///85M2cABJKAB8EAEE1Twtv5y+m5BCCMkrA0HKmTCAgkz1HBDDgVrsDm3OhRxxLPUYKJCFAWYj0QWW3TxRYPaW+1DGGvc8BMBUNSRQFNs9PFHIOvrLrIZHwzyyAih2HHHC3dB8kkoo2RuvSKNlPJK+wZcckcB1MDySzDDfI1GhMgU88zqIthyzTZ6RPNNOONEzMwYrZTzTuZMOXHNLTfAEE9AAxWUNzs5onNQRGez/0BLPpfsMlFII5VUv0L5q3RSTF8zhcJGt2wzU1BDBfPQQ0U1NTNXlkii0yX9PPVVWGEk9dJYa7XsBBhgEMIEVrn00lZgg01w1hCFNZYxY3LNdYkMet3x02OjlfY8GYuc9trBYqFAWWVVdRZFV7EVd9zphpTMWnLTxWsSbtvNgNdvHXhUXXrr1Y3KKu3V96xbXGn3X2bjrbCNfQs22DRiD1a4Jlz//VeIVePdAIqFK7a4soQv1tigW5J1+ON3BZ53Y5JL3itjkxeuhQIfPna52XiZIDhlmmsmtNiXSrX5WHZd9hligSfeeWiiV0K5aHX99XlpXQWW9xiko476aKnFbf+YaZ8DjnnmqrtOmWqvo/UYa6aFKCNoisNW2+JqZ1xbWm3JxvqEXSzY89uR39a7XnPz3VvYnuVe2hWDoClBYJn/VpxcfNFdHNZ+BWd6koRYYdRZoR/X3FiwNwf1askdpgAZhW6J4G5nBYDac9Zf7bx1SDsO3WUfjKlok8NjjgB23jN9vXdBV27ZZw+2ZfqETHhaKBg6Lu91A1aAl37Q36e/M3CXU5gBBKwJr4iWGGLgQQ7Uey3BTevTR7N69dFU2uUHCEgBgBQm7yiV8MPXQw7Ed2//fyypBRWoYEQBDXjASwyQUjgDYJxA968ULKAFMADBAJZGAbNQJBj5yx8Pmof/tgaG8EhKsUaVlJINnYnwR2P7V/xAYDwFTNBnxvgER/rAQRzGwWkl2IQKffgiE7rth2KKm8O0Z0FlzYAGPjuB8paHQyjur39DpGKHgriaKoIJe8qKHwEewC0KzMADPvMeRcAHRTR+UGLRy2IbFXTFybhRSnYw4gwUYDxl0WAGPqMcR5yARkCOr3ysOp8cDZkfOLblkE96YPxiCAIQfFFZLSCAy0bHkQ0CUpN6yJHuFvnJ9ySSLaAEEgbadcRJLgAAxhsA9xxWu47cUJOB9KDzWLWBFZFSl+ERJWt2+aKVcesBAJCksigQwQ74YH7DaxfynJgQ/M1SkzwQH/kEVqBf/2bzOr2UijZbVAq5PaAGCiAAEv9VRoq8QJqzpCYPOIm4P3lTnsrhZgrneR86Sq4DOjAnt/pYkT+uc508qKXIcnlPhAannrRK6IEeyLSWgWCJ7cIgJgV6UR70IRNtGGSnkIC+hoa0NgtloEgTZMrZKfFfNLThRS8qlEyooZPfapJJbQobkt5UQcFM6b+ayJFoulSaqTjILW4BBVt2SkU6ZSppctpUAIFzdh7YY7vQqRBaqFOos3wBRTh6TQNBVaybeepY8Tm7XA2zXf+kSEC3qslgVOQYM3XWhcx6V4wtFK/2eajgmAmDS1YkkzhUQQJIcFgSJOADAtUoR0SwK4PuVf+yhinrZNGDUrS2C5Yc0Wr+RkACGyj2A6M9QA4OsE6YUsQby4JZvD5qWdj6pbKxHQ9PM8stIiSvIkENXwVswAIIQBECpp0lUTkiA24BLWYWcBJtnVuX2T53O1K9rTGvmhA4dDZ8OEiAJiGAg8Wi8QVNqQhmYdAyHwiho43Km3Tdixq9vnc7+ayusvLQEbeG7wA2CK4mP4ADQMa1Irbllg+0Fi9oyVfBz4nvgq/TV7RSoCODzV8OQrDOHKgAio2lyC5EQLv0Ruxb4XJwiS1VTxNXx7z19UZHtBsDCMygAuscLRRTu5DVQtQQTmtvik0cXR8jh8DVzS1QofgBG7w1fMb/rQhy5VYIpyU4yA4G8pSLQ936UuC6CMnukUmg5K5yZMVYg9h610RiK8u3ymkODn3rC4P7+hGNvlWygCkyZKy1zBBmXlOP2RzbNf9ZNxCeHQWemRAK4xC8W+UwRT6c2SVAWWBSFrRlA11p24z5ti3mrCZD0F2h3lghOa6uDM4msXhiWrKXVrVs8JzZIu92lr497UWZTBEnv7kQfN6Sn1vdVFb/+jVYzpUMRFAFwuUBjxfc8kHgsE4VzKDW0hyvmN+sLG9sAglRFrZZg91t09BXBqWwwlh20dxMuOLRS4tzRWQpzf/iIASj/cAI0GjnhbwarSJo7hTo+ry0gVun3xb4/2gmkQdOc2QX3si16CYs1A8YFrEbVvi6s5zBTNSN1476VcFFSnCP32bZ7Ur4QrKqZE2KOiGkfjMG0H0QaGx7ayEPKchpPptdEOFjsaYIb1HOwVsvpOGl5oi/QXjzedoc6bHRtJY58uyfQzHM5WWaBzpAtpJjNQZx2DiXVrf0Xyod7K5xs31jGXUo4lsh+s6VDzqwAJUurRT4FZ8UZz52XYod76cZuaEtinYOOqEjFv+XB0BAAD2O/F8VFSwO6fDvWwZ874bU++RHk3OSc+TkgA/fC1SOEJb/6+0poIAemYaBs3OQoFwXWcctn8XKvz40ecDt/Tifv6ArZOjGBIAOJv9KAwUsDXlGhiI17U5Trsl+iLFXvmdI7fSKQP32U6eIpmHQAh2sUlkdcKXL7OBidqpxxJJvfgiZX37OmL2lt4+B2hOCZwr0foLMHAAAfDZ3OQtUhyL7Ovr/d37/w4xdwBUJ+7vbE7yKwLx2oQECmIGra5cB6CeKwjiFSDRpOr668p8AVB8A3EDLoL2sS4gzmr7PO4jQO6YF6IABMAAQGCNlAYEHdBjUWz+hEj/MYSMPlJ4OzEHG8AaeWwifQ7vcS4hlY0AAcMH4mwFzkqiPGT5ZUzJBEphC4kHe2UEqVIxmMwjp4zzqW4gt6oAW8IG/YkDEgwEv+pjv+54X2yoM7BX/JtDAK9wcK4zDzGiLYFjDi3I/hHAFxXOZAZgBAKiqf8E/gOI8GwQ4OtScOUxEy4CDd4sBoqKF/LooBKwInRMcw1sA0aFARGO/GOCArtMRHmLEv1lEUqyMO4wBDtsFPNQkz+OI0CMbGug+bplBd2M/HggG3JmiU1wbU+xFxqCFVLCzIByqjuhDpmkln7I99qtEpAoaHARGqflFaUTFrepChdgiuYnAcwK/6SOv5DGdUESRKazGoqFGc1wMtniBVAwwjuBDtAIACWSrhZhEIVwImeLFdNwZdNzHwwhC40qFNaxEirjE2QGAicoVxtMgT2w0hDCqZ5SYg/LHkulHihyM/y7jIA4bwfx5xYqIxdtiqVvEoQpIABuYAZQ0rf6SphJEiK9yrbC6yI2xSJkEjEcMn9S6SUg8xmuDgZ96Qg46gBkwrdEqrBwggZUEpCFUCEx4p+WqSY2hSajkC1q4SSazQGxMCG28rSzMhM3LH5PUMCg6AByYMUCqto6AuoKKl6WaSoWRSrfcC4HsPHDUST08CHi8NnpUiEncL3sDpNIKpLtMCFkiqCh0LZCKS75pMMUsjT/CN2EMvI4wyCwjncZTtAubJRbITBxySIaMIsjrlJpqTHqBS9LMi89zxBjwSNXqyc0ayfxRAf6SJtlMSpw8ia9UvbXEm4k8zWsxTd8EjP9UWMqDQMbZcSagBEtQk6YQMEvcW4liDJ92siaYDE5sAU7rTIytzKyuzEgOIoFpEyq0fDppaienpKlUy05hwU71LIy8fLO9TAh7jAESCK+tGkyE0ElaioOkYq/ebE9YYU8AFQzKrK4CvEwoYoHwvCjPfCKXIqg27JXXGtBYEVAK9QuQzKwQTIhWVIEv26qWPIjcFChqioHzrCvmutBTsVAV3QvjDJ0fVIjo3C77FCjiRIgZHSge4M/Wa9FQYVEfvYvt9MkXXbzubMXwUYEcsE1XBMfoQzvj459JS8wgRRQgrdK5eM9iKwVOQwZi85l2a6t1SoAc+Etpws+D0M+tKtH/E32e9MTSQLlSOIWLSxw3Y1CJUdu9xTs0hLBAQFIBHGABFaA358yfBq3AhsyERenROY1TxmzUz+gXIkC2cOSIIc2VDUUIJEWjD0As8LQx3NzUt4KpTYkyKoXUM5FTVOUL64OBGIUmT7zRg8jRtwq6fES1VYUTVc3VvCg763o6URVPJ6WILQS88USIRWVL1+PVAHpUZo2NPgzTevRENDUINUW5wSzVKX3WZkUxbpUNBQSjh2O/Q+1EKKqAAwgBdQ0BsVwnglyIW7CA0GwUNPvWEXJWez2NMcvUgwjWUAtVHIKABBjKdU0AHEBKagvRTAAGDkCBEhjHCvG1fAUifJ1Y/9Iou1fF0ViFzoDNgUXDIRawATNFI1nNhBXgAJTlgNxBMIv9kV1tWbjAIwx6Oezy14vKSoUo1hjIgSUFzNkUr5PghJRN2TnoTz7JHJh1kZdNWrIIV1sUU/ar1ky4yf0q1ARlAXfkiGJAgaFNWYeFWHlZVqblkKUdW61AKRkY1wOkWQflIBxY0HOdgZENn3ddiCfoWrxd2bpKPrPVkLLtW6PIJ341CJsVKNZUQxwagSQb0wU93IVgWLzF26I9OsCVkL+tXJygAH4jvtsr2UwIwhD40Fo9iZONXLz9Wv7DXAi5XNU9CQ/jRC4r3HXCWXPFIXUFs6A1Xd2dA711w1NtXf/8YF3g5QjYRYj5/Dmp1c9Pq7On4Frd1V0lMNolQYLhRRDhrV6jsEAsoFVNqtu2TVwA2yrvTYi7fV7zfVhWYYIewt7/uF72xYm57LyMU03xVFivnKWPvVmFhVzz7d95RRE4fN/7cF8Bfgk4CCg7O15N8twcVVImXeCTkID+nWCV7c8NKGD/IGAMXolgqESdpbaV+GAcSoDllKZyPYgooGAKPoXTWZJo3GD60GAYrolrzdrUkybDqlEbpohfcF4Vft49MIhdJMcZHuCKLWLPsMCfaMXxRbQSpTEyPSwbEN38aeKDMIIfNt8i+AWEeEYmEFskRg8ZDuOKeDGN2oXIxCH/xzU52Y2BEaA3HT7WhTgCvG2AICiCLEbZUEgIo4qAACZjMT5iQMaM+M0fYoQiBt7YjpBgvNWAIYCDLF6BQQaQMZ7kfsUhBERjM+bgRO2IFDZdBgiAIWgAFT4FS85gQT7lxWjH/MnJtFuJGn4rNO1h872AGfgBBujfIFZlIyapneBlzEjjnTQIC7Tig/DTnzPmTMBi83XkAEgEDXjeLQZm+LgFX2aLaqBmywgGKjhW+l3NYTU5T5RjhaBj812BRAACDmiAIRgCdY7cPdbmQL7m1SheeSaMz0vFRGa/kmXk5w2AABjaC0gEPO5aSb7n8iASep4RcEBozfBcEUa5EzaI/09+3iZIBH9+XlN2aPGohoW+Ij7laM6I5fts3v4dgmjWZZEGj4/upZX+jGB4YsArWWZ+3gsYggme5pfGDo9u6UQSB7bd6cYY0agj54QwZ2lOBFLu33gW6urwaW91asvgXqGq1ow23SD4gUro34OWaumAapKyTK9WDGSW6JOoaN1lABvwhAne6LFeDlcAa19+68S4SXZs41Y2afMNAEhWabqmJ7m+5r82jG8e5kK2tZOoad3tBJzuX50ebOOohcCmZ8gujEzayGsM56Oe4CFQbN1t6soejsleaHsO7bxA42E0iF1QYDTKxQjuX0+4gAnuatMODmQY7Y+ubctmtJPYg/881mjdFg7c/uigDu69sMsZVdhT8OHf7tpdNu57Ge7chm6/iGkcMq5gUAREPolcbu7T5WLqxo2elm56zubw1osRRUudNWqEQGrvHlpOOG8GIW+flm+8CEI7s8uTKOj3Tlnatm/ZoO/6BvC6mEQOs8CJzgTf7u+hpQkCjw1rFvCWNu8HlwtWdmUcUm7m7u8nqPAAl/AB9/C4EMigK+SS7W4Gb1jwFvHWAHGoZnG5gINwPuDVPAn3ZvD4hvEWd/GW1nG9gINq5W8G/+/sKIZXOIIVn2Qef3EfJ4wFT3EOcPDtAAYhL4IVYIAkL+IlD/EmD4wNf+8OB48j+HKUNQIyHu//LS/vLheM0mVwFMjy6xDa580KJE5zLl/zvnjy/s5x7fBs0y2IqbiGHsAGZ7BYO2dyPO+LG29uIq+OX0Bx80UBtx4KZ+iBHnABhbh0ZzAJVBWHQ/9ooE50v0hxKb+OU7hq85UAOF+JSu+BQkeINbD0HpgISN2FT+9xUe+LNm/uMMcOYCBz8zVzo3ABS3/1g4h1S6f1rQCGIyh1mbz16c71vdDzPH7z7OAEYO9fOueIVncGb5f1cEgIQbf0sHCK8kVZFFiBFXD2aoR2XJf2vAiF9+bz69j1PAb0iiB2Wd93Th8JWd8Ip3h001V1f0Rzd18oCof3u/gF72506uhvSeeI/32f+H43iHCY+GI39pMABlQfWgbwx4NfaIXXi46fYHavDgb/+IrAeFmv+ExodYzH9JUYc792ilh3AWco97ELecoeebw49x/udew4BQYX9oVAdpZXdoPQd4zX+IqQ8wkGbZwY9x4o90p3Bm24OZ4XbJ+/C3nPYmvXjkXP4+dmCJafeG+H+aZP7B9GgZM/CarPdEsPd5rb+rnuertg+Cymd+wY+ywue3E/e8FneZeHiZJ/XoIfiou/dLnvgcI/iTT0Mbuv5OAGBns33RXYA3zXDmr/7c0P/MEPfUt/fIOg8uZWeY4Yd5x3Bn13eqQn/QGjADxNsclPZbxHC04QcnRngP8oePvs6Px7rwiqF33Bh33gV2HAV4jFx3i6P/aWX4M3qInVSlvJr31uuv28KAbfLgIj4ATfBw8/z+NJT4jlJ/6zV/qEuPwslvqEUHt+B/2JJ3SdX7lc2VyjMIanXbuas36XBohMAgcSLGjwIMKEChcybOjwIcSIEidSrGjxIsaMGjdy7OjxI8iQIkeSLDlwBYeUKleybKlSobMeMmfSrGlz5pqEKF3ydIlCIbabPa4VvCa0R6CFGGAwnSRxkg9jConUMmn1KtasWrdezOL1K9iwYseSLWv2LNqwXNeybev2Ldy4cufSrWt3q4SeelkCPeq3psIiewcXUXg0J8FwRxn/5mHKFMMth7VEMPUWGSGME7vucu7s+XPCtKJHky5NFjTq1KpXs27t+jVskIMHrzD893YPhbP31k54G5szZy4WK7xVyjEMCnYY3nIlw/HyhExLTdy1Smrs7NpRm+7u/bva7eLHky9v/jx617v19kaI+y823et5tjcY6L1fZwxPIE/uaqEdFCCnkB2OQRaRNxQcmB6DDXoEHoQRjuYghRVaeCGGGWoHzHw8PZHQffgJpR9CR3To0h4JrSHiiAvtwl9/MlR10C5V9AeDQt44phxES8HgjYZBCpmJhEUaKdaQSSq5JJNNOmmQiSsV0UATgu2WIkIrsmhTOAlFeeJKWB6k/+WWNHW5kIA3EoHQcTEqZAxyFMTiEGWVPXnneEfqWSSeffr5J6CB0hUKS0YEEMAQMwxxqAYaANGAES1FoWKZNRGFECdgssQJQrcYVelMlya0y42OyXCCCJNg4I03MPZ3gkKTvMpQLc85JiiuoO25K3i5+vorsMEKe9Aee80ARwMaBBEAHC0dkdCnoA6VULGaqvQsQtGCKipCtZT6LbhEbIaQrP1Rl1CA/Q27LlvV8PouadWwOy+99drbYLX0zWBlT9gepG2liB30hLXXJqSYtD0IjJCO4DqMXB6juuqYDxgcdIsxae54L8chNQMvyGg10zHJJZt8MlwM6NXADIP9Av/tUQUgMDMCBRymU8EpwZSwwgs1/PDDTiU08Y7GsOrKZeW+Oi7KTUcUMtSnOT011VVbDdFOPDWQyGA72zTBAjcYMLYBMxiAwE1JIZS1tX0l/IZSQAONHUIay10qrFfrXVDUfYO1N+CBC94xvy5dEMBePyUUU01gT1BTATvM8DhgCaGQswS2JczY3Q4DKV3n30Y8+NV++y0O06Srvjrrd+6lAeLsKTQcTRPcgPZNCFBOk3wrNdEA27xpDqoLCxkX+rfRYYb8jUK3jvIutZje9/PVW399ha8HIbxvNBVwu4gkHvRLS4cmmsihQWhwAZUtMQAiz+IPzfyNOdLf34LYkzz/PdRS6P8/AAPImi+5pBI/0MBexHSQmuzAACySX0EI6JIA/KABcIBd7MJEqYRB0CAvut+AEvIzEH5OgPWSAv9CZsIVsrCFbpFg+S6QQPjRRAe7e8+ZDgJDliQCCHzQiwILQiZQaYMhdqOfDBTiIxD+yIXz2kUK4eXEKVKxih3JlF4C0IC9cCpLNZkB7vDDrYJEwVhb1EsoYHYUmtXsKGP0IBOZkjeENCaOVhxWFHl1xz3ysY8KyRdPEnHGfm1wJmBsnAF2UIMJzMxS1NJLEWYQKb34yyAAk4kCykY2A9xABwq4yRsL4q04iishbWKiH32Vx12lspWurCIgXdKyvVSS/yCe+mIYZSIzBNSgBg2sycIKMkmtzVIvwDiYTRBwgxv2oAA1uMEObBJMg4zwfqOjEdGYR4FXCmqVR+ImOMMJwOC1pJg9UQjAbOgXBUSTJtM8ycrMyROvzUSZzJyJM6XpszjCwHkHySbyNCPOPnmzSDMaKEITKjhyrsQPQ+gaMmnyy6P0siZwW5tezvDQvdBTJgaoAYsYssRvPcADD6PbQfg5R4U2qaARYilMYzq1wrVkBTKEZEebOQObCaWivEvI6zJIn+H1QJk8xQ/nwEWBBQDAB55TCD+vKVMlubRXU70qVumVMw7UxyCMk+gCjloTA3xyJsUDak+UQEHuuUeiDv8U0VkTcjxwAWAAMzhif5RXkObw059Z1VBVuzOyvxK2sIIiX866WhDaMVCd3gNbLjs4kFPsJQAa+GFPjEDDmXz0gfsBFw0IAAMAdMBh9otj/gx7IXAEdjTgsIRqYytbJu2wQ0EsyFEmoAMdkG0BCwBpTSQrkNqqxLIz9CJNOksTBIytlzMTq3AH8sFvgYAGMOgAAEwrwocRILtPnW2FdvGL1oomdeA9L3obRNz13JYgf2FjLmlSxBKZ8bhjGitw8am7GoztkKEy4rc6AAKmUOCu30piQpRWqgEQQLTfTa+DyHsW/0G4whYeTxlzlkbkSiuUAollOQfJk1oSBGCK/Mv/DBypEFKVaqkPcAxpv7VSgyi4P0ttQYzBdWEGRU/CZdkxkIPMGhCfiMQDGWKlPJwJIqtkBTNg6EqMLBCAgc0vCEgxTZQskFHeKAXeZQqOnaom8xKECHQdcJh1LOTz+Hgsl1kznOM8F4Ll7JjZ4tk7BTJMl6wAgXs5RUK0YRNPrvGtONnnjR6wgCMuulRSLch0Ez2DF8Og0S2WM3nQ0Oa/YbrTnuYKlOeDTjzjLGc57YECwHeTCRhaJmrb7o1AMIAbkVbMyPFrQWwV6xTAuLR4I/OnXfMxH/8n2MY+tkhCvZ5Rby4heTH14latgxqIVWbKnYlIb9SBGaRgADSwLpgn/1AqlBokwJa+7oDxhuzYcGMbPl43vOONkcsVLHMRlVbvrKVYgjC2JswVG9lmsIP45mYhddzRAgYwAACAQAEzmAEIQDADk/anhCm90VJ9TeCJO1rerpHwQT0u8pHnW1P7HshXKxXXg2z15AL5yy4beZP4FOeUTFl4qb4NAo1DB10LVsCNCsBzx+Ca5J6JTFUpbPSlL52yOXtfQoIirehyKGcfQsgb4vdZx3iA4wGegK2ZclrkdB3cyOmAAsL+mDcz/TNQXCXq2i73ka/3SkQtU3TrPpv2CgTJZcohQiINAxB8ucVev1WnRgoDHwDg4TNYQMS7nYJJ38jic+9Mj6N4+f/Nx1vvg+H7yxOmZELlbFIc3haACTwAitN11qaKVX9CK+YHfLsDCgcBryvOedS4y3S7//2xmTwfKWciRB1+ZM6If8ktaTkTLA4d2pEz44LUmAAtANcDHBxC4HdGCm+HGvfD72nhr4f4fmc+8gumfFIrhMsgLCVCJjaAdIOLAJRGvPg7E7KQ57//QN6zpgDa6QVMQqhMzrzMnSVMng1ENdHPoxFEpDGe2X2Ll8WJ/2Gepu0JsF0gB6KXsu0Gs0nLqxnEB87GqW3JCB5EAzJP0Q3EEaldoi2A9G1gB8pF74EHGtSgDlpYCUJUAuJbQtDUiSgOQqRcpWRbHJFbQdAPDWj/zPTtoFygASAIxDiwFlokg7zcwhRCIRcWFhS0QRtAARSoQSa0XAiCSsmBictlQr8docHxk+URhPtZUxd6xi7Q4EDcQg7WIR9mVQk4ACAGogNswAYIgCGWQAkowXqsoRFuCc0hhBl2z9QZj83dj14VxAoiTwv2ISd2YgcKgCCGoig6ABMQoiEKgBIkYqGcYPh4yVaBXiZo3UIAFPKMHQillifmoi6KHyiOoi/+IiCaYglEgBiagkG04ZYAXgS9YiGBijJ6EC2GjhLB4S5WozX+HjBmozYKIhMYIhK0QR3YgR0MQpIlBBYVTBfdl+ilHgghGB1R4zXGozwa3TbWoz2G/2IZGGId1IEgiONfKBn57cb6reOKqdSo1AkqzaNCLiSyTcE9PiREimIhCsA+9qMd9AxCBORsDKS0LOCW8RP8/RM/MSRJlqScQUFEpmREmoAvTiQYWoAYZkIPcpQadSSiMdEDSlc03s02maRP/mSFWYBKDiVRZmMpTiQiKuKyRdvb3CQIbWImqBQeAiVVVmVMtUFRZqVWaiMhIqUqSgkriggSMpESEoRBWiVapiVWiaEFgKEhbsBWxqVcBuJRlkAbwOQUHGPCrNw7xlEcDoQrRJVaDiZh/hVbtgESGCITzCVjauUhgqM4RkKlRJdAzBUTXSJBZGLoQGVhdqZnJpQpiP9hBCCmYjamaQ6lId7BPkZmfmxdQiIEnKAW230mbdbmVMmCaJKmACzmafbmQ6bmatpBJMyXxIxkgsGjbSancv5VaELBaJaAIfqmdNqjN7YBMUKBLLhgHLnjQdQY/fzlcoaneE6VGoghGEJnL06nevpiNyZBBmQAWoDLEw6EmdnReN4nfqpWeX5hG6Dnev6nKJpAErjnewqBECxBqYSkQezk3eSngz6obO2nWwoAXAKohTqAgBJoBjgCFASert1PT0KoiI7oX92CiUbGFEBBW7bBW16ohbrkXUKBEMSRQJGojd5oiZ6oQEwBK6xoi7rof2boe2aAgcrNfOIokibpVJ3/KIqq6IRWKJCqp5ASaZEyRU4qKZZmqWEdJotSaJSuZxLk40tCQV5qqZmeqWpx6Y9+6WkKAJq+KZzKlpruJptmZRvEKZ7mqWw152gmJp3W6TbeqZ4OKqHKFm46p27yJqA6gAUUqqM+KnjxqW66aIdCqqVeKnhJaH9G52mWKaZ+KqhmqnluanoOZaieKqpCmKZCJ5RqY6q+Kqyil4lmQor6qJcG4gbMZqzuKq8WFpPuKCt4aq8OK7EWq7EeK7Imq7IuK7M2q7M+K7RGq7ROK7VWq7VeK7Zmq7ZuK7d2q7d+K7iGq7iOK7mWq7meK7qmq7quK7u2q7u+K7zGq7zOK73W/6u93iu+5qu+7iu/9qu//ivABqzADizBFqzBHizCJqzCLizDNqzDPizERqzELif/SUTFugUwjAVGeIUyXEMKXoMyeAVGcMIKlKzJdgJGXAPIjlEgrGwKSoTKdmxBtKzMQsTF2uxEwEEw7OzO0sJE3ILIVsQtYKZB3OxDGO1CREETLO3Smt5EIG1DQG1CAAPTMq2d0YXULkTWcoXO8mww+GxqUG3VNsHV4uxFbG1BhMLYNgECWgTIBu1AcGzzOYTSVq3TVgTNemxRrKxcoG1C+K1AaGxqkKzJlizKhhOnEUTiQoRX6KpDwK1EfAUVfIVGZKzUVER4xC3lWkQn8IHnfv+u56YjRSwukZBu5G6u5kJuQ6gu42bBRAiuRHiDJAAuQaQKQzTu6Lru6cJuRExCFUzl30rCRFiuWJTt66Ju4Jru6uruRFTBlTYED0Sv9H4E72qE5PZBH3QE8YaF8S6vRTivRHQCWbRt7qqu8j7N5Zav+SKvQ5TCnFSECCgE67bu7p6vRSAJR3Qu6H6u6LqS6dqv/M6v8bBv62auRWxv9aIv+wIwQ3DC/u7v4aov3zDw7S4wAS+ED8yuRACtAC9EAj9uFmjw7lYw8z4EB5cwCP/Y6VbB8aJwQyAw996vBV8wQ2Qw7d4CBnQwQ0jv9D4I/nLED2cEDINF93qwDstVDrv/8EJwglmQb/1O8BGTcPrWLwpTsEHQcAUHsBIv7xZrsRUrMBZPhAM/8OdGsP8S8BdDcRY4bmiEsREbMEUMcRCDcRW7sULoLxnzL+bOcBS/cR33seLasRq3cBqrcRcjBAWDBRsjsiAH8lnsLi5qrST4gA9EhBwT8R6vbyMPMkRUwSYbBA9HL/XOcUaQckVc8lcUcRsDMkF4MitngviehRMX8B8fshSrMCHX8hMrsBfvMi1/cgoD8x3nMej2rx/9rzB/HyCf8CsbcjMbBCrDcUK8wRpU8xrM8UyEgzVX88tiCjFDsEMEwjbDsVhs80WByDiTLlhsczWf80FQsg07BDN3/zEteG0wwEHqclo9ey0+e7EIc/ERK7Mt56E0e/Ej0zILB/NAE0Q0p7IEO/IzZwI8/7PxJHFEC0Qo88AoF3RXcLRENLRXqPJBeLRB4HAaM3FazHIwc3Ium4X66jItU7QUG/QvJ0Qq3PRNB0M+b+4HK/RCN8QYf7PnmnEV5S3IdgO2GXLHgqxH7nTWisVU/rDgBgP29sHkLvR4jQZRMzIuJ+8UIwRIO/Qtk7NLGzRZd/UVk/ROZ8EGwq7g9vRaL7Qr27FYLPJaA69Xi8YvR3LRTjI8P8QveMJoiHSJOUM3VK9ZzG3pWvFcHzEcYO9VM29GDwRVQ3YUSzX+wrVAPLZVo//uD1d2Z/90JgS2UH+uJ6j0SKv1WjtELIsGajuzOqP1Kus1QM9xWZu1Qhv079Z2F4dy9uY1T5syRHt25mp2QeBxafOBMTvRbce1HQu0TKe1amO2Wny1QWQ1aWy1dE9xc4O1aRA2cJ+1dQ+3eGs2PFNydNsSXLt1Zgv3Wqd3Hlq0Gwu0Ds8zIHfHQ4hFQs92I2P3YI91bMv2O583fFemfB8x7E72Yk93cbe3WrM3p433dZvGa5P3QBu3QKA0aVR4eAc4hi/4hAA4H7t3eBf4avN3Fuw3incxdXMaHCj4ip84iANyUCf3UN9Rd8+4FUt4LUgCVPsx3L41iY+2dyy3hXv/+JCHdfECeXkPeXcfNFd7NFm0dYsH94NLeGPTtZtFOVgA73f4dBbwdSb0+HlTckP4N2mA95PneGq7d5Yj+A/DOIZXedAaN4QTt2oTeXdwuI4fsoQPRGuXBoev+Z93OG2bNZIzOIlr9liIeZ+jeFwPBIxzeZBnbjAMuUAgt42HrhXlOJtD2likt4A7c6TruEKgeWlot3OPOEkr+VgQNqEXeqybd5nH816Nuql3uK4jeghXrEkbN30TsH1r+ZeLuIqvOkOgeprzuiYXukDUuq3b0oG7cYKHcqnj9q7bOZ1fe0Io+2gM+njjeoaDR4XP+pUX+4qzOgOTBXz/OVkcO7JT//q1T3qbJ66Dq3aNb3oZV9FZLHXIfjpsm0ZUv1S6l0bBGzxCnEKECGC9W9XBkwaze8UkTPwkmAWVE/zDZwHFV7y4G7rGb/zElwUeSoiIg8XGywC0V/KpR4hI93vMQnnEf3zIdzyfMDl+x3yId3uElHtZbDxaKEQoYHzDewfOp0XR/7zNmwbO+zyuZ7TTPz0PJ73SKwQw6Hseg/f/1PyKkbzUQ3xCWD0ZN0HGH/p2O3zZozulE/3YI/3Qq/3as33gcf3bA/yqe/3cl4XYp/3Nd33O6/3UHz3Mt/3e+z3CE77dH0QTgP0DAz7dy73gF77h9/3Zuz0oQ73lWzvj032f//+9C2l95k8535O9QSj+/ub940N+wHN+6qP+5A9+65fGxUNI6Iv+6Y/GyAt95Bv954+F6b8+69c+7a/+4ec+3AN/8B+56gu/5BdE4pP+5+7+ouO+8us+9JO05xfE5We/KFf/ucv+FF0/jTg+8Qd+QTj/5/b+9FO/7w8/8v9++7P/+x//5rt/3cM/BIr/+st//ev//ANEFoEDCRZskglhwoQFGTZ0qBCiQocTH0aUSBEjQYsQM3bcuLBjxo8IQ4r8WBLjyCZ8WLZ0+RJmy5EoJ86k2dDmzYIjM+nEedLnzo08iBY1ehSpUZ5BhQJlKpBnVKlTqVa1ehVrVqpPB0rlmmX/11KuI2OWNXtw49csTp+yZSp2rFufYS2qhdv2blC6aePmfOs3KNq6X7325Wv48F+5PvMGBez440qzk10+1mn5JmaaUQkvvjw0aWjRjRlr3qwVdWrVq1m37tl55C7Ynk9vpHybj+CIdhMr3j17MGKOwkESv2g8oWzkJJczx0sbpe7hzZ37Dv4ceknSn7Nr7x5SJW7Kpr33Lm2eO/r0v5GLdo90e2by5V3Xt38fv1Xe8VHuVV/bIvEmk+447KYzsEDr2EMwwbn+A/A6BRfUaz6P+KMvQp8ILI7BCc97ECXOmtsPRAwPlDAhyQSMqUKTSrTwRRe/k9HDDyF6D0eiLjTx/0TI8vsRyCDtI3Ej5TpscD2IVixrw+pQfA05ImtMEkn5MrRxSiuLBC7LEHeEMUaMmoTyyCoh7NLLFlNSc80ZaewRS4VUXLIyNylisyY789RzzyupRChHHL8E008thTwU0URFpI5MCvGsyDY6XxpTSg6frNTMMzMtyb9NefQUvEEx6hROQwtNM0yKKOXy1E8t9ZHPn2KVNdU7Z2UoPEnrrBXSVkPllVZgcb21qYgCfU/UNoUdVtFmnW0WU4WMfPLVPxHS1aVVo2TVSVh9/fXbN6u1tts4peV2XE1LVTfd6IjVaFFqG/U2XGXrtRdNV+c1F6E5dX002HVRzZdQggsG9f9gQI8dDeCABR742YglHhJdhEdNts+IsG1J2yOjjbZccr8iNWRTH9a35P4aLnZZeN8VqGN5U0YZ5JnBvdfWl6HSea3INmZpZZdx7tVgfIvOeWiiFVqYYZ4xznjiqKXWquZMpqX3aKgV+jk3p1sW+uSbs9a6XVdrrvlqfm1O2GKkk2YoZqzHdrhtt99meW66y9YXZH8lDbornQHf2euvA7eI6dCeVjpstqd+HHLDCR8crMWZDfDnuPn9uOJ9ReaKZM9Nrpts0hsKfW1xGzfadLgLp9zyyyWPHe/VWU9d9X65hl3w3nmXvGfEE4eP8uCBjxz55I/nKW1ycbd768xftx3/+uer31vs1mu3vnTuGT93ROo6/0pz572XPW/00wd7ffap777v3X2/233scz9ffftzH59/RpX//1lVE53Kfkc/mE1Pe9sbIMTe9z38ESR0Z+vcAkOCOgo67oGHk1z5RtfA/OnvdiDs3gUxCLK+LadiKRQfCtHVvzKR8H4AlKGzqta8DorQgTCcCAfZxbnwsdBjLpSXDdmVwcnNjnI8ZGD7jsjEJjqRdvXDYQ5PWCYVWvGHWNzWCyXovxl+EUgCHFkUnzhFgyDQjB/sohaZEkEhyi2BA7HgBN+oEyWizIjGM6AGkYjGOPLRgx/MRBOASK0ryuyQl8qivAQIRkfip4Z0/yykhvyow+ut0ZBb5GLniLjENErxk4AMJEHumD0oFi9ecMyjHp3Iyj+WsV+TVFsi1WZJ+LVwkaq0ZQ4f2cv7iBF0ZHRlKLNQSrb5cJOy1Ikbc1nLXTJkjitMJlOMGcM8CnOYr8TmNis5SGXekJbmC6e16ui8RvoSnamJpDQzSc1KIpOR4+xhOW9oNXp6kpjZzGM1Q5hPbhZwj7BcJSoj880iyhOfzxQkPGuJSV2mE6KoAeZTLKhQUHKFn5fEZTM/R9HldTOP0XyhRUX5yoyO8JoEBWgr/xlQfRKSjapEKB5najaO1vOcEdXpVNY50ppm5KQOZGhDf7q/eya0kzRjp/8uyQfSlDr1qEo1aBFh2k6ryvSmB91oPLOa0J1+lacTJKlAKlpUVb1zq1yNqYNc2lLJiRSRXQ1JUPWmTZXOr613ZWlB19rRqzrTrLeLqinzqU+wHtatFkkqYf35MrqqMa1MDWzpHFrLxZZwqUR9ymMVaFeoypWxYxVoFf/qV6xOs7TkBC1mvYhY1yIkEGId40r/OCbRonW195vtXj/rUbwGVJhjuoZsc9vP2+qVt3ndSFVPm1qt+nSqnhwsa0f6Wus+9SOXteZkG2LbyG5uurrVpFqHGN7rNVZnnAUlej/621Gu14QVY+4so8tY8553qDi9L0qva13i+ta9xPTueOH/WFnTsjW5ytUZXB+63+469bi9Ja9k68vY+R4Yw+DMbIY76OC6itaw/fUvdbRrXO66LsAgBml8g1jc89rTxbyM8AYh7GFBYlfBOX5vSWPZVw37uIgqxu2ENVtdESP2v20U5uAG3GInE5nDBEzwlJ3IYMDG+MHtTfFAl4zcHY9WvhUWL5C9emK92bizQj7ymnGsWEmSea605bKOv6zP75qTk2jmMXsDqt4985nKX05snb2cIjGH0MxpZvGTiwzlerL5sEl21JYxKmc1B7qwlGMmahsczC23+ct+FiigCd3lFSe6sxf+sXPx+WZWe3J4xDt1ayEN0QmW+MUz1pj0Upxf//0eWqNY/jCuR+hqCrtTy31M9ilnDWd9+Y1Olta1oAs9Z2PFWinVtnatrytpBCt71xtrsiIJ3OjmTrrUEkY3sz/d1GWzm87Ubvarny0/cMsbuKaOdyawne15P5TbOr21sdXGtXEX+M6/dvYx9fxnYvOS4HjebI2FfeNpp/vd24YItJckbVT/edFP6ndRBv3KEAc8ot5epr7Dja2Dg7fcEl94Rjbt6CCL1srirDgpKc7pK/tc5vS2sL3zfW/PUhpdI9eRti+NctcOfMM3NLilfR3kkMMc6PV8+IcjrvDA9NzmZd45fD++Z46vyOPALnbZYal0HpQ8004fcXV3a/SETP+91wm3Ottrfuy4Arjo7a50xo++b1KbHO5N3zjR4Y3vxj8+7sIbeeIVL/evQh26ZcK73SuvcYxDvvOR39LYR31xk4Ld753O+t7V3r2zCyjtM+/n1fnldsrn1PJgVPlNyrqczQf+84jXdt2Fr+5vg/7w+RT1yRte+uYblvbker14Yi/07bbegbZnOu5zP0PM/51avwd91RMa/XmSftRbv3HXWY9swyff847HdPzpP0jGy7/w+C/+vrX/b2d2/5F2jyZ6T/N4jfPIT6pkjyL6ztx+Tsk+zfSUD/UaUOdWr/zY7qXuL/82EP5ATfRuROluT6wAUPdIjP3wSfz0L/QMbNX/EA79DEv9FC3q2u/rCK8Dq+b5Ei9+fqb6zo0CWxCO+s8GuY8ElUcApYzzMiEFOXAFc3DBhvAEOUXaPFACbZAK6+8KQ6/+dnBjepC+Ms/6ckcI348IixB5vk/1ws8AgW//gs8Nk48FgywGyQ4MU8+OJjDo0tAO8/ALy2T6cMMLoywBw/B2xnD+tNAMS5DuPG3LlhAO9e4CsQ+aoHAGkRD5stDd3g8TozC04rDV5EsD4Y/tUqkPRS4Et28EE/F/0NABVckRqRABO3EUKfGF5hDkKnEQKckKIxALeRERzY+qQvEKZ7GbosUQ3/ADVbGXjlAKpe0VIzAWqYsQJ4IB+bAC/x8wCTdx4nbRCafQE/kGFHkQ6RQQpTDwI46xDQ9RGQGIFa/RFddw/CAxF0sR68IOZWxx1DhRGnVRE30RB19QB8OxC8dxGiHOHEFj8lCR1tbxcZixglhOSeBRBaMxhoCxGQ/xHwHvEv1x8PqxGwUPILvpD28jEIHQHemx9k7R/8yHIZOnHR+tYp5RHgnrG+0r5rxOl/AR+nBRFrfRI0PSGz9y/kZyPAjSB63RJK0FHZMRGVtyFRmF+JBPJm/y/CwQHDWSKdOxyqaQI31SHbuyDn+QBo9S+oSRF4nRKINQJWlRZpwycl7y5mJSIpmQImcPLZsSEXUSIi8xE79SKNkQL/8tst7EMQnvcv6McS3JMBXdUmrUwjEfEzIjUzInkzIr0zIvEzMzUzM3kzM70zM/EzRDUzRHkzRL0zRPEzX/jDEhJzVb0zVfEzZjUzZnkzZr0zZvEzdzUzd3kzdbczUVsTeDUziHkziL0ziPEzmTUzmXkzmbc91+0yWdUzqnkzqr0zqvEzuzUzu3kzuDYhWg0/u6UzzHkzzL0zzPEz3TUz2x8wrAU4bWEz7jUz7nkz7r0z7vMz6/0z2fEj/70z//E0ADVEAHlEAds6L2M2IKVEEXlEEb1EEfFEKTsz0RNDoj1EIvFEMzVEM3lEMvkkIf5xu+4Rm+YSBElEQFwkRLdET/VfREsyBFUXRFYbRFX9RFY7RGZ9RGaVRHc5RHcdRHWRRIZTRIb3RId/RHhRRJiTRJjbRIe7RJj1RJo5RJl9RJqRRKp1RKqzRLr1RLsdRLuxRMuVRMn5RMrbRMt/RMv3RMzZRN0bRN1TRNwzRO19RN6xRO31RO8ZRO79RO87RP99RP+VRQA5VQAdVQ5xRR9TRR/3RRB/UbauFDI1VSJ5VSK9VSLxVTM1VTN5VTO9VTPxVUQ1VUR5VUS9VUTxVVU1VVV5VVW9VVXxVWY1VWZ5VWa9VWbxVXc1VXd5VXe9VXfxVYg1VYh5VYi9VYjxVZk1VZl5VZm9VZnxVao1Vap5Va/6vVWq8VW7NVW7eVW7vVW78VXMNVXMeVXMvVXM8VXdNVXdeVXdvVXd8VXuNVXueVXuvVXu8VX/NVX/eVX/vVX/8VYANWYAeWYAvWYA8WYRNWYReWYRvWYR8WYiNWYieWYivWYi8WYzNWYzeWYzvWYz8WZENWZEeWZEvWZE8WZVNWZVeWZVvWZV8WZmNWZmeWZmvWZm8WZ3NWZ3eWZ3vWZ38WaINWaIeWaIvWaI8WaZNWaZeWaZvWaZ8WaqNWaqeWaqvWaq8Wa7NWa7eWa7vWa78WbMNWbMeWbMvWbM8WbdNWbdeWbdvWbd8WbuNWbueWbuvWbu8Wb/NWb/eWb/vWbx3/FnADV3AHl3AL13APF3ETV3EXl3Eb13Efd2YDAgAh+QQFBgBQACwAAAAAAAX0AQAI/wBv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WAQLFkt8w6SQUTUL5ZJRUTmmllFhWmeWVWnbJ5ZdbhumlmGCOaWaZaJKp5plrpsnmm27G2eaccNIpZ5143qmnnXzm2eeefgYK6KB/FiqooYQeqmiijCLq6KKPNgrppJJWGumllGIKxWruLOnpp6CGKuqopJZq6qmopqrqqqy26uqrsMb/KuustNZq66245qrrrrz26uuvwAYr7LDEFmvsscgma+s3b6T2ibLQRivttNRWa+212Gar7bbcduvtt+CGi+xq4pZr7rnopqvuuuy26+678MYrb6qqPTvvvfjmq+++/Pbr778AB4wuuQIXbPDBCCes8MIMN+xwrvU+LPHEFFds8cUYZ6zxrARv7PHHIIcs8sgklzyusyanrPLKLLfs8ssIdwzzzDTXbPPNOOcMMXSvcLzQkqJAEfTQQhdN9NFFI0QKrQnZK6tCs66SEK20/Dxr1QnN8srWXHft9ddcQ2302EiXLTRDYKet9iwMFaP2214rlMkqPiu0C9x4v7KLQrFE/z010wwBISsQDAFN9uFmi/KzKMpco0zjjzsO+eSSV64MTH3LKrXYsb7C96yxJEQL4AbNXbdBSp7OUt5wF4OQ07Eu9KwyS9IOhe2416777UvKTbfqps1KxaZWP72Q7bEGjRCtgPxt/PLAD1Rr887LSv1BDEQ/EPKwFi5r9sXHzrn4CvUsq+fVk28QrVRcn1D2sYI/fvfHa08Q6dDbLxD+6/N/P62fyJ/6DDK856XvVegTIP0Owr1Xec+AB6mVzF5FhYb4zyANdJXiFOjAA7pqfh00COwGWJARLnB98CMhQTLYqgfCigEuPGEE9ScQ83UOhCEsIfsKl8JXwTB8MmQgDf9vccH/0bCI+yuiCXNYECRCoYAqbOKsEjhDCK5wiEhM4hA/Izzi4bCF9ZOV8qoYRS2WkYj2q1UAPeiqNWJPfyxkVQxdJT82yvGLdyzfFPGYx/7JangM6SEdvcjBD4bxjGYMohSPqD8JFrKNj+wjAbG4RzuuKiFxvCQQmehHK5ZGeBYcYiZVtUEyKlJ6jdTeEg35OkdGUJCsFKInF/nCOcbSlJw0iA1hRcVORnGVrKrgz2DJqh/yUVUMGSW9NnlLX54SlbNM5CmBKUkjlvGJlDzfMZcpS0SiMZrSzCVpumhLMCpEmagaozObac1nfvOaANxmqtxoEGJW84rgDGcxCYn/S3a2U5wE2SUC5YkqS6oKkAuxp6rqGElNnjObiHRlQ5FpUIr2E5IXvedAoOhOfbKql7R8JjpPVU6NQjOfoAFlSR2KyVmVcp3mzChLYapRas5Uh05UqEW72dF3+nClO5VpUA8iUFeB9J/itGmqhAk1naLKmBUt6CF7mkWfdjSLEiWIUrlJ05tKj6MAPSkvCWqqlqK0qlkN3h/5KVSuImSkplJnSMOK1TTGM6qoomdBnCrVt0LUh2ydqz/FGtYaVnKiQyWsqxCqEL6aiqFt7atZvYnWyoIzrYrFaFcTu9G/DhSvZfXrWRm5Rc+olJkxFW3yQFsqsraWtaRqZRa3Ktkm/zo2tKql6veA6tbN9laXh41sbQdCW1MxdWq3JRVUETtcDHp2sB41aXQ5O13OFhe3vm3u/sAK3eqi6qiZNSlcX+va2JbXvKkhJ2qlK5DxkkquSE2tYOUbX5Oq8byj0itBkotenhbWqq2CbHZJit9QoS24AyawcI0b2L1+r8Hh9WpB3Dsq3mo3whLG8G81vGEAa3a+0uUufUG8KvB6V8HOHW0+MTvOP4YSpRQW1UtJTF0PS1eJLBbIdcmLQjg+t5gWRvGCeYyQorbKxDau6Q6Hudv1Znh7P2Zvjk+M3QRXmbg5dqKI2ZtkVSEZiTE2sJNr3GUyp3StQb5yipPX4Lpe1v+us9JvfVklZ4Hwt8KT1W38IExlIlu5v0VGMI2pyz4+2/nBY+4wlFUcUcueMct3/TOeEbLlJ/eZVF+2X5hBlWY/D1rRoTltgTk91VfNeM41dvMvp7xjQN/vzqJ6KKN/mugLX3rSCTHyR0dNahEuualN5rWnkhllS0+5zLZmcatx/Wkh36/SZqZVpqO56U912tXNdvYn0VxrbU/YpW1O5ZujeV/YkqrOt4C1mHP731kJONueRjWob6HrEgt72Mw9FWPfh+h7G/oW1ca3v7vtbQ4XHNkXLrekY50QaM9b2gNnd3cRrmZ5z5uLLr42s/2rQXMzPN8Vv/XHcaq/ZY/ctj7/njUdNX7yha8714K2uHZNDqrjLk/dn1rukLFdkHAUm8zHVvWqnZhGh9ta5KGaNjxV3t1jnzlW+wZ5vPHJZqnzHOm93vnGDX4qdFPcVOjGubU9/nKri+rdMg851seuR22SvexpL1XU37hngk+d63dfu8DNvvW4X/3rU1c4vP9u9IPrfUlKf2ZVAd93vOf96bCyOd/hvmZYndrxjWd8y/3ed5pn3dc5FTdlg/12tk/+80SNOeY7/2vkkv70pof93mXfO38bWujThDS5C6/2w0Mh8QBdvKO9iXGo/3vxATcc7fmM+8EK3uWhCrvo9fzC25PWm/X2su1L76m517Pf3K99/8THv3zrj5vckR585nn/eIiHH8LCvz7xTZtxu/+9vS59P/mhH3sszzbLYjd76rd5AwgqOsd/AliAqAdcbld+slV/rhc/LEd5Cth/CCh+Drh/FWiBt+B5HKh5FEhE7Hd/IAgqwOd8PwdqTld8kXd8ogRuy6eBnEeAJQgqXvd8+zV97QZ+MSiDBZF9qXKCKMhtjcWDWkeDqxeCSbiAM4iENZiAS8iET+gpdZZFI5h5vieE9pWCR7eC9Ad1L+ZNyXc2PViGR0iBHgiFOgaAOjhx7jaBUuh7B9aAZ4iGrXdzr1eHHxiFasiHGKiHeziFzIdjRLd7XHgqWphh8bdii8eCFP/kgjAGg4D4hxtIiU0ohTh4iTbIb+dHfYBlf1i4eED4Xdu3fN7nYHXng5rYh3JYivr3fvCXfqtoiZ3FdEemiovYaKXVGaL2irK2WmZ4gYM4S2lIi2sYep24gxIIik4oiqrnew1WjJLXY8uoin4IibrIiMmYVLp3TVfohIKYiIR2iL3nhbxIhL6YZ6YWbts4Yq04iUtyg7KYg+3IZe5mftnYU6OIiK4ojKdIj9XHjEr4jukIj/joTt0YK1WoP984kOGIi+SYd+bIGb0YjBzXKpdHkMLog8XIZx0ZgY8WkaNygJV4kP+1j6YijtZ1h6+UhxspkHGokcJoktClbAkZfA3/GZMPWZCziI1X1Yhf2IJwGIgAJ4kvaZE9CYvyGGecGJK2uCpod40wSZQoWSoq2WGFFkhGeJQ8yZUGOZV9eJOvspDglJNE6X5IKZNeOZMTtFhh2FNjmJGCaI2EWHJsWI+WNoUkmZTWaFh0yJYHIY085JIlOZSsOJf9CI+J6X9w5o0iOSpXWXC5+JO7SJHomJZUZ3ns6JScqXjz2JNQIH14GW1bWZh9SW/PKIixeJl0F5CnOZmFFXRtOISyQpZnZJaHiZaKiZlSuZjbBoaGaYyLBoy7yZt1CU4fiYej+XCEyZdd+YOpaZMVSY21BJbCqZamCYvWOYzEKJbuiE1PaW/P/4mYCuEM8tdTjrhYPqmMVVec7rmW1xiatieancmen9iXzviXJbmaxqeVqTievYmfw0dXhVibvImb17mTmAmbTQeU5wic2xmcZPie2Umhx2iXyFifbticAcqbfnlD2hmYLEmdtPaaj9mMA1qTx7l0jhme2jeeDOqO0NiWrfKPHbp88HWjFQqf0LiUBooQASicMQqVNCmj5Alz+gma72ejh/afHnqkHiqby4mVnwmlBYGg62lUEOmiKuiglgmhJipGANp8I5acD0huQcqdnrhyEXqaVYlpvtmBI4py1Qig2OmcGTimK+qZhsilpAijJzqQE7kZ6hWm7cmjd2ql8emjCv/ZlAgZqDlXpFI2RG8KmXEqiEyabqWJp0+aog06pQlXpVYIqZ8SmSE3pMbmpYQKgXYqiHJJpjemSqx2lxpqpHopoW3adiCapyQHpspZnYa6pp+qjbVapt5pX1gqoaYaeKTKioOqGYXaqrSSo4kKq4pYpT3qqATqp48lqamKUpUqKsvKrKz5fU5qoTuKrvGZq19ZfrbpTsm6nePaeKgKdKoKrazaqflnnLOpZP+XoY/KraWylzqargy4q+0KevlKomwarPYZm54aq7JaoIoXr/42rzRYr11amavan+yKo5sZsMV6rUyplNqqogKrXN5qr+AanRT7iP7pmtLarNcppSP/S7I/iqi3YLHvh7EhqLFdeK+ZMZ0663uv2q9PtqdhZaYMi7KjV6dRSqkuO7ELS6fAOrMpe382K7JD15gVS7O/t6VPm4/oGZQw+7HwSK2KWrBsq5qMCiv0ybUPG2Aru7HYN7XoV66oKLP6mrWhGLFJ+7JjeaBg67OYCLbb+W/pWaNvObcYqaegWnFMq7BoirSkCbXqmqgfOlYhSrmRN5iYW7Rry6mACbndKbjfybPLZ7gfCLSG96xDq7ekK4xqa62p5rVwO58nK6OuO7B1G7Qtm6Traor/FqRRqbmj27YzSpeo2yrvGlaqC4+sq4a9K5FCixlEa7AlebSRe3dKC12T//tqlsucoau9yru5n8WrWjWn4lu+s1sQ5um3KHqeTtu1eduiY8u5C4q4lyoa0dq3h2q+ydu8dKa7QDq+R6eXv/u6Uiu8ywuPmWq8C9x7yauaiYu2SuquhCu/SSe2wmqksIu9VSvARmu6cutP4bu+ALut+duwdpqfCFu6vfq5TOa+5zvAQUO/w3rCKHysihi9wji9xli9Wnu9KpEJXPYU/5u5RhuyLMzDW1iyGnzA3UuC94jB7xtQeMuiQplQm3rDVZXDxEq29cunOSvAQFySQsyfHzypHMsSsOI+VJG9WXyN3Huziva9MprC+5OmDhtguOqmW5x7dNzHHIq8WCXGZP+8w09MyLjrfGnck2uMtYtsqy+BBtUwf0qxxKI7rU5cxqD8ndjqtrsrsS1Mt1h8w+HawZ3rj8X7xYhMQ4pMmWPcyMEnqgxZuB7suG6MUjAhKnKsWKRwFYUcy2LKr1XMev+aRn5MySX6wg0cw/t5pjQMbDZszI82yxCrw6Zsv1yMk7oMqBwckyFsEqkzbJ9QZ2iABtwgBeBwmEzBySTsqp/MuwgsmaOciU2Kxwl8xQIavNKcwRD8yufaybIMuN/Kz6EqxWgczvs7zoFYzibBDJ7yBsGMEEicoPE8wnVcwsis0JI7qyscyvZ4yBUMw/qbsDNMQaB7tQCMkNrMyNsM0iH/TcCEFsnXOMkvPdOavBKAMA7wbERYIc8dTc8fDcU426gmS8U0bcWwfNLRnNIyXJIR/NREjIUxDcIIncc2rSrPC104nYW7vKG1/F8v4TQREdSbXHPg+SnDw13TaBBHALZ3DCpaYNd/ByoQ0H23e7pu7SmKMCrcpRAmZHSBHYe2S76nrNUoNQuzwjZ2JAkSZkIv8NaCHSpxPc9XjYRFw82SzbKwcgR49NmfQtp2yNYiZtk/W3SofdieUtltnZuDTJuhgjROLSrxC7wnR008odZaNNR/LRDcFUCYrbiCAyt742TfNiq1OyqZQFPzg1CiQtxKeG7QXUhrBFaK9bbyaVW1//gp6LYLsgLZkXQ5mamT4j1/463cINYQx/0qhPNFkhA6191P2d1rxd24SUwq5h1hJdXf+IfV70VI1hsq851RC5He8I1aB14QmZOx0WdVCDXcDVXfB6Hd4bRGDqngHeXYxQrgRYmFNiZXBR4qSLzSvg3HGi3UxOzW22Vghf0Q780qyc3ew1nbHlQFbAUFGV3dLi6nMM7Z043gIipmsU08S0TYH2fkg203sELe5b3c4HgLHJ7ESwjlj3QQgLA0U34LM74q8f1F9G3hKkxqR36h3fcQZcvfJPbfUl7dWT2h0YVaY97eCb7gdI4QsWDaUJjkMS6Cq015W06vGJ7k0tQQVf+exB4u07Xz5jr5Xm2OQzqu5VzukL+84tAE3Hwt3BGe3w7x5ahS4zYe4DL2ySceQTqO2MENYNSt6qBCChcdTh5032w35LN+6Jy+iU7eKlieUSCeSQ6R6Am8cL1+UU3T5V7eKmEOQg3uQbe+s/jN1mpuyR4F4u03Kr9+f3FO4kVc2nXeT4iu7I3b7Afx4K3b6dIO7boOU8euhBjO6rjOEMI+7AKx6HnJ5ud9lsxN4N3+Kade5Dp56YrL4lZRcy/OaX8u46si6qMe4jKWPpM+NT0elj/u50IO3sxEzbV35kAeh4bu3YAe8PNOKsVOU9ku4gMx8ii/cyXvTAsx6AE/EKD/XirLDkLfDu4AP3Ycn/AOYeXVHul4dPKcve1Az0E3v07BDuY9DypH7+B8rvGb8udHzsaGBvOtW+hLHvNUTu0DYe/DTjnII/RgH0O5PWOkEg4ZrxBWn+IrkeJsbxShQj0UDswRMfOiwvBpPXvIAxGg8u9Tk+qYjlRep0Cw/pYT8e4cYel3niotXzxCbxEqDyp4P+2o0vhz1RAjVPepUvPjQ+5AdEBYo+4CNzqgEuugdRGeYu1vv0iPz/e2rXzQ5AxIEz6ePz8PEfmewvnVU/t6LoWkr/PpHipocECY7+pUmOHSNPgEgftEeRBzfXFV1PoVIcbcHvggzxCZvxNub/1H//EJpPD96XzwbOf94K/8B2H3nzL5fK/3vu0pEV84Ey8RH7/+8Uj53M/xHaH4i28qlg8QtwQOJAjFoDKCt5QZhJLQ4cOEuxhOpAhlF0SMDitunJVRI0OPBAGRmhjSIZCNFIGYHDgxFkuBFDN+IlXzU0sqMgfStHkTZsuUJX8+ZIiwIMihH6EYHbjQYNKCohiKSigUpsufOllKDGpw5VWGL2HGkoQUIk9SPj9VpCLw09uaaTNaDTmSbsK3aNVu3BlX7k+uXZ9CvYVScEPCRRM6RZxYqkGqRweDnWwSSqa7hDWzNMu58mbQoUPnpOhTdOGuF0HfZZzVIOasVT57Lp2UIf8pQEM7wyS9+3TF04FTdtSsmGBr0MI3ql7dlTjlxizXzjZpOOVXsJLE6qYesnf3zYJFGwcKnjJTgcg1P4YiVXJ0y1C0Q/XtUblK7vOHxqrvkS38+Mx7aDoAA5zItOQOA826lMI7aLH+YGLPvfIKnCtCjKCQzcLTfhNQqQ5DFDEkKL77MCkGJ2LOwc/UI1FDDjPMRLakCMwsPgQps83EEW8BLrignkvsweMwhOk+hlZsjiPbYsTILicxSpEh7MDajrsoNeJxxKA8XKoqIwNET6Ew55oQzBOPutK1LCO6rsk1xyprKBsNaqtJqKCska8OkSwzpCn/zNCZymwM78z3uEv/DLM2e9SRTUcjdZRPEWd55VJMldRMmWsWQvCxMf1L86McTaKFIjTow624Ul88kMvagKxISMI4VYZCgUCVlSJNl5yIVs5alQ4KUgg7oqIjoFplVKKEvfDVETGVtkOpcI2p2tCqha+99lazdduloHD2oWUbbTapXaS9FFiTytUsllUywXKi3HQb16O1ih3qVK2AZACKf/8116Njf5Q0NG5FeaOqx/ZbLc6D6etOwYgr3iyvuO61eGOH3rpY47MyhspjzUj+CWObekTrL45bdnljk0cG+eWTZyYIZZZp1nlnnjGKuWeYM7Z5p6E7LrqvlIFWemmme/aNUfGalnpqqqu2//pqrLPWemuuu/b6a7DDFntsskFUqquy01Z7bbbbdvttuOOWe26667a7akFjYvZuvvv2+2/AAxd8cMILN/xwiQfOG3HGG3f8ccgjl3xyyitXe/HFLdd8c8479/xz0EMX/fK9Mx/9dNQJZwUJclJ3/XXYY5cdTSxnt/32uzdwgAkLjsb9d+CDF15szPce/njkdYbCAgead0AANZKXfnrqq+e5+IGt1357zchhwnnn22ide/LLN/98ySCiGH322/coEySgAN/5DSxw/37883f96cOy1/9/4U2BIfNzXgmiB0AEJlCBhqtP/xb4wOkJgCIE3F0bIHhBDGaQdIozngY9qP85C6SEghtgxQdNeEIUAg17KWTh5z4hQRFSUADja2ENbXjD4pSugzjk4d3I0YauUJAJEfBdD414xAeuEIlLLBwnkhBEApKQiVOkIgaVWEUs2s0bPsiACYJCQQewLotjJCP6rlhGNKrtExSAAQyWkAEozo93aaRjHYd3RjvmkWuTaGMfhfDELxJQAFPQYyENObr+rO+Qi2xaJlbRxz76AAZdDCQBxchITGbScfxTpCY9+bITGASSfXxjHMFXvyJ+UpWrBFsDO8lKWK7GIZmwwkRG2cYl/NGUzoNeLH35S7LhEZjDJEwsKFCRW7aRkjEkoPiI+UxoTk2Y0aSmjx4yiaD/JHMJgGTmKUtYTXCG02LTFCc47XCYZArBi90EnwAoUU54xnM8OvSfPD8ZSnTespSVBB8TLGhPgAZUVBysp0AXuaH+QUGb3NzICBdhUIgalJwRXWUtjplQUaZznQ2lYAloSFGQgnOiIdVkKTBKEW3eYZfNG2IqSfpSPSYyajD95CfOeVJb3rIUt5gCDNnZvA0QkqZDZSUnZ0rUTMoApzmFJAW2YwEm8BN8l0RqVRfpyqNaFY0AegMGlsqQZFphIJnIBDniJ1WW2k+ra7XjSNlKRmN+VaG3PAFZHcKKDaz0eUJ9a1+x6Fa/9hBAmRCBXJMJA1ec5RMRiOpPm+fMwEb2/4iAlSwSvYFMGFCkAzTA7CgncQtnpUIPPuXo/FBZWdTWkLKp5aFSmcoQDyhgASDobB+dmhFaxIAHPKBDXtH6vAOyVrgaXO1wW4hNsELSIAMwQAsAMACU3rKWGelDDHSrWzk0trT9/KdxvavA4n73g59wxUXnmtk2xhYAxwQBdJM7SiJwCA3BsK51eaDb0epViuLlL/7C298Mxve8mVUoczvAEAJw9r22dYWzaKEIg9TXvjyIg28d604AZ9h8/anGOtCmYRte9rywVQAIPDCRGSh4wH38bEawMBEJ65YHepCDXocIYhxXjyFoQAUqGPHjH7cjqzk2IRv7yBAD+2AiHv+YgXlvSYFxwWEjEr5vDPL72w08lMhbDh5DrPFVLp+Qj0eGQmxvkGCK0GAGC+6jNzICiD6kJMYyjoN2t1vAj4ZZz/uT6w73fL5HjnIAN4DuABawXoZ0QAEZhW+MUiGYGN+XxjYm4p8tjcg+F/TS28vECQhc5hKfWKEeAMECWrBc2ibzthhBwwsgPWfd0oG0FZEhXzd9a8tlWtO4pp4VPm0QGiSzBQQwMQAAsOI2ejUjTuhfDKAAax5kV69U5XW1N5lpa/8PGeaNLpkpkIIFLAC6t5TBTIKBUWdHGr81/u0cs/1uBmIb3vdDbjbbOJEHEKADyXQzdZcKa+v2Vq8COMb/vA3+N10fHH02FQx6fw2FBN9SBDN59FcB3ofF2pnWzcyzwj3utoR/vHz4bPjDZ/CAUVKgFrh1tVxhTQuBqGHWE4xi70R+87WFHOfVm1FCH67mW1YhI5lgtsvnnAqi4XXgwd15072mc6cnL6751OwCRnmCXg3k3EaP8Qta1QaN05y7USe71qBeduGZtH/3nggNUjBKO8yk5RafczAwcoyZT2SE30R735l2dr/f7qY+ZyokS/EzgqRizhVIQA5m8PgZ5OADFYG1EzwiAnUO/BeB5/zOAN952H3CtUtVNcQGktsYH8AGJFABQyCgghmEgCJzfgHMMeINXMJxpTcGfe/H/ylv38fOq4aVboyq62yDHGAGB6jvREZggwQwBNapqBdEZABJXWJZy8Hnvog+3/3QWZT4V+cQIOg7kQosP8LWRb8NDvDsOffBI2Me5TIdS23w5z9xctU/6go7fkhqMIygBQhAPoNoPBgzQINQARwowLpzllUwsmTSPbTinV3rP9/7PgzUHBH7qmSaBGf5BMWjCBuYvASkCBxgvhizPIzYBQE7LBjIvguztQ2swbMBMxv0nNEjvZQzPYGAA/ZjiA/AAcpTQCj4gAroOlpwlg5ksz6yvztrHvzLwRrUQCqEnHrjwVESqyehAiM8ABZotqObCW7rNkhiqCisnyvMQStcQ//GiUAA7CMBw4hguC+KOADZe7UYawtnycKNSCc0FLt2Kjg37L82LMTCccE+e7LEGkBFCEIhJIHDgDU4wAhHQidkm6SNikIHgCxE5L5D/ETBaUKc+kDQwogXgz8ShICugDUsOEWIILl8GqVtEowo4jtRBL1QzEW/WaNFTDlzkz4jTIA8lDMltMRaKsVbyrzf6iVe5LxdfMa78UOGkIFS0IKu4DePiLP1U0AIKEFjjLFgSBWImDotJKVCsEU56i5pLLtobEe5caSrm4R+uwVScAVZdEIYIAKKmz1IhIIRwAETTMAY64Pqu6Zf3EKZU0dvgkeye0eHhJsToIATyIN6xIv/W/CGMnyylRvAuRPGGIMCEmC9D/iAA1DBGLM9iBi8c+yjiRMIC7AwTvSoiNw5iKzJtjknWJwJtctEDPCIopuykIQAPAwBoxzDjMhHjCo9t/gEs2JI5+E9nPS4m5zKv+EPRuujcsuIreO6+noBcoQIhGrJNqoCTekp/eIEl7JKEKtKtuwbpdJGn/lInII1u8MI8fNAurKQTICqaeu4t7w1twxMuymFZHpJjKg4ulvBnXSInsyoNFOxwuujuBvASdu9ECJMXhtMzYxHX+tBlusz2lPJjmHJUTKIb3u82uojLRiX4xO4ZqTBztQzzpxNuImFoMs6gQjKfzu6g3SI0bsl/yigAQJIsEWbzDZSOa6MsTiAyvABTNvEsdqMTre5vj4KpSfpyt7suozoKieEghSYgRQYTtpCThjgQoh4sDm7TLRSQ+rcsul8z7URAUiqzPRkRa+sr2BwlrhSLoV6AAUggAcwiBYYT33EJ1RMtzmjg7DTO0EiRPnUsPiMULLZhSpgzRBUzO2UMBaECMIaMCQTz4kYAPfKyj5qxIcABCkDyRiTtt9iRwoVrwmNUbFxheTsyPTMtNHMCNw7sswCUAGliBQ4MBNto89yFhPpxvq6svbERRodrhl9Uq+hCTZCzwHhxsWUMKTLCOskMB/ogHBDOYoAAQVjSoiYr6CINAqTyf+Nmx9nlFLWilI47RoRQFCI0M66jD/EGwj6uzcQMLEWWIAU4DYFELWw4pAH08PrYs+faqk5RS05fdSs0RAUfYhEzU/russBKS8v7QACmAgKAABTY4g1y8T4WjYxtC/8yjsHbUhJDaxIfdWscZZUzNL66lCIIAK2o4AB8AAfhYFhMzEKWIAipQABvNOTUtM60yualFW2ilVn/RpaeAEFdAI4SFKhlLDa41F729XwBIBUu6UWgwg429DdYtQolMpoRSpoXdeuoQUnQL5tvYU6bMW6C8uHKMNuazsCKABVGxcNzVMJkzXn3Ct3Jap2Pdit+YSt21JACFh/LMjfTAhqxCz/iiBRuUxPukQ3SvTL35pChYWohA1ZrfmELDg9Ra0vOJjYgSiXkhvTAbilU8UI3hRYCQuG3CCHEihYCyRZihpZn11YLM1WCcMCZ+m0tXs4MgXNs8DTZI2/g1wENm1TXmK6oLUnoL1arKGvar1WJbWueYWIZKS6iViAYIMkZcOIjeXYlOwYxtIrT9RaeMpauaUaApQwKNjW+bLLjNg2n/s1GACBUdrKs4BYttVSH4mOt6AEVh0g01KruhUnuo3cplG85oOCcRQIy5UwPsSIiv3bUbpIh5jWxQuBkRxJFni/ItRWfO0YpVspA6JckQI+2aUb1Gs+gxSI25Uw0sQLllTG/1FCzCuNMVacgdQtyQNIAByIPoK8WZNwAhdtVBitXWCaXOrlGVo4PuRTSe2tL+pLyoS0LRx9CK6diBzAgRG43AOUxK+1Lsu7F65l0p/ar+v9JeutX51hWGqFgi29hew9Rg8dS+CFJKEbwAKciMbDz3+EggSIPlgL2yc5vt2qsIKdIfyNpfu94Jf5BFpIBQhwiFR4xEzlT30FXUjCuowYQYZIv4FURdcTyOlj2YTYXBlDV6plqUrT4E/KYB1eGniNAVx9iMc8qcOyT4dQ0X9MAPYFSQQmAdozFWqlslUtWPrtYUbiYStWmmDo3YT4XSLWqT0VCC+kiBxQ3RNc4RB4wP+QKDoFra8JbtBWxbMsviraneO6+QQZdosdHODk9MG9NcIZGIFJnLMgHhDtbOMJs2FBTCs7LiQsbmSqGT693EJEFWGKKNWUjQEIVluiHdipXWSDhWQ6emRRZpq8JEsYwE5UdGGGQN9MjoH+9RnDbV/7it6fAtlSniJSzmWg+b9JDkBnWdEFJsZMxrh74Zc0bV9FjmOgsjlerqJdfmadIcUv9ixnKdf1cz4iTNO6C4lPGFp7jTTYRKs3lWYkimZzdhnXYjsooAARmIQSLlIYWDWI0FD1ZWDmXV0ONQmnbUX4a1E4dlzwidt0xiF0LmiL6VMKIAIMqMxMiIUh1kcrdYj/VotY18uBBMDP5gVbLh5djU4o5Is0+U1DJ0XoFjpok5aUCExli7QmQEAQOygL85xDiKjZ9oUAEljekixJu2zdh6jVDbUvKnhdcn6nlD7pOj7qsAEXbzCGlwhBQMgEDHCylKtUvOhnFrWuETDd01UBifUIFdVRAAYi5/QnpU4hlD7rEQnjh/g/U3QWcH7aGFtZ7xDNozONhVypKlZrK0pqvuYbC81ECuhHTI0Bo/UINC1sKsiRT4jJgm3Wv4agtI5sl3GFTBTdhJhWu9bWjs5sCCtsunaIpyzrHKbsBJps07YYmkA2frREmz5c/TQJLIA1gNzpFt5o6zrsmHAITvhk/2Z2gKBKbQRCbeGuGPpsqvF1CKwG6T1sTPKdMwgIARtYvZHEARtoPdzW5M4eiFfggJ0tWFwu7g3za/GGGwsdpZ+cy83m3bo4vovOAa82QNgz4392Xo8oAg7gACVoXIFm5PJuH+L+b0exA0gi3Hpeb+/N44Gw3ItmXvV9PtWFtc7FCFzIbwsvAd/u7+YZJAE/nwDv8BBZCwnEbIJAZlvV7pBoNQU03TM2iOergPqur+0WiGKAAgu/cQEIaIPgOBDnng/v8Q7RVRgQ3oeIa9ge4TX2RnBkYoZo4Bj2iBWYiBvXb/6Wn8ddSyA/nR/P8tXAgHn2QfNDcPf15vObiAPIgf8ibL8dzYhQqIgp924dt/J2slouF54tr3PNIHCzNGAx32SI2N+JYIFiDOebHZddKIKNeHMOyPGCnV48x507f3Q6gYKZhQigtlnv9WYGnwjWG+QVvBdc6Io3V4IM33HTKmlJl51IT/Wf4A+MWFFM9bqQIF0j7PRM9vOEqPHDePMSCGgKykxWt51VD3bQAIQxZggeCAZs1efYfh9mW+AQyOdwRFwox6gp329OlCBiF3by3va1udYgxAJ5CYaPZvYxh19h1GZC/8p74YSlunY2pSBU93bUGXZ6rxFAmC9Xm9dPWNusRnGPIEAmN4gy5mZxtA8U+Cpeb6yOundV73aHLxv/QKAFLNhPzV1360oFjQnYf/yAQO7kMfeIJ+izUd9ZAmIC6Iz40LF3ld8MzTb4+sK4Wc9WhmBA+m5fXCcIYCD5N3+CT+ip+YmAln8dlh96qIhXBaR4Wg5tfwN5xqPukYxvLb2XKFf4Ny8C5oAqoDJ6Puszrn8bhsVb/pUXKZsz3c7OlIUCCLDtJJQwmc+IKMjviQACRN/1Nw8FoNBZB5j3r++cou97k4hi9gNL3XXAr5xx3f3sE48Bi29BFLBwhgiARID1lFD0FYAI2QR8z/l7zS/ckLzLh400TXUxMQfikDACg7hxg2iAIQgA1K/8Ny+Gzn94r5/9skF69utcruXc/1vw6YSg/KDW7nF5BYpQfSi4gEQIAk9w8zfHBduHHV0ziGrw/eefVf3dXoHIBC+c67pY9lR149GHCAkofuPXgCEYgguQ8quvftRBg2qIfoNhf64RQUX43gUXYVhma4Go18UHCCq30NwqaPBgFCgKFXJoCKUhhxWJGjAIEGAFQ4gQXx3s6PEjyJAiR5IsafIkypQqV7Js6fIlzJgyZ9KsafMmzpw6Ry7s6fMn0KALkb3ZafQo0qRKlzJt6vQp1KgjadHySMtJjBdVpyoS6lVhjLBiY8AZuQuFT4cLOQQIshDIkAsaITKQavcu3rx69/Lt6/cvykxfBxNeCPgw4sSKF/8zbrwXTrBPJJ0UBjpWLJZbkkMySKtWIZBERXoWWTGXA4pdjlezbu36NezYOivT/lqNoOzcunfz7u3b4KfgIz8Fq+3zctatIV/9/AylyBAgzU9H+W39Ovbs2rdrNu7dK/fw4seTL3+yz3coyGNEHjm6p3MoGgJMnyvBPP78+vfzJ5n+/0+Z9DcggQUa+NQnqaS3HhWbhYSLZxz0ZMQMGEWoETAHarghhx32BSCIPXk4IokldkjLCwsipxxIxaAFn3MBaFCfRk+YeCOOOeooUog9LhQLIDsKOSSRrWVC2XfrpUJSZzBKuNAFQwB1WmpFWnklluIB4iOXCmX5JZhhIhX/TFg9YaEgYci9gFtIoUxH2kQ0QhSKmHXaeedhXXbZTJB4+vknoMClIhYUWhGHnlfrBWPWe2s9qRAKQfwgZ0MrBHopppnOtKWeemr6KahCwoFoMAQRlyhyTpAEoWc9NZCIBHxcCFExodp6662d6oorr7329wkgCb7Q5yeIWqYmix8V82ZPGlxAKQe4+DottWHWgo6unVa7LbfhoRmUkn2GZKF3pxWhWrfpqjtitruu+y68raEYQ09UpJKiepf1QZKb353GAUfxCjxwee1mSzDCCefVx1gKwfEJLQwj115IZ/l7Wl0Ka7xxbga3yybHIYu8KZmEQpHKZlhdpupIT6RH/2WtI8s8c1+cenwwzTnrzFXDaxZU8liGigTMy9TtfDTSS93cbtJN5wwIHC+YvOgtWyK35EjkGnfafU57/TVMaFSzNNNgm50wxIPSy/ItQIvVh3AhcVL0XAGffTfeIZH9cd59rws1FVoBF4zUYpUlksXlnmaE343nvbfBjku+LRziFpSgIjFk5uBHLl+sUZWTi9405GWPfjqocVvlRLIeMfe5RpygPjvNpUdOO+65kiQB3RBZmjvwGttuevDF8zo37BBlaDzz66Ix/O3NS59pv1ufJu302VcLPd/ae3/nLslzcO735Yf6CffRm7/+lbzX9i+d7MsfaPrtCjg//jp6Tv8bxvn7X6dg6ueu/xHQQ9UrDMx2ZISFlGYFDEBXAfMnwAFGsIIFCl9l/oU9HO3CfWnJmAXXh74JUjCEJsxPowbDNR11UCgcYFxLlNGDGXpEGddQhiigcELSkbBTINshEMOzQML8y24mAsaLgtKQ6rBEhjTsCBRmqIwgHu15PfQUFbO4HeSpcC4wvBESuyi7lYRjhjo8yBsU0oMpumQXDFiBA3GBiyZAUIuhuiIW7ahH3wyDiHMJnYk4kUSvKG8lzpihMw6SiRxGURQuAUYKIdK1PWpqhHj0ESUzuZsUTsloN+JiF1GzPJGEwxmmNKULENkRRvYghywJo5Ne+JJTXoP/c5r00CW5dMtdvmaILpzL70y0Pz82RAJ1/IgzgpJIgyxSjae0oTICYRJBdrIhX1zJDNfYESf2gJcFyiUmvSlOxhRDa46yzxOgcaOE8E8jxhSJC4ISjlWqMZvZdOVIQEkjJqokENms5UG4qRI72HKcHQNniAyq0MSEogj/isgTQnHMErEqg17kUVDYaBBl1NOePZDmSJoQSg6MESVQEMU9O3LIHiwTJZOYxEJ3g9CExrSmfsEFCiqFCyPuqEkWnQtGgaLRgnA0ih7t5kh8+RWN8BQk0LShGe55v4KstKUnEQEMqnBGlYhAJKuIxVZtapSZgkisZtVLMZo6JHOOtCEo/whqZY6KVJC48aei9I9RPerIgyQTCi6A5hpEAVK9nQAGWVVJLGQAA715gwhnPQpZAfTYyY6MrUsFJlwLI1eReJCYbh3lRwLRUXuKYqq36OtRrfoRKBQWBhSwg0l0mFgYnEAkVYCBCMKKEgx4g7KZjWxtfCtchVn2l5gFiWhrc1QX/Pay7pxoQZrZE3t6JJ55zeY8DaLbW2Sita6FLRQ98gk7UMCwtQ1JHgyLgZVgtbfD9Qhw0/Pe+cZrkG2tVEgYGdfUhmRZ7ZzLBj2i35/A97rZHCpIymtY1wJpJORd8Am2ewsdTmLBWi2JbFtLXyjG1zsF3TCIe/W+/n1Euvv1qP9qD/I6u0IkwIocsE9OecrRHpgkC16wDGIRkk9gQMHmFUmFFwxekszWsCHuToeNc+Ql+yo+hLxefpXLX5CsGIGnid9HYDwYuSJ4tTc2rAxCctsvT0LCBcHqgl/74YM8eMFLTrKSmSxnWz0UItBy8UG0/BW5ZvcjVfbsRib8kaKe2J5dLvCXcSveUiQaBjAFSXe/nGOReMPHRj4ynIM7501nimjn1MidQ0JozR710AXR530BJmop69XMBVnFYGRwghPIAAqNfjRIvItjHX9kzDc+b4gzTZsfcrrYdlqxnZ88F37WkNWGDolI/8vUVdNGrnsNiTdqc+uQRDrRue3IJxj/nWhgb9iKwiaMsdONJ2Q/yrjTdiqNeyAULj9oxHOJ2aCdfU9X3yLbtGm0exPcaMMCpdERPrLNzi0UQFhO3Q7HErtTrVaiyjWbQKE3SCpqZaCGJBz6nuFgQeLvygC8uV4xOJMV/pWHs/xL7HxIu6tZt46bcboW94m1zazUVHNAJH0tdDZJotV/JzrgqyU6mfntW5V7xbQtf/qOKtoQIFik6j/QANax3oDTgFal8r74122u13HFXNkcB8nPCVPxg2w3E2VG+o2NXmCSJxrXwWZ6UKCudyFJ/VFGaEADZpB1rZ/G59XOOUhMU2dovTUkad/yZkfydrp/2avarruc8f4T/27svfM4YlWyezKDWGrE8EGZQA1SXwMFFKDiIe8Iuf4FrWB+xLqkPipJJl+YRlP68mROuTg0vxBxeL74JfJpfIyQCNJDxPQ+mcANFqD6GhjgBhOIPEgaFXqZ+87k856ySHJL+cpj2/dxl3MAhR8+47OfQ7GPeQPo82mINB4kQJnAAhDwEwToYAe415ujDF4TNMAAzh9+AaCBfR+KjUR3wd2N9Z4DGpbc3Z3wtZ8Fasj7+UT8MV9EZFYPIMANIMDNLUQBiKBHBRVEDN58DIFFJMIMzMBp0J5HVFzN4Rz4hUSEjR+E2Zb5LdgEgpjwKcSaXSARlkfs/QTVcaClmBnO6f/A9Y1gvPUAcyGgk2EdB9oISLxBDXYUAnRhF0Zhn0FaDu7euHGb7g3GwP0gEGpeEbYhfyRR2c2HEmaWAtzAQmyhgalSizjKT/zAH3AgnhkESv1EAUyADuiAASTiIdYAxokEBUQgbbnaGX7FwHGa8A2hG2ZidvChT/zBpBggB4CQR6RRT+yAAdxh2EVhihlExPUECgRAAwAipOlZIupfTxhi/nmUqbHdQhDcyZVhSEziLyZaseGdJh4jeXBiswSBrMAclIHEIC6EAdQAKtrgAlKZMi4ELIJitESZT+zAAgRFAdSACdYYTyjEjfVEC4DAI6Jj3bma+JEhMRajwmEiMt7/I294RSVcHTcGInehVNhNIyoWQCIWpAGUYw+EYUe8zvYpxDZmxGmUVEeYmELwXwEERcVpFBO6oy8qBAEYwAD0IuZJWAPqoJtxmiUJGz6uJHZ4mlC0RT/m180JpD2VoBciwAwg5C5yUUPOQCxC5MzBW08YwAQoYKtZnq3BQFIuRAeAQAcogEj+Hg56xQCwY1T+WrqdG+exJFf2xp/9hIxwI7O92HXtQF79xAzNgC5CWzYqxAz40kNN3C2MWgHMQOvZk9iNHQQSnC9SwALQAAXMgAdw5I3Z3USOYUdCgQ8swAR0wFXuYLFlQvp1mNN1pWXCxlf6RAA8C1C+20dcAyoq/4BaYmRdrmXGtSUUjB43yuWo4eRR5SVp8Vu2+eKCQcEAAIAPQAEApEBSFp0jcmRPDAABUAAB5GZv/prSUSBwVeZlNidrZKbo/aQzBmW++cQCmOXFueaznWZG+EQRqGZnFpJQViR4RhEUoN70PWE2vZ5HeENtuqMHLMBgQkELhGMaYtSXKYRfdoAPAMADECZkZmWHOSeBvobGAUUAwGURUVtPgGBRoiUCGMBRfsQQNWTgcWDPdVyDgqcZoWfqJeIJjsSY9YRhAQAA9AQBtMB9AiBfElxVKkQLnOhxLliZOVx8NVyB5qhiHKhz3RuDNmj/XSQJ7oAOMCJpjUt3amB5Pv+U80FBXQopHvZA6oWoGSYmFDyAfPZECgDAitrfexpWfNLAQgznwBkmSiYcONmjjq7pXvCo2ZXej/ZEAezADBTkAtzADtxlbCaeV7wKhvpcKjphPeHclFKX5CmlT4DAACCqQnjADFjaSYIEWHVkiYKAlnZAmbJcSl5SsLCppyKGm7obnIKExwmFTX6h6yGpUMCB/IVnQwBqzdWADpzldE0jlQZjOkIBDSxAO/aEAizqPIrce9qao/7nQjyAAmTqwwHCG9QCHmHLp0brYRQX940qMh3e/4GEffmEHLpqBzreUS2AhKaiGhmAAtjTKnaEuN2YAvzqAAxAB9CAvKZAsgb/60e4J6Pamon+hAJ4QKNZQXJmnjpcUVFIq8HyBbVCy/g06Z6tHQICWvchoEeJq5AOaQiiq3blmk88pa7SwLveJgiAgHzaa3vmKxQ46nwGZwqUXMsBAjdIQQ8drMzuRcLOSsSiHdAZqv2x2M0eHVDQ6Q6oXvUZKcaOxBh6ZAv0pk+kwMreWJiFhBWYrMiGbMh+bAoYAMtCXSYEX/poxsx+7V3ULIbKoErl7AxN4c5u3HGlLVAUoupNgJ7ak0J6REkqxABApdL2BJZ+WW2RZJAtGA3MwMcOQApQrchi6pepobpBwWQOD9g+rlRIm0aQLS/e3jV+hEtCbENgIdtCXqmR/0St6ecCJK07kigMpChyBiNHggCXWqltgkCi8Zrn2Q4pQK7tQoXkQsQ1zZ3ayVW63gJ0KpEGzSK2miZcPUBIiqTpbilWqu5C7Oojui7Kkp/noQEaNC7TqOntbu9N5G5D+GNBFG/R+pn3diM0iq85el/BuRYN3FgpiEQp9ISiKi+JAgCwRir73Yz2ci//0kT5gu+EmW1CLsf/Eq8A76J2maRhmelBHC1g0q870gABUG/7YW+PMGf/ZjBOBG+1fm9IJJflbudHvJzmkpQ3hvC+iQRYKbCjicTR+kRiAq6PPS0RMlwAp0cyEJ9m7K8G93BLcLDCSiRZHnC9qS11TuSoef+uXpYfCzNwdL0wDDPqwJFbDQMCKQBLZYCDDkmmD3exUQAxhqra+RIxd5awGFcnCs8QPokcJMIAwIZE6BLGFAes8X2CZH4CKeSxHuexcAgGsXkxINMEGHPjGU+knmFkRhaxGbOmAH9U+LIxCyvuDcsxygWyJV9yR+BCncVcncnlIYOdtWGwT/FcIW9TI5MEwEay+v7EwL0vJr+yJWvyJs9yQ+Bbs6WxGquqGZPSKYuE27WxJLexE8MyMXOvLNPyJotEEnsFDZYWnxqxtXrE4zGzwwIZC8OA7HrECsujVBazN/fvMSMzk4oaXlKzXLGnQYgtITOsOWer81Iy7zExNxf/5jfXM/cqnjiPs1PRoEflYdCFxLaKajSXLS7/rkHE7zw/oDzD85e9sT0/9KdmggUIAEWXQBu0QQlkdEYrQT5DRBGQEj+H9D93bo+6Ezsb5fhOZULjb3tesyRDNExbZhtUBhNsgE1vAEVTtBJs9AGinUiL9CrbbE/7bO/eoMauNAzQ8EekMkMnbkw/dYFmAhJ0ChPktABc9EWzAiHYgR38dMWh7UdsslAPNe8qsdwyIBQLxRSboUtDtVs3JxQ4QPpYdR3UdR1wNVdfrkcAQ0c/FOUmcFF/7kjEMRoanCRecza/tWLfowA4gGM/NmTL9dKYAGFYNRJgtQWwAitYAEf3//VFPWzDYpyrtTEVd4QwBsXALdZirzZjR7Zrv/Zjz1RN27RVa7QSdDaAfXA/o7QIgzYlNporgwRCN7VCs7Zxu2Fjw7ZyL3dsd9hsb4BFX3Rma7YaLJJX8zMCh28Tu/A1H7d3F+EGMLd4jzdkMx1OU/Qd2PVdczUe8PMaf8Q2F/a2qTRxg9l333f7kbd+77drdxhlD0ZVo3ddt0EEaDYrTEFLI3ULiyELlzZ+P3jL8beET/hrK9x/f0WAlwEUZIBPCIEQsPLAOfRHEPZvjxsdQziKL5mBswJWt4FVUziMS3gQfgVkJ4GNJ0EG5HgGeLgQ1EFQP2bzpriQX+AUGHgEYP+1VTNBjC95hc+4UCz3eQvAZec4jwvBEqB2Kw+5lmei6hxEkWv2kV90CeR0eDM5jDv5k+v3jeO4ju+4hy/Bgm+5nLOpGhi4BWD1mFN0mZv5eKN5UMR4lFvAic85obehl4hEnWv2nV80EpA5n8O2nwPFfrdBoVf6zHb55WwGOdg5Vje6nj+6ZEd6XMM2pVu6qfcvpu/wQax4i7/4meOdcrPCqc/6W7M6kue0kpN3h8U6rff6aqf6LXw5K4R5BCS5cuMRr/u6sgt5qgv7omO0o4d66ST7slc7oR96SCQ6FAi6mJN5pyg3glu7uIs7tn/Epit6p3t7YSj3uLe7u4tEqqv/zrlvdqvnNGy/O77nO0aJV0GF1YrrO8AHPNsKPMEXvMEfPMInvMIvPMM3vMM/PMRHvMRPPMVXvMVfPMZnvMZvPMd3vMd/PMiHvMiPPMmXvMmfPMqnvMqvPMu3vMu/PMzHvMzPPM3XvM3fPM7nvM7vPM/3vM//PNAHvdAPPdEXvdEfPdInvcAkNmLxxSxAQWdE/aCvlihAk24V1bW1BNRvfWcAwUugDzRBkdW7BNiX+4SFPUowfUqo/UigqdmbRCZ8FdknJ9ufRN2fo0+0xN2XxN6HxNP7xCz4Rd+PxOA7hdtPvV38fU8EftO/ROF3xBH8BHSlBNazXdXfUEwABUxA/8HYAwfnv31UPH5IiD6S9UTr5InUdz3SENrcZffO8jCHtQQWQAEV9AEVKASOroTiE5hLENp7L4Trj4R0AIXXu4SI5NlCvLdKHL8gGgZKSALp8+JK3L5PwH4CR38C26MQsgTo45Xmr4RCYDCRIf4t7P7ivwTzF4R+Bb9HQL/W1yj4571NUH9PWD9JzH7t335NmP9CAMSsWwMJFjRIEErCgwsZQpkEhWFEIAkpUtwVEWNBisoMKqOYEeStiiNDYhRF8aTGjyUJaoHI8qDChjJhInwJc2TCTzVBUiHJE+PEnFCAADV6FGlSpUuZFvRI0yYUjjxXwiRVlWrOpbOGVkT6FP+KKIMbkQrtWvSoV4QnE4pFqnZgWKwhE8bieRVqSSg+f2aFYrcm3IhzQ+K9ybIrYbp5S8aSdLgk18QC02KVm3Bq4L88M1VhjLhv071am8YNrVRyV8qgIZfs/DloYigXK0vtqBin7LRsw47FjRGKJMCaW6ssDlJwyE9DS4vk+xuo2aFom1e3fh07U7AxMQOtSCo37JDPKe5Emlq3UbApo2bmKf1sbci82RtNzluzcOLHM5LX6T0h/cLjLyoowGONwIVkg24mKKrIBKZYGDwIPdXkM4g390ATEEH5xEPKPyjMa8q/piocarXFJvTtw4PgG4o2AG1zasXBFkzQJJQOS27/MQ5ZA47HjIIUMqcRmSqRqRdzoi67Jp188sntWNRQryEPMqzFwUJM6sTE9DoJzIrcKjDM+jJScrov5RLFGct4W1MuIctsE6rL2oITyLpKwpI/5pwjzU8bKRqOSCsLxHEgPgdccD9EB3KsxoG6RNE+N8nya7OQXouUO0Pt27K00TxladKcUiw0S4I2TXUgNHOKkTgNpZTxRu/oY9FR4zJV8cPT8sRtuZ+C/YkW0qhCUilXR2ISymadfZYuZa5RRlo6W6tIWmqvGfPXVCUc1adwoQBkoBB3Sogvn8jNaJcbK2KWoTdHMjO9jEqlFCSwjB1IXjEJrJffxMzE1UdBf8uJ/4p1zRVppIS7LbjBCXM6sNtc3R1VVwchzOjbSNu9GIpTZ7L2PtmMjBhiBX0dK92E0DANLnRlfrlbn8otkuGKbNZSZihoRrZndUv6+GJYK0bUJYxvUfZVXkeS1Uuna5Vax4xXJpjQbiveGFXxGqZ5qHP3VVnnl4Bu2FGml4WW7bbbtnPsnHOikuxBOY6705VE9QqQQCMiGmR4x+oXJVzxNuheCzPSNzS45+26ccLbqjhrg/iEbViKqIhry8zRhXzXhVaV+PBE/T56aqo5fkxpwC8W+SDGBXMcW6krL2j0Dz2nibS+Sz908z9J2j14hnZ/aW+ZfL/6INfdNTpiBrsKSf/tpkHvjsbpkQN5RYENZ/7Q0OuG7vS8rSTt+FuWN5R4zoVFuKTq13ab/vqzk/zarug2P7jbHy3ffDtbGMII5LyLCa4g+KNX1CKSuMksjoEB68rAvleyCfZpJCmDGfMIeLORiK1sR9Og3EbVFYpVEFHcA5/VNMaQjmHMgO6CXfZOh7/9fW+E2jNYeTbIO5zVzGw46+AO/3OLs4WQXSq0yPYA2MMJyc96RLwUQWRHOiXiSGA7imD0+ne0oz1IihjUHPJwtjvICbAvQ4zNFRFoPze+ESf4498UUXc7SP2uh8FLnkLa97crUqSNtCscC6HjQNnMcCBVrJMCr7dI74Wxcpf/Axb8hOeVPoZRfLfInRXjJsks/bF7OizIHVd4ixi+DiOK3JENqZbJTeouUOhrYsb02DlKGs9PexzIJf0ISuihsDgAWwgUYYS6GVFxi3PkXiO5RcJSduV2ySRkMKWZx13GEnx91KX6bikRUBIFjuEUJ0tsOK1sJeaGhGRdBkXJxTFWJAsJiScSx3fFI0QEf8tkSDG+mZBiRESVIKPgNLk3UCcGSJ/1HE2IFoo2Y66TIkmbZfiu2MiEYnIoEPXUKUGGSFVmS1pmQGcrNQoFieKxnzzsliIoAoGL7cyd77wRTBfC0aIZU4UYOUJKcQqynl7sp+5iIjt9itGLAvOo/GNp/0Jc6i6aUiiliBznVOEoSBWmk6JKHOofi6dQrSoon0VdyCtS+gqAprSZylRhWgkqVoMcT4ld9epXg5o6BTGgnwzY6h8zQlaeMiSgF8PqQem6ELgWNqbck+tbU7qXvpa1rnZVa1LbCtSG4PWbejWqZSMrTKRSlrA5jchhFfvYfpqVqqmlaljdNVhnVtSiLxXjN/HZ2Ij49ZuoXUhg3WXQ0BZ0tqDcrFP/ZdvYcpYhmAUlXo8rVIzglraATalrjTtcd51ssrLtbGKeahDo/lG3cxVtYkH7W7ceRLl/ZC55zyve9lYWuZ+Nb3a1e1vIqha/VWXtjaj71+0OZbHwlexaqv97kO9eMby36SdbBbwgBpt3vtdMaYAbzKjmDlgj6b2iZv870VscGLa7nW4rx2vYxmKxnxSWcIpNm9sOT7TA9HXuXfP64mf6173vhfCMTTzhFoMywfkVctv2u6D+9nOvcQ0uX+MV44KAWIVBRuaCi0tl61o4x8S18Y2RjBENK3G9V/asd5085W8eObpiNtmFZdPdCnOXQFDmnpSzilj58ljGGCbIl1UY5jxjWc3tvDOe3yzoQS/IzQSRM8joPGRHO8mq3EOzcNnM3S3jJtLlXfTFGs3bGz14x5++NOYaq+JQ67nQMOYz9zgcaA9vOsKJHHGS7VwQ0pa3ziAz9a1f+mP/8I66Vzj+85jjsmqQtXrY1Uz1707s6t/x2qm+RvCjqf2sIstm0kwedaJfW2sJdnms9xWxlZ09ryWHONld4Xa3vb3sFRr7Yn7OMqoHAmtCmxmU2Ub3vG+E3UPDGdjrtveCGs3uEqcbxsI2CLzdJW93l1DhDz9fxCUus+eKu9oZx06mBUtiXJ/a0uUeEsdj/WGMK/iboDa4QIGNSx8DG8XgpnFmaX1wA5dZ1v3Ud7tvAe17/1vdGPE5oqWtxII3W+Tko7hIGH4jZAPd0FBP+NJxvuJvmtrkp9X41rFz7ZHW/OMr1zJ7S+51ZQ9cNp1Ga5VTfu52l5rtaU56i5q+IIdL/x2PaCf2LTxtZI/rONfc83fF1w33i2t97sGWOcJ/V3fZ3B3kyg58ycVe8qpHXt1xPjnXOZ8UkvP375THfDcZf7XPo1rvXVH7giv9SLL/fOhtbr3kR89sxyfm6aX3VOqjzvdZz36isd/75Gcq9FIXPcowb3niB3P7ruSe+PSuPfiQzu/hCz/oh3dx57mvFLMPZec2173FX4/q78+S9zlZfduB7duqGz7xMZf7Qpw/FMhHH9DhXnrfsR36n+N/QQYPADMv4DQP8cqP3i7v8uovJ+7v8qbPUKpv/FoE/hgi/Uai4LpPA4Hj/J7G/6Sv8oiO+cCq6i6wItYPlFSusUAN5/+wD8CAz8NCMP/GggFHAvoqLkFM0Er47+tgMJskEAFDzuVYTPuATPlGMAiVDQpqsCJuUAaHDwKVjuqWrueOrwh/bQOzECY6sHbADvAGEMDcTvy+bf6ebPPw7Y986wmzCAkncDSOcPkiggkp4v6isEV08Dd4UH8+cAbx7ofmrvAmzAC3LwklTwGpcA4TwgGp0A7jjtKsj/YqUP8IUQsrcTC4kI7asBBJzw9HDhN/Aw+hAAXT0AfFJA4Z6+XizwspbwlrrBQZJBT5Qw/Bjw+vDwgh8QVHywrt6wBxsffW8BffLxGX8BQ3kdnejwpdkBPJrBct0Rkx5PeK0RcdyhiZ5xP/xSMUR/GK1HAFxbC8JNEN5e8RkyuvEuQBY/GsdK4WI7GxBNAOAzHFBtEIVVETOxE6hnERF28aqQ8Z9dEeyc8Cz/AZLfH0+m8V/w8MlzEhD6cg9y4b0zHlXnFy6tHqQAnrbtENgQMfD1L60FG61JEj+5AglBGPgFEhK5KrkG/O4HAfI5DqNpIi/9ERtS0jdTEVA7IZB/IZrzH8wk4QY/IWrpE/HvIj2S/x3G8K45Elq9FT8NEcGdEjx+3M1vEXTTJsJBIer04esZApXdIfFxJ8nBIowdIrv9IqVwgcmZESddIZG3IPQxIKz1JzpDEuhJIX15KGUlAieyMmSVJn9lIc/2kyJmCSLs1w/6JxLP0S4q7O+G5yEuexK6WwDHGw+VwxMgNz32TSG79QMT/nCqeNLXWSJ6kyBn/yMmtr6YhSKlNwJpUIKc0yLXEQM3nuFsSyMBWt6mZxbkgTpdoRK1tThQROIBsROHFtActxLBtxKSmzAD/T6EJzIN2SFuGS9uTSM0+TBFNzOHXzcdqvMDvTsZazJi/LMpMzKmMHMbFzCM2SLK+zx4jwLiGzJctyHMdzMMvTPtVzPg8mGXcRJ/ESOrNwNKmzKq3zDfUTGrUzJ9FwG4tToDbT8kzzMmdzDPcMOW+z3nIzPffzKVPKHQ00Ky1yK0FzQjH0ODMLQhFSOf/pkUP3UjgXNEC7Tzp3k0BLEz5bNDvNUjXRk/W8sy/9k0Mp1DgJ0zw1FCT3sjEZEUSTlDGdM/lYFEcRNMPwUyZr9BiTcjJHEkhvDkZjlPsGFEl/Eyjt8j/lE+VYs/1SFNVisz05qT7R60KL9DCPFEMNtIgA0UHrq0y5MkhNFBHjND+jtE+lVCZfFEC9tPNm1AOtlMsssjAVlXl29ExJ0UcJtQodMxwZNQKJ1FJxc06nUlOhAzyFtNds8kYfk08zdSyFkUqZ00+x9E1tbUvV0kwRVUY3NFAnkNsOUUeH8xrVkDv9BSjZlDhDle4AVVBRVTBxsCe/0E5FREwTz1BrVTb/MTQc/hRFI4JkljVX29RrGJFYs+5QbZXzcLVKsfJVs1RcqVUkfhWCetRSwfMiH9BONbJVzzU+Y7VdzdVV35M935FJHdVJVxJKuzXn1LUVaS4567Vg+/Ug5FUlGY1ctZBfvdVYd5UKS9BX1y6VOLZTwxUj8ZUcs7VOzzNBQTVM4+9DJZRDpzVVNRNDg/UekdVhkxVmO7URXZZEJ/ZWUbZOl3RVFfRQIXWQIFIvfxRTb9ZEOdVmaVVfiRZ7UtZf1bVNd21WDXNcnzVmX/JeVzRdEbY/kxZr2ZVnNa5ivRZPg7ZXu/RXCURm72RYWVZV69Q25dQswbROT2xllVJaR/Q5/xu2ZvOSWy2UZJtWZOfWYHPWb5+0bLnvbBl22752cNf1ZesSrd41IpH2VBEXZxN2uYw1B3EOao8JQ0f1YgM2JQdWYgHXYo12cj1XvX6WV2EzbDfXaXe2cbnucelVbgO3dZX1bxeibTuW3AzXTkNUX32XcJerQ6mWcicXb5NTb6P1MnU2eAcVZ9+WQOo2cdGWc5VXcVWX03LXcel0YcXWew93bCt3X+G1KI82Xq/WW0mVFZm2e02WwMwXZ00XXU21SfMVd5XWeH0PNu33d9WWdtkTYsXXXTKQfIVsd5W0dw/YYCU1gTz2fdNQTUXyePNU9CB3ZJlXaoG33aIXZ591b/+1sjkB+Hq/F3y118toloIHOGRBuGUXl2AfeOsi+F+BtnOFll1HV+W0lwUpboFZF3xhd8NAN2J1bHSblfL4N3L9V2BZmHGxd4BhmDwV9oRtWIDVV1bRN0O7VIchWH8H+B03ePg0lm0xeDU1OG75tkRHGE4L94TxlyBMGI2nd9s8eKZweHXnOHuxVYS7eHbB9l/D1YLL2NF42Hl9mIaBmH2FGHPh13CPWJBX1YDB93kz03LPOHGlGBBR94qwbpHnd2sLuGu9OHFr+PIwmYRzmJGpzZGTt2rV2BAlOYDz2I151CiNF2R5lxG5F43xmAz/CIpVlI/Ttm8Z+EaO7pAnl4D/qZaYOZmVUfmEFXk4Z1m1almaARaBk/eUKZl4Mzd+xVhr6XhKudhus/SJefMHhfl/pzZ1rViWXXiGBdeTi22V5ZlqXbl25zmWA5mbGxmUwfgfMZY92Xhch9d1GzSOVRiJ87kgqhmhPfVuvXmf5zeFRXSF93SXsXmQ2dOi07eV+9F5tZmMC3qqNJo2Ifmk13Zo3bWcLblbYRmfk3iTKRqj3VmPQ7mGq5aU46qJG1g8eXqak1eJwUx2MxalbRmnb7eFWRq/XLpCbzmcJ/eUg7KXJxWiP3aCRTo5SxqpO7mErfrjljkykbeUAXl8J/rytDiE1QuXCzSaXxdcw3qMs5aq/8UJrZ0Vpi/6ms36nvPXnDN4G79TfotVnRFip016fQf3nZmYim0ZnNezikF6qqt1LOX6Ptm5ewc7nQc4qiN7s/u6pQ/amvX6rtttqx0asV2zrmcpmCV4mGWYk42Zq1W7rNV6P9layZyZ4I4asg/Wlsnan20ZoBNZrwmboFE7tf76g8W4tSt0nGn6oV1TsdE5qIub6VbZu53biX9asEV5rYc6OIv6mYlbtD2bBvvZthf6qaW5tHuafaE7nKRbRUF0tq9UXV+7q/VZtiPaoyc6vMk6vHWbvDnZt3XVjxHNrY0arqnQvRcOt0Xbu5c7pZt7q/H7jfQbBKnbqWU6iLE7tv/Xarttl7OXFrwx3Jgnu7FR8psDO4xV3L5DmrFHGmF3OrmlWcOherHFW8I9nKpAnIOx+odJ/L5h+42/Gpibu7sxHMFdvOoWvLd9s48/eqDfOpMTt8Ir+sJ7fKNHu3tVmq+JnH6MPC5FXL6VPKTJObtRXHMFOqeReqn7jLLtGbRgvHSjXIzre6/Jlsy9nGtBW7AzfL7HHNCFfL3RPLV99nzlOKb/e2OLt8kHHKwlvc4P/MITvMrVnB09lHpvWLjTjr3jmpDpOtLbPIE3XNOl+oodvap4O7xp3M51+bTh/MQLKsXp/Itp+LGpnOL4PDH93MYv9dgZfbgnnD2/nJ8NfbX/R7zVgRydO1zW34bWMZy/s3qjAdzSfRlNM12iuxyNp/wcPz3bH7DBE/rB2yzCG53cXzjVN6y/G1W5E502zVzQr51tQN2uj726NU0gdf3S5fyck93YFzrYz33Yrdy7zfu30bu0Sj0xoFnabdnZvxvay1q0f5y+g9za+f1ZTozkS97kTx7lU17lV57lW97lXx7mY17mZ57ma97mbx7nc17nd57ne97nlUbkIe3nh57oi97ojx7pk17pl57pm97pnx7qo17qfX4Vgv7Dpx7rs17rt57ru97rvx7sw17sx57s++kNrN5+yl7t157t297t3x7u417u557uexjthb7u817v//ee7/ve7/8e8AP/7Vfh7O/ebQQf8RNf8Ref8Rvf8R9f8Q0/zSGf8ivf8i8f8zNf8ze/5Atf8qGF80Nf9Eef9Evf9E8f7Kv+8/sd9Vvf9V8f9mNf9mefezx/9ZslIb4h93cfCnS/93nf94Mf+If/94tf+I2f+I9f+ZOf+ZHf+Zf/+Zsf+qdf+qs/+q+f+rHf+rOf+7ff+7Uf/Ls//L9f/Muf/M9//NPf/NUf/dff/dsf/tlf/t9//uOf/u/f/vO//vcf/wECyjcoAgkOLIjwoEKDDBM2XOgwIsSJDytKtEjxosaMHDF63PixI8iRIktWjHUrpcqVLFu6fAkzpsyZNP9r2ryJM6fOnTx7+vwJNKjQoUSLGj2KNKnSpUybOn0KNarUqVSrWr2KNevKN1q7ev0KNqzYsWTLmj2LNq3atWzbun0LN67cuXTr2r2LN6/evXz7+v0LOLDgwYQLGz6MOLHixYwbO34MObLkyZQrW76MObPmzZw7e/4MOrTo0aRLmz6NOrXq1axbu34NO7bs2bRr276NO7fu3bx7+/4NPLjw4cSLGz+OPLny5cybO38OPbr06dSrW7+OPbv27dy7e/8OPrz48eTLmz+PPr369ezbu38PP778+fTr27+PP7/+/fz7+/8PYIACDkhggQYeiGCCCi7IYIMOPghhhBJOSGGXhRZeiGGGGm7IYYcefghiiCKOSGKJJp6IYooqrshiiy6+CGOMMs5IY4023ohjjjruyGOPPv4IZJBCDklkkUYeiWSSSi7JZJNOPglllFJOSWWVVl6JZZZabslll15+CWaYYo5JZplmnolmmmquyWabbr4JZ5xyzklnnXbeiWeeeu7JZ59+/glooIIOSmihhh6KaKKKLnpUQAAh+QQFBgBHACwAAAAAAAX0AQAI/wA/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WoXHFEUw26eSTUEYp5ZRUVmnllVhmqeWWXHbp5ZdghinmmGSWaeaZaKap5ppstunmm3DGKeecdNZp5514lrlaPXn26eefgAYq6KCEFmrooYgmquiijDbqqJ2qkfLopJRWaumlmGaq6aacdurpp6BiuVqopJZq6qmopqrqqqy26uqlkb7/KuustNZq66245qrrrmmOyuuvwAYr7LDEFmvssWHGiuyyzDbr7LPQRistnr5Oa+212Gar7bbczqpst+CGK+645JZrbq+qnavuuuy26+67y0Y3JkOBiGLvvfjmq6+9TCKUyRXeeINIwAMLTPDBBid8RUKkBLNFMA5D/HDEFE9sMcQJ3VLwxghznDAiTSZEy8UVS2xyxSErNPLJJLcsccoIzZtQvfvWXDNDMicESM4H3cKkx0B3fDDOPBsUS9AfCy0wzAatXPLTLnMBR0NFH0SzzVjfS7QyXHft9ddgcw3T0UojvTHTB1VN0M9lt730EQkx6TLULPfbM9tJ5x20QnDM/+33yTCp/ckbojhj+OGIJ6744QsRHvbjj4uyEJnVgnkL0clOLvgnY2aSEA+ghy766KSLTkrcgo+ZxeWoh7l662AqtPlAY7IO+5eaZy777HqmPTvtYtoes5iYx5678bcj77vuy4d5evNgPm8Q72JKPzzxyXeZPZfFfwnI7tin9rtA41N+vfIGla7++jyAj/5AkJiPkKSb+xw+9F52n//xuLvfv///Mwj97keQ+I3Pfsw7XwAVuD8Aao9h8mPgAw8ywAQOpILvA54FB4LADBYkgtMj4NpEGMINXhCEpqmd/ia4Pe5J0IUIYZ8MRedAGJbQeTXkkvU+SEINenCEYRIe/v9YOEQbvtCIPOwh51TIPy8J8YYLLOKWVojEJJrQh1EEIg6luCVIHFFLOQRjExvIxSy1UIxhNGMa1Sg+JWoxi1b84exmSMc1XgkhBnQjBuH4iQ7ycYlXxCIZv8hGQopqjEQkyB4HCT8UGsSPjIRiJOM4yTdW8hOLTCQlNSmQTFYRk44knxIhyUlLXnJz5dNjKEfDRDtaiYqfBOQPP0HHGbqySmfU0g432aVdCrKUsvyjKIOIyCnekkqwNKYhD1nGLD1Rkl16pilj+UtqDnOWwRQm9aq3zCt5sZl3zCUzxTlOaMYylYHM5iVDMz51WtOd53RjLWV4zCnhcZWgrN82sQn/TzSS85X1lFIy/VkQTyqzIHlMZx/RyU+G/tGgBDXnQQsaSogWkpcTJQgp34lPVLrxmg/FJzuDN9BygjOcJ8Xl5+a5voBG6Z9W8mU1dQhTZNbUnsXUkjRnGlGM9tSnPwUpH8m0U546M6cXTalNXQolpCYVqCadJk2VSqVvSjSo/XwqVKNqVK5m1atdRWk3AdpGhX5VrGNVKVUFulKWlo6pT7rn7Czq1Y1mVKpYFSow9WpNh/KRrmht5AH9utezkvWmbJ2fSDcH2MMqcpX6/KhhHbtVyobVspVVKwVFCppWIvalTvXqHN361s82Na1Ukilfp7pW0KI2saZ9UlEnu9TX/7o2tnHFrZN026TZ0nZKsyUsRz+6WDeSSaZksmpma3tVreIVqx5V6O84+5l2CjeegSRtaW17WoMkdJaN1WxB7ApdyV43r+cNaniZK1jJkte5lxVva7vLW7hBcLpKXC9OBQjZUaYXvtFtqCrb6RnPcje3cEVwc8GqXdIlGG3PzZJqfzsl1e5TmBSOUnCJa94LD9XA85VtaDEb4cAu2MQlRnF82ZvimB74ScptMYtXvN/62vfFEKYxbHFsNxtXDsMZpi+Pe3xiEtOywTSsr1wH7F/jdli6HIZyfkP5XQy/F6yrzWuQFTxkheh3x0WW7wkF9+XbLrfG4/0vWAOM4blSt//AJB2xmM+MZhnXmSBITnKXh3yECR9XyYB+MJM2nE41q3jLXLYzcEt6JUILWMrYLG4g/xxiGO/50j4OdJhnrGgzb5rTorHuk6842jy3T9MFxGeZhaxRDxfW0HPWsac/fedOUpmzVz50luErEGX04NfADrawhw1sRht51Ymm86xtTeb+XjHXRt41gJUIa1Aje7fpirOgb5zpSudY1qzudLiljSU/j8nCTob0lxytzVHP0tnElDOV2L1ORH9b3MnGd77BvW97Nwm5Y4oxv7GNaT5vG9XeJnLCFZ5Cyfqb2wYvuLLHTW7MVvmS1743tGP9cGNzvOIfrzanM85wgVy8sBv/BzXIVd5xedea2VH+IckhPmZqN1ndf2Rzvd1M4M6AmNbL1jfBgU7xlkt84E4yNzePjvSST1zEB4/6tmku9HsT1ePzdjmYid7vlb/c6183+sL7zGeBgz3oYo8409O+cK1vnTSixnklXU1NwZ2cmjPPGN3v+vShr/3sRQc8xfN+kLvzvdXu3nnigUl4hNfchI3nut8RL3dg6vzVTDYrnOMt9W5L/t5srzrVBf8kpW+x7Y7ve2/dHniRfx3elsP6ojv/d9KD/uGjb3rucQ9wMZk99LqX/ettXvnD2/72nXW4698O/OPv3u6qXmXKh198LeO3+uq99WAXP1zsgzXyqN9s/7MvH8vpM1/3zyf+o8H7Zp9rO/Wiz/3ey0vqc08d3ZPm/pbovdflox326yZ8GsZ6Xdd8wTd1BDh58dd7YfJ788druEd7oieArddznBF36ydH6fZuPWR4WAV+lMeB3qdrBliCEahY0Ld9IxhtJshzMfdXFQWApWR+aOd86Vd/K8hxIFgaP6d6Thd/8GeA5MdaY4d/IpiBTpSAt+d/RSeD0USBUBeEzgeFCgiEEriAZfd3TNhvQ2h9Lwhkm8dPLdiF05Z/JuSB8LWDAkGDTah/Xlhobph9KeheW4h8dfiD+fSFpaSGath8bFiAHaV+bZZ5YhiGAaiEeGiDQfiAomV/Nv9mhDkXh1jCf30liWtGhkeFiEdAicY3hZqoibsnhI74eU3igBs4iKc4d5YYbe13gcq3iiTGiIc2h4HUh39YhZ54hT4Yinf4g2qIhli2ULDIcr3oZZImczGIiSp2i3Yoi7E4jF/Xh6H2frV3guF3jaQof6NYhIsIjVLCiejljefnhFziWz14gLo4gQiYjryXhdi4i1SIi81XjOtYVmLYi9pohkcIR8B4aLbojB83hnCYg7H2i7hGj+yYi+Knh7HEh+QYVMyYiNb4jugYhNI4UpwnhRMJj92Ig6fHjVoojlACjryGj/WYjZsYj4P2iSyZkMcYiUuHkqaoj6hIk6pIkGH/14qbgYE1qYE2aXkdGH2R9ZPdh4T9J5KDp310iJTyqJB/d5GMlYyCWEkRGYobyZEUiZULqXnul5HV+JBluI83+ZEoCYmnxJSr55JoCXpgmYnbRpLBiJBqF5IxuYtHMJNiiXmpWEpyOXY/Vm8C6ZF/ZGqgo4v9eGzSB5DEuJa8yJi5Z5AqyE/ENpmU2QMqaZUuOJDIOH5TOYMmCX99SVEWuJPUmJVWaJpHZmrpSGl8ZpZAiZPf2JJfqZicdnWaOFuVmZvBdpm8eZKoyZp2iZcwaZSv6ZPE2Yk6qRk8qXidSU2EeWpMd5g6mJh7WZQ9uU6fuZUeJJ0sV5UMoZvg2Zvs/wiVU8aZgkmV2WmaoflYo6mcpZmNl5mPs/Scq7mNZdmRx6lTsomaiuh5dmmO70kQ4Kmb4imFL3mWdRl/womg+Ul/xnmdR+lwhgiY6amV6UOYhimUN5eX1smckeaY9xWUkYlhA5qbBfqUB7qHUnmengmioMmYxtiemXGOFTmXFloQ9PmiCWqXrll3jAmXulahdmljAOqVBlGilXmi/JmiPrqjNrigxQmhUTqWUoqcMooZy6mXLOqcGJp63BmN1EmUnRiY7QabzAeZS6lQSEqZSgqfIaqZMGieD4qeLrp26/l4hdiVsbeffvl3OWqn9smj+Fml+qmWZvp/ythol4mba/9KbG16o0PKjsCpoHTZoGH5YYfadck5o6+YqftWanmWoZn5Q96pkXdao32qnfx4kJLVqI7Kp26Kggx5eA6ZqLFWqr4JqU6JmheZfEYaq/6pjjHUpYDqpOjXo8bXi0DKinWaqihZpHuaEK46bI8qrDYKrPc5dlDapJZ6iVs6ptfHla5oVkKKqnhGrFn5pef3j9UJrjCakFeJp6s6ovU2rcJWreYqr9hZnj3Uh0PZrbPYnO5ai5uKpQFqrdearwLxp+oZqFj4d/a6m7cJqwjrrChJpIu6EBFbbBq7sZaZq5E6qF/CgGCyrcnarNgqoB6Lr/EKd50KsM+YXeiasianoc//Njse+7HwGq6EKocimqaSubIdu7GgGKOz6rOQ15bLWK4Km7P42qsy8U5PQaO7erF+OrO62o6PGIROO7GGCrMcp7SK6rXSKrQK0bXBGrKVGj3uSLMKi37piLYGeqUpMbJYkaUdSqWXxLBuq65ox66BJLezCaceupk/q1C4WrZEO7QRW7Rv+qFXVKsCC5FMW7UCIbi8WrAnESaxcLcH+7b9iZp8m7WTKqgQa7b1tawhh7Jq+58Ze7aoixCY27pWK7JeQrJfYrIO2rOXWkmzm7WhmxNRIlPM8CTJwA1XgbcD+61YNboVW7OjykeJe6Sxy58lWLloirjj87squ7hpq68R/2q4SWurnDa9Fpu13Pu2UNsSGLQQt3ALb1CATEG1ZIqp84m1z2uDpse2p+u9qUuxoNuyweu6ZCu71Uu9/nu+tAu8pfuka1u4w8lH6Wu5cKsT8isQ8csk32MVyvuGzAtfzpuvflt0gDtLE1y/4cu7XpW9/GS+CNy4jGuvjiurhKuicmq/0lu5zXfC0QuYLYEG1YB8SeS5vwq8A5y/C4u/CtvAx8q1B7yLqqtyOiy2VgKth6i4MAy7CVy7CYvEWiuTD6ylHHp4PHy0WvYSOyORQ5y8L6vCKuZqWSAlcYyoZyjHdvy3dwwlc5yU7erBXrIHLIu9SmlWe8AHhnzIiJzIiv9syIAMwKBrs5Arvh7krxvqxkZGhvcSkD2MNgbFE0IMRESclgI1gCqZTEDVQk9EfaIMJadDx6wsUdnzPN01vA70PA6mV6qVCSsgphC3mIU4q0+0JDV4fDklRbEsVL/kW/ZGNWjmy2YmxcwFzVuXkzUMYan1QurEOlFissE8jghGy6kZOoHMyz5lyniVU908zIGjxqDMxthGSp9wcQ9xj81cm6QcglyYW4sUz67cJAtzN8smz8KIbfv8uD12y/D8YMV8zlQIEcTZM2kceAO3EJ6EEBu1ZO98WgLNzIWVZeW80DyFVB9Nw/l20QlI0bVWa/ss0AldRBDNfJAEcwR3y0r/yNEpzGXOLGTWFpuPFNEX7BKfrEGhvJLq5EX3TIEOEc32PJIW3c8pWdTq5ECAsFNBB86z/MrHHM6FicsEaM4hbdNnPHFgTdQIIcxNKW5jnYhVjdXdtcdpmdYs+NVyfUYjTUh17dIOBNdx7c1YDU1GzdRQPURFZdZs+c1YTdNdndRijNNh1093bU6DLdHrbJVrzMG5Bc8brdhh7djPlTxF1dL4I9Mhk9lQ9M8KEdOFB1qoXdAkfdCjs4bq3NFKfX50RhFSm03u69PsDHYNwdp6l28sfVq+rde0fdc5zdi0LV47LdGoLXy9PczLttKqvdZNeQu6nXur7VqI7XYRIbVf/4PcTPI1Xr1aymC0b23R1+3Juz1MWMEy2gwlXuQ0D0MLGzzPEOg+VuTQUfjbQW1KXkQKExZHUw3WDIO7H7HdEzGm55PfFaHgaWXf560QhN3d943Mmv2D8t1jV30EFqPMLXYRfnfWxcPg9o0vyhDiTpLJjSniIAXhJChIF84kvTcxsKBXrAMHXEAxNa5AHj7hCYHjFCPLWO3eLv7im2bbaMPit0PiMW7dY63elN3OVQHgwsg6Cf2+p2Pd9a3fcY3fWsTlT80QfiQRw63Zpt0QHSQRzc0RCJ7gwQg7TO7mRv5PYP4Q1q3kl/UQ7WvnuIjlfYTP3JblZA3mjT3iXw7iSf/e39AT5yiN52le5IUu2oTuZX1E5fws3Gt4C5a+4A5x5/f2PFj+PAVN5Zr+54TOcnSO5AqH54t+6A5RQRHx6Ba83oAUFtvMEV3u5T4E5h4O27SuV78HPgPO5XKu6A7R5sUe6Zy+64gekMRN6xHeEMKc7Ors6sQuEZJN4cqu69eEESj+63HE6Mcj59q+7bKE7f9W7tGOOb0+ENOO7qWnEXNuSBbx7VG+5NbO0e3u6/feEopu7E4B2vJu7sve7Z0+6Af/62VONGcOEfaj5tkeEchO7T9d8Ofu7age4xUvShPh6ape7VIe67++5htB8BbP6s0j7pOe75hDEQ+v7htf6+T/DhGkrdgdn8ZkDvLPnhEZnxCHIzkDQTiMU+/2TuEuD/B1C+3g7hRATuMfUdwO0TWi8AYEIQpdo98VcQt2EODL4/QSYQfDPhFX4DkR0fQQw/USQeQDr/MIwTUKZ/Viw/NQf+rgPvYWYfcU3+/AcxF4DxFmHwxoLxGvMPiE/wobwS+9fAT2ghGIz0OLT/QnDnFwP/VYf/dkT/d6z/ENHuYOId/BQN8S0fdif/kQvgVI3zoMsAKpzwBPUPJsrxCAsOWxL/eisOqKHwgR0bkWcQu6P+ujl+tRAeqaHvg2MftFkeWbjhLvS+aZnvwaQepZThrLn/X77hHTT/3M30fDTxmz/2/8nV794wX+GnH9Ll/9fq7lai7+mU4RyE/87IE21z33SDL/9A8gOTbv9Z//+l8f/w4QR458IljQ4EGECRUuZNjQ4UOIESVOpFjR4kWMGTVu5NjR40eQIUWOJFnS5EmUKVWuZNnS5UuYMWXOFClwoESbNHXu5NnT50+gQYUOJVrU6FGkSZUuZao0J06BTaVOpVrV6lWsWbVu5drV61ewE59GHBvW7Fm0aWPe2tBG7Vu4ceXOpVtXYdmHeO3u5dvXaxsHDjaw8lvY8GHEiRVb1Nuw8WLIkSWbLMYkcOASxSZv5tzZ82eijxeKBl3adOcSly8ziUDq9GvYsWXPPvjY5v9t3LR1767LSvVvAVN4Dyde3LhZvIBwLyd93Pnzoxt+T0dCDvp17Nm1v2zMfPl28OFl3rIw3TwTC+LVr2ff3mBzhPDdz6fvsLJ5/AKOAarf3///0uR7LyoACzTwE1KmsAw//Nw68EEII3xLwIIolPDC44pJjUHzBsPwQxBDdIpAskgU8UTnAoHCBA7NywxFGGOUcSULP6lxRhwlm4SCDBZscbXWchRySCJLvMnIIpPkjBQ7YHCSgiR+BE44Jau0csYab7xyS7ROcNJJHzJgUcrLquPyTDQPtM07LdN086pbqvjySx9gKITM1dJ7c08+wUuOzdz6FPSrWCiY81AhosT/0wH9+Bv0UUhn6w5QEyO1tKlbRDj0UB/CHBNPBy8VddTIsqyUVFSF8mZTVn2AclHBCEt1VlrnMvXIWnPVSQZWW/VBiE/JfFFXYovV6lZjk21pkl6bdbXHRVlzTVlqqy0KWWuzBYkUVwxt9ttXFw1OW3LLjQlbc9O1yMtv2w2zDFjNVHdeej9Ct158E8rEinb7/fLOaPXMd2CCHbq34HwL9XdhRwSAtVGEI454TUAlzvcWLRb2lwJXyPORzFAtFnnePyk9dWRy7ahT43YxeOOTW8jZEE8PUbZZ20kpvTlddlluVoZbDlpEukWH3floYg9GWlkMfG7Xm4RIaePjH6Vd//rqVJXGOldAFHa6VxEYAsZhcanc+uxHtUZ7Vk3bfaADb8GNJWiFaIEgDqLxlHdtvtNUu29RV213AAJmeKDfKhpyIgYe9JADVvQAl/zKvyeHNG5WH1AAgAdm6PeEW+hOKJgYSi+dDrLxhNhy1nGsvHU+me2VAsJbgIGGBfq1oyEITC+dBx7ioPrHkGE3HsTXj0dzFcznpIEAALztAIR2J5lWoVR8N52HGByHtWblw4fwMWZ0Fr/PTHqek4IUCLD9ywEAkJshWrS3nwc68hZWs/P7989k8/nPTfzaVAug1zwADOBbVsgEQ6hgPwjGQA7D45DVBHjB9QCwYhg8Uy2aR/8BABCAAAo8FAg60CwiiG50EYRg41JHpnFxUIbZ0SCbZriljM2pBQtIAQw8AAIF0GBOBBAiqzhGP0WwsIXB05+U9nZDKA6nht6JYpKYdCgALKCIMPBBB3jorRk070vWW8gtsKDECALPe4vagMCq+MbYTJE5cCQSr9YnRg8AQAcd8IDnjHi9hMABjSzkXgxQ97D90FGRoJHjdxYpozc0zV912iEBFNArqC2EFH0YJBqBJ7xoFe+Ro1RMIwNFyhN5TWMUAAH1NiUCFSIke530ZPdmRibwoVKXfjHlbXYZolsQ4Wsp6OGhKBALhqDhBbSkJS2GBiuj/VKacullm6apHsH/OQ0EJJyTyxiyOGYOkgsNlBoFGWTBa6bzLNU8mTr9QwoxLgwEW3QS6DRJunCisQ8qVMMtpRRDdwaUK+zElUD9I7uvzYCeMNgdQ3qXTyXSAiHkaeKPnmhQjEqFoBntzy1W8TX4HUoLDCHFLCEawVQshBxI+J4bOfrSo2wUpvNRH0i/dEz6LVN7ByDBDHw6AxYcoJMvQANDVpEoRDpqpksFikyZKp592ZRVVmDILR7oOwjkAAcHqIDpRsCCBAwyGGV8A7vEFMqnppUnTlWrdlQp1XqGbiH4NF1WWfBQ7SWABUp0QkPk9KUlZOB7smprYVvCVsM+hxSlgOuhVpFMvJZO/69KTEAIIvgCiS7Eg5sCFjT5l1jQlgSxoS1Okxo7Rpgt5Iy+q8AMuspCCODgtdpLBSARkkNWnRVP6CRtbzkyWt/qhhR2PC0FSCrIvIYVjQlQru9eQFLTNmsJilKd2YJ73YoAF7uxkeRpYZDJhVzVdzhQwSArIFTtBcO2ByHutzq7qItuV76jYed8Z8OteIKUCCQ1qe9ce1InrLcgkdRYYFtqXwQnRLsJ9owwvXtMpSKEFjrV3gxOilmGvNVfSBVXIhmM4AV/eDLZPC0GFBdBHHwAoikto4NZVifdkokJohRxcENc48VoWKoySK1C6Go/5uazDwIuCImdFi6aERbHvv+98ZIRg9DTNnQhkdXeB2xAZTSOVZP51divgiWlaDo5sU0Ws18+uikKEAED3sCtv0bKkP5CMAEkYGZfifwJKEuVR+bED2/LrFYy/9ku6bupCKrwWLmSwhtcXh8yFzJhNEKABAnAsv2IWsYze1cEx3jhP60raKYGGtRzqYIMSnHo0KUaIXlmVRUaGF5aHgAHCfhArVVsv3EypKZ6drQFKtqi+I46o6IW9lvkCrNYIuQN3WqWPecazhfwlATTnm3p9rmQqHoXBolDEClWeuBiv5TY4UYMINrs2FcnxG4nZSEc7qxjm4IullPo9I9WR+6Ajhvfhcn2piaR7IKUlN0RxEL/Vc8NVykfhBQR4PN5aLzvX+ob4n3JdKMZgtyBaw/DC1FZvxbaLDIuBBP+/FEuJ75LiZ+8LkETI3gVIt6Mm07LC9n1ofKo0H7h9NGMy59nVY7y+v6cMy52UgoZwoWYa48KDelur7yYggkw2kkMZAgnuceDCUYrSEJ/ZMq5LhcoU+Cxj6Zw0mOQ2YR0jct5JCIM/Pgtoz/7d4zTQ71bBNCvv9HreX8LiTHAjW+a3XS1ZUjbWOXFAaxMASubnSuQeD8mxss6fI/i3imfli8B7Z6CL93GFWLkL+URBIdzEg1c2SwM3NmMaWzc49jo0stf0PKxN4sdXZ4QmCddvQyJZwdG/3goGsjvZ5+I8EEw3kKe251D96Z9/2bffK9gDAZhgzPnYxBghrD65ic81AC4yarbK5yTgwRe1nf7cOjD7vnp50oVKFCLnHLe8wlh3qEQP4AFRG9O3m+WFgBekDhTIu5ZoyRjv/BZPwPMClfgtoUAJ8FjMYXIBKLLIwUgPRBaAO6DgXmaHUdTCGWCKPz5NQ4JswSUHAQsQaz4v0/4saR7LoYgoC/pgMQDvlbyAA0kvU1xtcBjN6xruOlADxVEQaw5QSH8itwjKgfMp5lLCHhzuhF6u0NxtqhhQRCsu4f5tCLcGiLMQq6ghf7avfrJJztbCFZrF/a5gV5ZhXSTsErLp/9PEkEGaYPP4sKr2UI63ApaeCDsW8F8ujSFuKIjO705+TdNCkAe5AFGYKnXu8M6DDpGTIxgQLs2ZCHCo7mvMT0060B1s74Y2IJPoDdoUoNH3Bk7HMWtELhw6oOq+iunGYBimpPwMwirsr5UoJuF88HfmDFTRJlS3EWsgDTnQoMk1B53W4gm7JcU+D4YiDuFQDr5KyqD0JDvWQRflJherMaqGMYYGCtSgIOyK52CKyPD8xkfAID3eZKxq5tvjLklNAhWgEP8IEFsJBlHnEe+oMIxpML5QwjQ8xnM+TuGWC3tGYEDCAGDDIERoKW+YgjACJggtEdruUaIXAoq88NPwDL/LmiI9oIrzftDKvyAHACqg0yAWRukfUQIQAAC5WMQvJtIcpFIlzwKWhDI0sm1TwhAKsgEFWy6xrKDO/uE3DuAGaA07amAHLgrJarEwAOlRZHDmHzJenxKuYCDq7o2gtBGONAkZvOuN1uIOLMy9LKfrGou+1HFhgAE0lEj16MZ2JPKYoFJtzQKLtjHYMArpUwIooMrCCM77Zk0JYIAGygvCNo9+qGynisaUYxLY4FLxRSK0Ck+BPHCGDhJg+hHm6KqHfSq/1IiWYOgPSzEFjI/GUO/xhwVxizNpYCDLVDBY3QaeZM73wmBvUKjCsCBhAxGhzg++7FCNqJG1JyV0/zN/6QIwjK0qXRMCDTAMhKwrJPKSIfIPe0BnsPEE3kUzrSJSutMjIprrEnosYQwRBK4tXzKyYd0RgFknLWUMQt4yOz0G+xsT36rOZAyLk3STdMJqpPKyoYAxk5yoSuEz+usJgBNDFY8rVg0COgsnQMgS1oKxxMLp0/Cxd9wygHdk+CsUKTYLO/aL9CMoNaaRAiiTIMgBSrsz9YDNwxFkwtN0aI4uCc5AakzpliAzILgTwgCq3Bqx5eLuekUlsRkUcp5TyB9C0C8KTWzg9Bxhbz8FhPLTA8tyU5aOocwRBAUTSnRxSGtkhXN0p/gFQowNFcghVsABEchBVKwghjlMRUsUf/7GQGtCsvLQju+FDw9ILkW2QDf5NIh2VI91QluObTUErDQiYXi/JKESwgQ3ame+ik4LR0IdNKkw4JbeEef61PXEVJLBQvXODaH4Mk56UrssT4XbAg2ZTeLbMjdWs9MjRE+XdWjKFIZjT/O01GESE7rW0JA4LT/dFURaVVeNYpeoTpY47wxrD7Ok1KEsAAJVQ0K/dUL8VVndcxdk8IVekaHCEPBo0wz/bZFjNYIgVZvBYo8O6JHSyLOu8sd1R4IWNBpm7YQqDZK/MldmAN4dJEfDVcAAVd85Yl+c5KQS4jVO1aHyATzNB1Zy4EQsDUVIMnbZKFRXYgn4AAUKIFlDQz/LN3X/8FUjFWLWFifn7TPmCtGWTVYGxDP2CxZJSJMhXgFDmjZlq3X6cDTja0PfZ1ZmiCuAyWITbI+By0jmoyB1mpY+zmAK4ugz1QICXBZl1WCisWMObRZ8ahZqI2JtoElY81WaGQIKpwsJfJLS8tahYgCpVXaiYUcVZ3a8JBatG2JTJATnfPAdcw4Wj0IQMg9CJgBk4UgFZgBLHvUhNgFFBhbwYXZKVnb7VBbw12JJvGmBrQ+ZL1ag8WBTnpX7RmyhjACwc1cJGhaB2jWxHUOxP1clAAEZkQIEhVVOVVH+wkBBmUm/VwIls1c2bVTDmkj0QVdjb3drZibR0vUfELX/4TQxhhYzpPqWYUoAtlNXiUgXNUoAd0tjtB9XpdARd9xgrgdKoc4XTljTmhLXYRoguQN34mtWNKU3tOIXvNlCVpIQlVEAyrNsp/8hHXTWzpTwoYohvDNX4ldSdXYAPZM389AXwBeiWDQKS2bxXA62qh53xiwAXhFo8dViBXQX/2dAx9sywE+39zNYLBY33zsQ++VMDQ6gBzwXdMJYYMIBQqm4LLNDzPlYNkQYBhWX3NlJr8F2ATNqxx4YAi64YMA3BVm4VCwu2OY4RjeYCMGi5+9vuuNActtiIKlLKBSAVt74IdViD0IYgqOAoJQVmZN4jhCYjA+RSpUxZKK29ed0/9OOq92JYFG3caGmAUt1t8V0FlvU0QmeNoxDmAx3uOsgE6RDUDjVYglzrhiRVrBhQM4mGOXnQWEoDcLWEM/9gwZnuSQEGSdtU8RDTiQHbhNJgixHVs+8IQfGIIGmOM9AFidtOQA6WNWnophtMjx8525PYhZNjvgNQgglt0GGIIfSFoKLoJdeOXZiAWCOgJmkGRizooCljmCuIUssJ8IVoho5jyzZAjMDd9K+IFEWGT9DYVlfo1MKJ9jvg1mCGc8XJyFJIj11R4UNggbTTqRXVkKDoAgKOVTTl4j+F90RgxjLmc2mdF+vopIVLhmjgEfRgjhHbhBRgjkzd8LGAIJ4AP/IMCBH3josUUBPR7oxVAOgAYgju4KM00FCHiIUr2wdyYI8M3fIkgEIOCDli2CHwiCShDcJgjpzSDnj9YgnI4LE2amWiaIYgjc/A2CAFBaPqgEmB5bCehpyNhpU9JEpw4LBoaoaUaICc5fI5iBrM7fV5hqxdBpqJYjsO5gTkzpT1Bh/Q0ADaBgIyjrw/DosW6kZIBrr8hhdsvlgtgFjE7eiO5r2UWBYbbrvvjnuXZlwiaKk4aoK06IlQ7flgYCCuaExN6Lwwboyq4KWqjhzmtisfpJOdZfo6bgOs7surjsclZD02aKbvzGLHBfzzba+O3q5PUDrqZgR17tuEDtj5Zq/92WSYGkArlabEtDa06o57bW35v+bbgwbN4+ZhplbqEABFrog40jhYWmxIbY5fD9a/0VZulOC0CQgnV4boD27fCebkAQWeKu3PjN5vxtgHz26vROC/PeabCt76OoSM8O6k+IXUaW3bfW77CQ6/vGbAI/igBMBTTIgrgtuJ8E5gAXXI2O7gS/CrE+8GNO5gsfing2S+11LrR+7AkfWy7u8K7Q8LFGbxTXCW0kTOi0SYUY6hIX3KZu8YFScai2cByfXirEAtegXtOxSoW4BfiucZf96h7HinHWcag+5yX3Uwc3nY2L57NrCLVGcpdN5SjHCicfa2Xu8pdoZzhm59xL6P+9BuwaF2wxrwoD//KPbnOdCAYFnsvOy+/v1XKlBWc5pwo4H+s+l4kXPojQmckyXwj81fOWLe1Ab4o/n+tGBwo4gIWfpG0t3+hIN4pHB/RMT4rjVnQOWO5OR4om3/SdhvJRL4ojR/IiSPURMfWd5mdXj4lP13Mln3Wi6BpYh2oWx3WdSHQt32dfv5Zd5/Rh9wk1Z2Q2P3bHLHaoZvafyGIkP3FoDwpn3+lq74ksn/Abz3af0PVrP29v14ldQPLcHveeyPBwryYOR3eZkHBG5nJ334lbWPc4n/eYkHZGBm983wl7R/B+dwkAn2M+D/iZIIV/L2eDf4kAZ3TQ2AV4b1n/CRjsiwgEUbh4b034Y154l7B0/dVo04B42Z14jFCGHjj5gxCFk+8BZdCIKMCFJoB5mKd4U9T4Sh72VyDqFRb1zxD55HV4ijB5lDcIlT/5lseIVZd4mq8IZ2h6UXiZghAFZZh6crN5xOb4jtiFpGfqPQiFpe8Mnw/fAWf6lU/5lRcFpE9ekr+IlT/6ghD6HpiIfen10LJ6AcV6gQfsFcCFV/j6no94fbYIZyh7oj/7i9h6pV37imj7gxB6F+DxhJgEGaD7hrDaz6sCWUeIWFiFzD8bu+8lvH+JXdiDFWiCW4+NsHfrh4D7lT95ZzD7kw+HqZ/9QIAIxGdqv38IxjcI/6F//YlglsmniEyBAYZYFQaciFiQgZy1nM83pdCPkdRf4bFfCNZvfd+P+tbPfrTfbsDX5/+d/dlvexVShhuRneCXiLZRQcHRQYlI/u86n+ZvpOdHkegPYspmiOpf+esniKIHiB4CB/YQ9ekgwoSfdkng4PAhxIgOjSiseJAgRoMJnWEc6MyiwkkwRsoAafGWiJEwTH7yprIKy4qxZIz0FvMmzpw6d/Ls6fMn0KBChxJNeOQo0qRKlzJt6vQp1KhKi1KtavUq1qxat3Lt6vUr2LBix5Ita5YlQ4lq13LgxFJZR4EfE4qKK1AjyLRs2VKMabegQo5x57IUqVLErZuxTv+oXGnSpUo7pHCuolnzLObMmjdvler5M+jQTSdzLm36NOrUqlezbu36ddhXe2c/nGUSblwXynbvDvcXb0W9tNX2Nfk7sF3CIG8RaQxDRMyZzllCHknBzk07FBrbhO39O/icpESTL29+avj06tezb+/+Pfz4CWUP3/vq9t/8GU0aqc+X5XEbJXcTY84hBpJ0jZ2QGEiGqXQdaRZp59wqDMp3IYZenbchh55l+CGIIYo4Iokllkaff2rdBxJu+un3hkkrpLgWgC7qp5xFmRRooEUJKliYczBcZxEpEzpnoYlJKokQIB06+SR6S0o5JZVVWnllayjOCNGKFvlmY34sybj/ZUQ1gmlXOAQGORIRk7j5pmXOnZCJSQ42BqFCRk6HJZ/yMQMloBwyQ2efhRp6KKKJHqolmRx0WZFgZ8YlZqMQmfSGpHYpE5OOa3rq6QlAfjpqY4qa+porgapaniunuvoqrLHKqloTlT5UjEmRZkoQpbZyYFJdu2K0aUw7kvrpnHUee+yszWK2KrSgOTsttdVaey1LtfrKkq7C9tCrrcB6SxCxJnW6LLKiousptu1iFS28Ubk7L7312ruktuHmOu5ALDVk6wri8ttDuSYZu66ChFpkJ8Kl3vvwTvFK7BTEFVt8Mcao5VsptwN/a5KvHAQMUrD8FpzjwQ3DEKqyKu+Z/zHMn0w8c1Ix23wzzjkDtXGjHQ/MUsgjW1TyuCdblHLDyTbo8ss6Q0wzzU5LPTXVNvNMps/8Au2r0BUR7a3RCp3L9Mrqkl21vVDPjDbbbbtt7dVbZj3u1gALbLKaZK+scEUMu/y2u7eoDW8mSAJ+OOKJVxn3jHN7W3elXSv0tbBhJ5TJdnqzvLTejik+bZODQ/s56aWb/iHjKTq+qwuQNyo5XR5bnlDnMExieEJII0xBhKfDGovoqsYCiO/FG398azwHEQDzzTsfQH9l7ssvjgoFfXfRN9U+ibm6r7s58qaGHjyU4Zt/PvpjRf+QHw004T4cQ7w/fxERobB6DwVMsP/ADP3PcMMOCtCR6iVEIu47YOoeAjuEUG5XwAHJ9ljiPXQpLX2HAh75ntQ7C3Kwgx7kyZjW0oAAzGaBCOlWDxCggwUggCAIMMANJoARAiIkIit4XiKG8DyJmPATDRSI/mogxBq0MC4PtEgEQTI2poHvg1jKoJOcKMUpUhEhIVTLCEvIEhdgpAALMIBdECBDgtDwILMJgAZmswfsEWQHABxiDRaggzES5IgVIZUHBkAq7hmscxWsIpWguKENArKQhizeFQ1Iwr308BMdqcENBAimMn7ijGncSxOW08AdGECSBFHAAuh4F+2NCgAz6MCo+IiyUXkABJkD1SGnNB5Bmif/lra85ecSGZEsMpIlS5mBKF1ESUvOJpMs6sj+/uLJgdhRIaxcQAoU4INPqfJopSSAHpHFN1yOaJa0DM0biMfNcZJTarqECC/Z0kiMTEAHmSrjLoiJSfwQpAAzWKaLmkm7TwFgAB6YAQ2o2b1PeWABFFjAqJpYzg99kzwLfShEM3bOh6RzLeskiAF28E6TMEoiaCwmPQeyA41KSp8IIahBYQAAAAi0j54CQAd8AFNtRlREDZVKOGuq0526a6IOucAPtGgcjNagIwg4KlKXWcaORuSj8zwmQW6ggEyZ9CD8zGYLZuABT1VTbLor6DRpQIB08RRD47spxcqq1rXKyqcc/9DAH1DQy6EOxABFxQgcazCDIsqFo/JkizEt0iKB3JOqpAzSP1+JTa5K8KUxHQkBArqmP7LVPWh1Ciwqq9nNGsqtGrikOs0kEE7qZ68ESRNImAqRGQABpFAdyAyQaYDZ0nY/JrnFKl7K0pH4oAMIXVNXL4c0sKqkAyCAJWfdA4vLMiW5zn3ukurHls8KFSTsvEFp+Uowv+5lBg1wrWAxgt0uIlWMsa1jTKpzJ62uF5VBssI29xkkmE7TOgvYapBEEF/ofmcVzD0KLAjJ3wET2D2zoe5TrVtPqebnvAOZnWof4l3wVmSwPTCAdo3qYIHAiDprGsBuGwMABaypOxAMEv8FCFBflawUuAUOzy0y8d8X07jG6zkwaNcSWIsgUwf4JMiGt5va2Ux4L1EIqUAmQNIwLgAjN1GvffHbGBoANEgmRmKQBpDNxjxgBq9USXBtzJqz0nIV4hQzmtOcGhxTuCJx2YEOMpy/CYz3wdxlS5HZ8iiFWLgAkfzLC52c3iz7r9D+C7FKrnxH51DAAFp+9KMXsGUwq9k1gHhDQztc6U1z+iyzucAF2qwQu7hxB+VtZwCHdee15Hkte06IhXsAyh8LJNC8GvSdFiDZIHWAvdxhSZb7CelHA+C3jQlzp0tzaUF+QsDJfja0rRKyHbs5jJykranjAmEif9c+SB4Inaf/Wk9OirtfuFbJAI77qcX+2iSMJsCXnUMA91I62qi5heDIhzt787vfP5m2SQIhu1VjUbp6/vZAVKgD2i4ghpM6t5B0PSrfOkfRzmyMlic+1mP7OzV/olk10NDxkZN8JwAn2cCH7KtXIyTWLizvX56McXWPat7tPrF14D2qg+7adiXnTIxphoYz/7zoRjejr6gdu4HNjhMhY/lBULgrmTfMAw+4OZZH8oAWHCvdHD/6ZjAIreGBvexFP/nQUm6RBNYH6p+QeqaorjeLy5dsyDb7WFa1b7zzPdpo95raK8L24bgd7pKSO9noftLO3b3vYQEEID5+Hmc7vvKcjrB/3ILy/4Hpc/C0KbzHOGWF2ineqoy3PGYSQ4rVfyYZzPjEG/aO+tmnGfNtZ6OwOv/06Y2rdTHxm8piYRI71A4Dmqa9WUgR49Uzv/nN/4TskS99Gtue8Lh3oEk8Pxv8SYqSBwF+w0xCCii7rPTTPz/605+T6n/++oYFifb3wv0zef8T4EeYhztnfvXzv//qZ/9suN0PlVT2hcz8TdJN3N+65N/c+Z8DPiD/AaC3bR6/6N628J631J8CogsDJh4EfiAIzp4EHhwFjosF6gtIGB4C/l7tdCDT7F8IxqAM9tsIupr7ESD8GSAGCosGtuBjkN4MBqEQdlwNqsgNnskJcswO7koPdv+OC5bfEEahFHZaEUqE27nc+62dDqbgwDSh3jyhysDgFI4hGW5WFISMbbyWCfLHFlqECtqIF57ND+pfGdahHTpX/LHFW3jM8SmEW9WHaGVgAvogSJBfGN4hIiZiWeUhjSDc1MWIr0hAIAoLat2WFhCiRRhiw4ihInaiJ1IRI6rFHv4MJNoNXWVPsXROSZgEBtSOZHwiLMZiIYWiRIyi1pRi5EzirszOQSyRyygUk2zgssgiMRbj+UyBACSjMm4AMzKjMj7jM5aANCqBNJYANbICKxwD0R0EFh4eLr6OLmYKLx7EBC0LZSWEMDKLMa4jO5YOKzgAPMajPM4jPdajPdr/IxNAoz4eQh30oz/6YxtYADYO5EDOgTXm4imCDaeU47EAI0KkI6m0o0RO5Nu84z1eJEZmZDyagANwpEd2pEaGpD02I0mSJBK0AUqmZErWgSDYgUu+JEzigX6M4ycwJKmc40NiIkXuJE/ejEWKJFAGpVAOJVEWZT3qIzQiARIUQgY0pVM6pRBEpVROpRCohEN+n072pFZu5cP8pFF+JViGpViOJVnC4wYkYxkkgVqupVo+pVs2JVUSJDZyJV3WpbV4ZVnmpV7uJV/2ZVHaJWAGJqzgpV8WpmEeJmKCpWAuJmMaCmEmJmRGpmRGZmNWpmVOyWNOpmZuJmeG5WV+JmiG/wgpICNSKmNnniZqpuY8hiZrtiaWTIFcyqUFqCRttgESlKYyMoFq7qZquqZv/iaf4FtWAMIxxCZBzmZtqiRuJqNu8qZzwiNwRqd0ZszqZUVxGic2ImdyouRyCkBzPuc9Tqd4juf5VCdWECd2DuR2omQEdOcGGCV5xqd8vph59kQxpOdczqd+7id/9qd//ieABqiADiiBFqiBHiiCJqiCLiiDNqiDPiiERqiETiiFVqiFXiiGZqiGbiiHdqiHfiiIhqiIjiiJlqiJniiKpqiKriiLtqiLviiMxqiMziiN1qiN3iiO5qiO7iiP9qiP/iiQBqmQDimRFqmRHimSJqmSLv8pkzapkz4plEaplE4plVYpTwhfUGCpaSgFA6zAGgnFUSjDUfDZblQVTgDBCnSpmgKBULyBKPCGQoTpmAKFm5ZpnB7BblypUGjpTsDBFgRDMGzBnPJEvgVFJlyBYuzpTzTXT/CpTziqTjSFakCqnqqGnwKqoB4BeEhqT1BqpfIEpwYFbzxQmNIkTjBqUMippiJEnSqDmYqFp+5ErILELGVBKmTBoMIGmqppmrIpINXMneaqThDBFewXTlyBsEaqUtDCNi5qWgFFlBwEsELrszqrsEarTyQF0U1rTiSrTiDrqkbMUlCeL3lrtx5B9H0CsRrrTYBrT1SruKarSZhrTDz/BZgiRbDSa7lSK1DwgL/+67uMq1UsxcDC66mGa7Yi7LmGqrUqLLc2LLa+68NqK6gqLE8cCEjo601orEXgqlKQa8I+7FDYaxWJrMhu7FEgasVy7HJQAcGOLFSk6sTiK7WSbMPmq8WurMPSrLLmbL3yrE7kW8TihDf5LEsI7c8egcqKK8vi7MuubMhKrM2G7M4Cbc9KrdHexL8CrFUI7ckGxS1QwdbyQFXIi054E9XqLMNibb7eq8Ey7bVa7cFm7W3RK9r2BNLuRNHKrVB4bdMu7Nt2kMnyLcoSLkiAK92W68e6bcxCbNtCbODObdX+bcZa7dfOq+EebuZirlJAAtUm/+7jKi7lIq7arq3kgi5CXG7lmm3aGoXqci7qpu7mssTYku1VMIXnlu3QQq7piq68hu7pRm7hTq7MNu7nAi/gSq3v6izIVgTuFuzrwu3UftDgUq7spizgWi9C+K32Ou30soQohK8oPK20JoX4Nq20HOz5zmyYiu/40u1RrK/lIoX7vq/ooi75KgQsYGowcAEcHAT3ripS/Kn/ssTeoq7fDu/SJu3suq5UqG3PUm76sq0Dd+/uOu8Fa+3YXkUAd23+1uwDE20GO20Es67OIq/0fm/2ovDwxq7Xit8IJ0QCn4St2moqcMFBHPCq0kIN32oq/AT3FsUEo0+p7kb1FrGrSv8uBczq9c7u0z4vFyRFH2BB8Jow7KJq+fYuBg/xFWOr8a4uFsuMCjcxyyIuvaLq84bxFkevGEevGleEGcduaKRw4n5wF1sxycDrU4hCH1qEHa+xxi4FFxBK7SJEFCNFHwwyAx8Fg6TxUkSfIBPK0x7yUUxxCYdwC6Nr8GYvJt+vFwtvBXeyJ7PvG5Pw6Xry7wqsRYxtHzTyUnhuKZMxI2cxzzLF77bxZ1jQ946x9y4yx75sB+PyUVBBJnuIL3+yFodyLh/z/ILy9H4xIOurFuswADcXNcNwLAuzEyvFAkcz+orGJcPvH3uzKFcEmSFzMitz1qbzNX9CIdPyNgNrB0P/QjZfcxDD8xEQcxWXc0W083Jksywb8yg3M0DjMz+Tc9yms0HHxD0TCUAH8ypvrT5T8y1swTuDBD0D88v680Dj8fHsMigbtNEqtDa7cudqsybf8TKrNEGPs0gLNBjnLzQj9ORmczLH8Rk/skHDsk6ztEoXs7niNOjW0j77LEmj9ErHNDoXNFL/9CiTxkUzBcj2tCMrBSSr8hP3dEcftDqntB8X9Hkwc0KDdXkA9Vi7tEiPckertLNR9StD30UrdUpPslazNFefDkgf9duGtEYTLEd77xzbdU1nMIdsNWBv7jPzMlJb7BhnNHp08F8nhA7LrWKLdDcvdh2HtVl/NVlr/7ZctzRavzRNs4RjT+s7R7Ypz3M2lzbN3jNqdzUXK8Rk52wAB/KGGDZsizNR2/VhZ/Yb1zY2/3bkbjSqxnVFsPacNnRn7zbyQAVviGllv/QRIII3eAMizLQ3ZypTbEEq1HVvJ/V3g3dug0azSndshzdM07R4B7RTuGxTXHVhi/V5J8Qe8IF93zd+57d+2/eXdrQWrPd4Azhm4ylvhEN0D3h6k7N2L8WCI8VUL4XHQngqYIF3A3aDJ8WFezVn37ZgCziC33WHsER97zeJ73d/bzhzf/ZRULd1Yzd7H8F/f4az1S6N1/jWMnOEK0WOJwV8c3hzh7hZz3eAg3h8o3iKD/85V0fRVgv5h3v0JyB3WQe3j3f4Xdd2YC95gqN3kgO5fHs4lDtUl2c5Qnw5OGO5mDebkqs4k3N5RVj5mhc5lTs5mrO5Qti4nRu3QpD5las5k5NOmpu5nL84aMgenSO5nP+5lgd6kwd6oQv6oAO6oi96ZXdIuja6obu4pB+4pTu6jIe5VPT4eYD6kV+6Ym96pqczpcc5pnM6kXPIjN85rNuuqkOFqEf5j8P5rPM1ric6LyM6qQ+3qZ86qu/6Qeg5k8/2nvP5mUNfsAs7Wvs6q991tK+6sXu4eS97tS+7s48zsr/5lKv3mbu5hzf7pne7gMc6rJM2tP/6USfOuvO6rm//CKET+7Wf+bu/e723umeDu2fUOphD+qRzSKXT+7RjOr4XvDN3yIPLO8A/hb+XubIvu6lPvMDnOklTvKuDBLrfuad/esOHtOIcfL6v+siXOsHf+6YfPL5berbftblr+7arrrjDfLCjPMGzu0u3fKSbus6T/Lu/vL6POsIn88wHva1bfCwDvZxvvJ2re803e8hDPblXfMQfespf/c3HvOpiPcMj/XIL/dDbcsf7PNfvu9ePsJMsfKh//HuzvU1jvNnD+7B3vZH/+9lvvcJrPNPX+NjTutuHdtRnfcnHe9zj/AXb/LcbPtrDvdD3vGIrPclrvb4W/c5nPeIXPr8HuuMT/z7YP7nKl/vK3/ymU/6qT33iIwTk8/Le871JbL5Ci3zgn37mR36qV73Blz3Yf77on3zt2z7tWz7V3z1i4/7RC79tZ/zf83jyK7/xSzPjF7/cvz3dz350P395vPrqb/DyI8XDJ3vxwL7pY/7gJ/Pl5/7T777su349i7ypk371Az/vC77kZ636hzbP677szzn6i//8A8QngQMH3jpyEGFChQsTEnT4iWFEiUcePpx4sWHFT6QwdqSokUdIkSNJlhypUSAkjxhRClx5sWVMmTNp1rR5E2dOnQ5fTpzZM6JMoAxvoRy60OhRhUmVImTa9OPTpi2hHpSqtOjVo0Krxqx6JP+rVqBev4odyxUq2aqk1DYNW/ErWKplzfacm7buyrtu83pEO7WvR7YVTRY2zKMt38AddzZ2/BhyZMku6SbeannoXqWLWWqMyxmm5s2gJWpUWbkiR9Seu6I02Fp05tiy4a5mjdf0Z8xnc9vm6Vugati1cRMHXPF1cYvDbx9/KFw5wcPTT6I8zXw59snbuXf3TlP3brviX779HX1g+OzoKWsnqH79aOOKmzuvf5l0RPPx8d/vf549AOXzb6jB8iNqNqD2ew+49gKEyD0HB+RvqAUl/G8+DBlcCyTqqCOvvATH+47EEk3kDj4CRzwQKRaXUnFFASfc8EEII7TRvoGuexD/uhwp5A25BtO7EUcfL9Twxxgd2tFIGmckiMknnZRyoxSnpC1DLB1KrskikbwSSId6pFLIKL88UssT1VyTTRD1+ovKIaGy0Ms05QzQSjTDTFJJMPvUsyc667RTRkLvxMpNxkR8ycUXE+2s0YQMhHElQeOyVMg8AX2TUr8iPYhOITf1tFPBSoX0VIwwJbLNVl39TlM/GX00tFR9svXWLA2NddA9ZeV0yVjHPHNURTXiMs5iUdXVV2WXxTUo63jtddbeiNR0WEOpBZZPbglC9kxRtyX1OU3L5HXaV9Vd17F0xf0q1AjNbRDdTOWFd1FvuyWX2RDzNRbaaPut9t9nCy2Q/9aJVp2zYIMPjdPeB/ENuMWGcx14pUl/5Xdfjxbukt2QRbbJXVYjbnLee689WUoztc222Y0BfghcbZ29GGOOHyb25tKkffdGl2Pu2efUYmX5y5qHBjpAmP8cd+ZgRU135KqtljnqnB3G+qJ48aQX7JVvDJvhT61KuGiKFRIU6q2JFrjjrOOuVW2FNJ5bYYvzNjsqrd1GWtuJ/cZ58LTxnujutyuuO6GPk70acqtLrrFtug+H++CYU67xaPeEfrpKprtUGnTFHWXcKdTPRhtzqU0Out4InSb4cob0br0gwIc2PSOjyY7zc9prtz3y4o2v3HLV4TzKa5R/J3Nq3Z++9P923DMX/vpKWSee7+6XtzmuxLneW3W5vC+/+sWHP339xs3+fumvxI++Ksd5Ph7/NicHGXnDs9eZd71rnwD/B8CdBc5zwpqWkEiHvQK6rX/+O+DuAri6igRPXw9MHpRi17TOSSxCDcxgBfumPI3MboTnoh/l8tfCE+3vcYIboAU1uEESlnB8hKuhDifowAjqJ33qK5z1eqi9IBJwhjTMoQSTuD2GiK+IHjui+843RCL+UIhL5J4VF9K8GI5Nfibkm/1s5kIzkgiGPJOeDzfnPLGBkD0YNGDoXvcgEc6RhE7M4g1/AjvRAa+DTULhHNc4wjvKLY96ROJABolIFb6Rf2f/lOR20lhGGe7wis/7UiAhprKyoU+RqTMb21bYJFGIC4vsS+IRoEhCMipoiqLk4h4TqRFlgPGTTQylErX4RDGW75Wlm+QwJYPKP4YLl278GiQ7GUcFHlNbh4RgKhfZyz0CopJDkyMio8jNbUIQWx/sUoOkacNavu+EbTzTN83JR2K+E1asoqYsVedFZC4TnyATJ/TqF0teYnKLs6QiOqsI0ID+UqCS2qX5gOlPHFpTlRClp0Ej2k1VERSjq5wfM5nnUHh+FEXyhGb84KhMkyZrn0hiJw+Ds8AblZOlFm3nPCcq05me8yErZaJE/5kSTn6pkX9LJpVgulOaPpSi1aRj/z7X+dMyghSq4BFpHemjS4TytKdOJelJO1rQhPbUlQtdKFKPSlasjrWVRw2mv0DZ1q+atZBSvKpV38rKuWKVoXWN6l4bY0yqNnOcnuQq+OIqN51eMag3ZeBIS6fO+z2ScpDVZ4MSG9PCbq2omfwrUB2rTa0Kk6+hpWtG32pPBDJ1k6UELD9zuUr4Nbaf/hyrV9+K1oWu1YhudS1pzzpK3ia1pjZFXIc8dJix4haPolWucK/I3IOOFrhg1eSuVHtPIx32uYx0qR0Z60N36vW13sUuLZ1L3vFWtLy0rKxRL2vOzGYXp7VNZ4OKO52WnFep313ufuUr1tv+Nr7pRe9nvf87XVjSNrpmVat/EVzWPnIujP5EbkcmLNShWne1Xe0vgMsqvvoa16EVvil/Q+vXyF74tIPVXHVT3LJnbjaa3R2hfhOs4ADraLtdwm9wBazU9Wq2pERtb0xvvNQmfdgw9yXwjEksWhPz75K9vauDdbvbKVOvwT0G64Jl69Eqb7iuaY0yXkVs2SGzF8UHBvOa8ephJJvkuF5u8pyf/MUgYzi1gkXpma23Y7D+GL5aNut7yVtkGuP1wTrOMSBZHDNAk5fP8CU0eo8a3hE+Gr1vhvPPOPrUOUO1zmqMLZsF3eAlE1LPGgZvl33L6i8fmtSCtquEQyznVce60q3GtaHDR1z/TYskzln+9F5Dbck0g87A02s0shMoJEzn19CThnauTV1sz8p4jn5WcDgjDekQdpvSRX42j39NEiUv27vDjqq1hTlmXqeaup3eKmuramUOc/nenaUgtcsn5lHXtcxoPnaBB55b6B5c1m4ud0iC/Wp1E3uqJ75zi/OMWsIWHIDabsm4t8xvmmGbm1S+NYc1zuALnhqRHIcrxhEpbR57PNYqR8nCgc1pCMvz4e9kd7rxjfAi6xu2LN8alh1ealq7euSItjQee330hmY5pRSXupp9bvR++7rcDU96ziHOQpBbOLAWX7G8me1MZy/6TC7vOLpTuPMZlxzprru5B8GdX3LW//3l4tYUzRlu88ninOuTdHty3Q1zKdu7xrMFMNG3nuD/xj3xRbf61Z0OcFsj3vEcLvzX29n0h/AdMbUWduCJOfiQG37yPgd6uqPeLLj7DsZDU7uN2W7AbILu9VP+RO4xr128S/fbQles7PbO93OTneekF3zEofzvzF852az/PVkZ3/vn19PkjRc55Nv8+KcXvfVlD3u9D697zzsE9Fq3vvJ1znw7jz/D8RZ70Cfu+hdLfHScJ/LqmWxo3lf9/5QO9upP/IRM+IgM9YyMStLP7/YM8NivhUxvmjbvAHeK/5hu+sbo8nat8Axt+yIv+zTK+ywP6jJQ85yv/HDt/KTD+P9ET/Ig8IwkcPgIkODmj41qj5uAIwBbSv+MavaWLuQu8PQScPfQTlt2ENZ4sAKBrEl+8N4SUOaw7teOb+4iCQYj0P1ErbVSkAuT8APXLwGrDwTzDQWvT/tuT/o4pPJWKeCYEP7wbOoC5Qmnb9Y+rwU1cPSuEAu9LvYKEA7HzgaZLPwcCAmjkPsEwgkP0QvR8O2M8NqQ79IGccbubgkDTe/o6w5PDgenSQ/zRwYRkAJpsO3gbXck0fY60BHpD1EU8QtlLdEcECr8bQvJbAMFUAUrsYvmEBcXQuEWTv3GsBOH6RON6t1E8RRJURXjz/7OrgevKBHJEBmTT7Lej9Eg0YD/DPEWA+QZq+4SI4QBraUKHycYjycuytEczxEd01Ed15Ed29Ed3xEe41Ee55Ee69Ee7xEf81Ef95Ef+9Ef/xEhAGEcSw8gC9IgDxIhE1IhF5IhG9IhHxIiI1IiJ5IiAXIgCbIiM1IjN5IjO9IjPxIkQ1IkR5IkS7IpBPIiJckkV5IlW9IlXxImY1ImZ5Ima5KFUvJqbFInd5Ine9InfxIog1IoZxIlcdKFhhIpk1Ipl5Ipm9Ipn1IpjTIGoZIqq9IqrxIrs1Irt9Ici1Iq8Ycrw1Isx5Isy9Isz1Ikv/Io0ZIt29It3xIu41IuX8Ir1bJ45hIv81Iv95Iv+7In7RIw/wNTMAeTMAvTMA8TMRNTMReTMRvTMR8TMiNTMieTMivTMi8TMzNTMzeTMzvTMz8TNENTNEeTNEvTNE8TNVNTNVeTNVvTNV8TNmNTNmeTNmvTNm8TN3NTN3eTN3vTN38TOINTOIeTOIvTOI8TOZNTOZeTOZvTOZ8TOqNTOqeTOqvTOq8TO7NTO7eTO7vTO78TPMNTPMeTPMvTPM8TPdNTPdeTPdvTPd8TPuNTPueTPuvTPu8TP/NTP/eTP/vTP/8TQANUQAeUQAvUQA8UQRNUQReUQRvUQR8UQiNUQieUQivUQi8UQzNUQzeUQzvUQz8URENUREeUREvURE8URVNURYhXlEVb1EVfFEZjVEZnlEZr1EZvFEdzVEd3lEd71Ed/FEiDVEiHlEiL1EiPFEmTVEmXlEmb1EmfFEqjVEqnlEqr1EqvFEuzVEu3lEu71Eu/FEzDVEzHlEzL1EzPFE3TVE3XlE3b1E3fFE7jVE7nlE7r1E7vFE/zVE/3lE/71E//FFADVVDNNCAAACH5BAUGAE8ALAAAAAAABfQBAAj/AEk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VB8sSSTDbp5JNQRinllFRWaeWVWGap5ZZcdunll2CGKeaYZJZp5plopqnmmmy26eabcMYp55x01mnnnWau5g6efPbp55+ABirooIQWauihiCaq6KKMNlqnno5GKumklFZq6aWYZqrpppx26qmVkH4q6qiklmrqqaimquqqrE4aaquwxv8q66y01mrrrbjmWuaruvbq66/ABivssMQW2yWvxiar7LLMNuvss9DOiWy01FZr7bXYZqvtqtNu6+234IYr7rjkjtltueimq+667Lb7a3QXRNGEvPTOa2+9+Nq7kJJhfpHQFYgsGfATAxcs8MEEL5kQv09sEcwWTDoM8ZISR/xwMAohYnDCHG+8cUKwPGzxxA2LTLHJDdOyEC0oV3wyyS6nrNApwFxQ880254zzzjkvLCZDPAet89A2n8KQFEInPXTNC62CiDcaQ/101FRPbTXUDGWi9NY5Z6IQwh6DLfYTCY1s9ssjP9wQEPm2fe/bUQDBkCh012333XjbzdDPL43/HXbHCC8E9+Bu03uBQsv4rXjHsSRES8yQt4wyLAk5LfXlVWN+NSIg04L25yXDfDFMXHMtRULKOKP66qy37vrqDCkj++y012477V8/0cUkk+zeO+++Bw/88JNwrhrfCyFftvIFiflJQjxEL/301Fc/PSTLg5n9l6lgn1AW1ocvfvfbe5m79smHubf653/J0AV8xC///PTXL//hCQ2M/kEk71/+senzH0KYdxACFkR/7mufl7x3EET44IEQjKAEJwhB4x0EfOLL4PS28LwCsm+AYWIgCMGEvxF+SYQEMWDzPmjCEx6PhQhhWAIVaL4WAhAhGsxh9GjIpYRsQYcazMJC/zAIxPAJ8X89ROKW1idAg8iwhjFUIUHgZ78qVrGEDZSiuZg4QyVqiYtQ9GKWFoLAMHqwiQRxIAXXuEYLGiQLKnziDc/YxYPIkUtYNIgWYUhHMxqkjHM8jRRTyEc97hGNAyliBnm4JRQORExH/J4ijcjIL4oRS2AMZB81uUJETtGKoKRfHg8oJkcKpH9+3GQSKznGANZRlUvMWClZiSVTCkSNbMxlBSU5yept4ZJXomUwXemlURISTLYcpECUCUgu2VI0yiTFHWMpzGHC0pI47GX1qlklH2qTepFECBG/yYNwGtKTpIimMqeJTTtGk4qhDKUxB9JMap4TnY8sZCdfef/PVO7Tn/RU5iBxqctcurEgcNQnO1tpw1VGMUzzXKY+0znRfOKznu0UZEUtys9/AnSQ5JweN6mUzDCZ840hjd5Jj9lRieKToi8V6EZJAc94WjGipMBolmyJSk7206csBShHherSlt5ylsC00jMJWtA28jKkv2yoPX/qUKlqCadIpepUr8lQhOi0li986UIxScyPVjSlO0xqNxHyw5SulCDj/OZbiypUdW50rNZ050xralP74fSrefUoUIM6WLoWFqZGNWxV/yhTdDK1qRM8KFzjOMh1igmrE7XrRaP5Gc5q1pMgRetIp1RSMM1VIHHV5mkrO9PPEvWdfQXlX7NakJ7/LparZB2tlDJ5W8FulZQh1G2UlgpZgz6VnFHFbWB9m1HlWgmzyLRqV6WbW6/S1jTRxCuoygrU0KZUuFDypluHiNbVVtS1hdXuWh/6Ur7Gdn6zzaxnW0vfmG4UsNtVK5UyVlw2SnYgCUWkever3ynt67LgfVKBd8vd36aRs56Zr33li0608iDBTirtl05LitT20rzoRG9vCTtixTr4k+/1qyyDyz8JJxaxRIXxYZl5XebuNH/9dao40ZpcrTaXxCceapeg60LnrnfBUSJjjUmTXRGP2LshxXCTxBtSDnt4kiA2qpN/TJABG9hne02xivN3yJfKuMQm5jKQ1SxkNOP3/8hGJrBXc0zB/6KWsue9K4KRHF7qLtfH02XsTDs76C2rGcrklDKTNOwlK5dX0Qrjs4IbzOY0B9rG1UWIe8Uc3+i2uND1fbGhMy1oT/tZqTimswTt3GEeS9pJkCYbpbNE5AWeGs5x/jKZWYyaJoe6pYj+ZqypTE5Hj/fVU0Y2k3gbZGkO0ssMVsimU9xpYLs4xqP+M6a1HdCNDlTVq/4enkOsZ4gO+9ZyVnakd23mCIN6wqA9q2jV/QRGd8nYVT43unVNb2ZXGrZiFuWKTV3ba8/41wffLK9zLSXignuXO05pj7edX4YnedZYqnWX7I3mMzf7zSQN64uhffFYy9riff/O5nf7zdZHK+TKisxyXRGOZpKnXK/tDbjA2W3td4ua5s32eKVBzm+UT3rOD38gqwPcUZsf3eiwVojTnaTxEZuhB1jPuta3zvWs+/vSDx60u82cbW6zltwEX3OW8F1sfUM92W7fd7TlXvKEXMDcPLf1p8kO9EqTwgt9B3u3007xKi01TEsP08TVTmrGc7vNW6p6I+l+c8o/PYsLx+5Mpw53ep8c0I2HPJulaFstWdmkcS98ui0fdTCjk/PLXsjdSTjwnvMd3tgOfOgHn9iBIl7cCj17YmG/JMkfWvePzymEO2Pwjm/x7bFnfedBfyWOb+n0pk294ysu/eiz/Pt2x7v/dTM/kNL7XeiCF336Lb179bdf+eTfvuHzzqXEg2nx7n982atk/BtDf93gh3mEx2Sbt3+4ln/cp3pFp4BzV3DZ93KoF4AMWHfdB4A4Z1TE93maJn4CaHsvhn7vB4LJJ4IJSH0lGHb45HtgYn8CJnxElYH9t3sGuIDA1W7M53O5R2FalmcDSIJVgn0bpn0IeIATWHn/p4EmSIRTxIGlVmQGYX7rx34jOIMNeIRKFn9DGHLj9yUs6CX4J4UnCIZKmIVTEoPVV4FImISr14R612sFiHxmx4M76ElQeCVA2GhCKIZrqIY02GXP9k5MWIMeGGM+uIdFeHlWiHHJR3RVeIit/9eBXdKF/pSBeSgQMJiHVEiBbHhYhHZ7P6eDM4d2TuiITXKH91aJmWiEfNiI8meIS0h79OdMbNV8QZeKiLiKmiiIbXiEh7eCwPclX1iIfaiHw0iGUmKGqJaIlQh/PQhNb4h7ZiWKodhSdWglpsglMjdYtviIFyhUlCh7gYiCg8iJ2zh9yiiBulhYKsiFv9h0Lphee4aG6EiK3geJnDh2H1iO5miMuciPquiPT2J9pjdEESiP89iKxUiMrAiQ3HgQs/cl1baLBFGNYYiQC8mQ+0iPFniO9iiL9NaL7ChOineQwniRChklyDh/HLmS6eiRbihW+liPFtmPJ/mPNXmLp/9UkCL5gAbZkyTpbBX1jdIWjrwXjZ6Yg5+YlETFiDR5kw0pjpHYjpP4jjUXjyzplBk5kzZ5VGJ3g0eZcPEmjdqIhZBEkDx5lVgpk7i4lWm5kRqZhgXxkMVUexJZfrTodzEJl1qJk0W5cbEGkl4iiVwSjFRZi0TZlvXmk4q5iS6pUTAJh2FYmKM3URRJJdd4fagIma5oiX+4V4fJjOPYcSXZlIj5dSFIY95WUUz5JILZW0KJlpz5mWWGlEu5fJxxl1H4fGvJl6O5lUvWm09ymQNJknlpmskHiLC4haM4kbh5mpqZkMD5lFDplx8Zi1rSmlpCmHJIm0P2l4u5m9LZl43/qXmPCY3dtZ1jSYc6eUHr+ZbLGJ1ZGZuvh5wQSZfniYNgyZ3Od1+NZVSr6STYyWWvCZ7xCZTJiZbFaZ+iiY+EmJd6KZnp95tlCYFnSaBqiZEXupfhiaFuqaEFSlOf+Z8ZNov4uZ/maZgK14zwuWjWmSUBiiXaKZYmWp/VCZulqaCTlxq+dqInBqHtR3rtiVBByqF6uaId6qEZKp8YSJ9z2aKCp5s/aaRFeqPLKKIFuo6BKZU+NaDuKXVWaaFHmqBOGoKdmI/POYw+qn9kOaQAxqZS+p5i+p1xGaK/WZmbSaTGWZFU+pNWyqI12kBJp3RauiUxOodK2Z1/2qVV+pvO/1ieh3qfRmVhedhW+fZyLiene4qpSuqNAKdz8RORkGqmL9V1pFqqPZCnY5ipjNls3xaoLxp6XIqkR7qpiIqpcdqRQVemDXqmCxls2uSdR8h2cpWZPJqbqZlznvqpOKolPNWcI2iq0Kp1qHqnb7qs/oeGDpd0S+dqmpqXKamFYDql1TqmZ6ijz/ioTyZvK4eplNp2lnps3cqrbBmrA0GvKJasoJquJRp00dqv0wqdqJmCqhmoPvCq2mav48peNGqr8sqboEmIDEqODcuXvtpLwBquwqpaxIqueHmsLzZt75WvOfqEzqqnpNCv0fqvJpmwuMqsF/tHBLutEkecE9sk3/9KWpqqqi05so45cg5KkpJ6kO06rO9aqfFarO+HsAgrECAbWyJ7fPvqdygLrSpLmiy7qv82sK46qA6GsJYlm6CYn4XVp7MaGiWbqlL6oOoaZYkqq0+QsR+2sfqJor0XZsnKB097rQ74lR03taZatWx5tTvrsm2bRjF7XN9UqNM4t1f1sm4LuA5Ltolpro7KuFAbqfPGrpcacUYLm7fqRJ2JrPhqrTJ4ttTqt6UKuRuqs9OJZq2qrVwroGmqp5d4kJ87uFGoqxKLtKVbYZnLi2gIt1gmt2I7o69lt6NLrslIslEbhahLqqr7oQG7nG+ZrQ8ns1BFs7z7XI6Lp4qop5L/+0xme66W+6Rrm2hCu7kXpL6KaqOC64dB2amemre9y7f8+rxcF71JyrriyapaC7s72YLoWZVgG5Ycu36SuxqmC7CzOVhBi63BS17w6rk1u7/v673Sdrd4S7rlyrz2K7X4u3X6W7YXzJUqyqiPRWfYi1zae8AZ1738i8HKWZcEWLnFq6+Yu65oObQaW7TuerQunHxKK786R79x2LwhGMIi/L1oO73H61iHG8DuOMDNVrsMu72pmsAit6tYrIQVO0kwLKXCG3OVqMTSysTU2p8x1rR9ZcTLu7ei+mJm7HULMcdYtxCi4MTUCcFIB8DrO7NAXL5XcrMNhxB2fKponJDh/7vFh7W0aQu0vxuuxEa0iNvDmnrIIzylQ4y888vBkbnAK4vJdWzHiazIajxYKZxjBnuCXltuByrJhkzKpUyaWtwTWWIHWwHKVguljws9kVy9EezDlAybogynHrvGGuzGKunBcRxjxZwQz3yEU7rIhUtPUfzH2RvIN9y41XyysryoWEgTXkI5V7GjQXzEOcy2mjvB2PzDxPzNP7nJotvJyuvFuhy40XwQ+fyW03zKJZbK/bXKRNjK+GTFaLnP7duyuesSn8AMH7gU9+ywj6ypDwy8wSrBnQvLsTzHmdzR78nGNqXM4ArHXCzH8LzRZjzLtMyoUmq94LbCidvCgsy93f+M0L1czyN9E0+yCh30U+rQC+VMvtt8uUJV0Rr9hOyLUEktwwZh00wNuvHLyUXsyfaMxM960vqM1fx8hQILxVsrxVNJxZVm0EddEE4dww97jyzxBU2CywyBBtzwoUwR0as70bBp1MB80cJsye/M0Sot0f4cdCAdTyKNs3vXzId11t7s157H1dTrti6tajCtTYqbnufMf2Gs2Ho8njXRJGhAzgwBCBY810JtvEZZ1L9800jNzijF2qrd1Fqd0FA9n1IdcIXdq3T9oYp91ryMu+/3utcbu2BH0MP3pbI9EJrNn125Erfg0CTcSViR2xbc2zGM15AdzJUctySZ3F2ckET/bNtUndN2adUmu9uxTaT9HM4tnWp+3NrZTMHdfYyZfd5P7dsdjBOjfUzR/SRUACV90N+Ba6QrkMlqGyXBs5nU8wJZkApMtyRYwOC+KSUHPozmBwHgBOFOco0L3uBNYuHTM1fEHWMrMFOdENUGDjzUegoabDROOuG43eFUAOD8bbUlLIaAt7KB/XFT4uKkOeKOteMoLiUw/d9SIuPSuVA8HuFOEuMeLj0QEOPzatyy2gnQTKpmcDdXB71MfOMrTYGfcAUrCxP5bVH7DXdQgj0BDp8r4DWzhmle1NOiR0NtOqI8zEhXAOdpZm+RdHRxJayRtE2GlY1bwuLSZWNZswKe/+oHDuEHX0LoVnVNDaHcqljI/ANOQtZmi57okd6ADEyB3l10ppyLlI4QmeDjY1uFQq6laH50T1LZanmRfG7pAgHoClHqyaroM/MluF7oavd1ho6jViW+MTHmLlXm0dfqOVnXALnmm+7paGqTTRnrG6RYjKREk7znrdfnGK1SiUQ9QsZhpd4ljs5Vv74Qti5mu94QjM4l4z7b0nkLYC7RWMkQ9WTtNoTtcNdTD+EHAZfurFTuYgTwuCXwq2rvtW7qflfvsATTUaXv1N6NFwrvSh592j7r3n7oOufvCHEKXaLxAt/plRfq4ZkJ8a7sffPc+h3UZj5paX6SzN7sIf/sq/878evG4adE65t0BWzeUHp+6agl64j75xcvYxxGCuGuJe0OaARP6oj+Xh6/EOueJUlPVdz1EJzYTNzFU0B/dKkg7wPB705v9ZyO42NPmqsn8lcakIeeq1iPRIL58DLm6lX/PwAG9Dh/8Oj+EByvJU/f637/738/w+J65jtB7DBl7OuG7KTg8GJ/JS8P85fnivLOm9IuPVFF8+IqY9fu86324dteTt0uUoHeEEd/JVP/8WEuEOduU30P9VLfEHKUNSWP8ifpEIAE+QXOJPhO8V7/9bHV+kof+Lyufhi39NOJ+w5R+iZrwtMNoIjb8KyOk7Fv7rNfpJXP7RYv+qTf9H3/BfwGsfdX4v3oZ/wEwTpcboFR4gXK4NiZT/Im7xKGb/hHcTETg+mkwDIwIxGOv/MTARBPBD4hVbDgQIIGFS40iDAhQ4gOIU5UmMVhQkiQKDJEeCXTRoUONYLkKJHkyYU8VK5EuTHTiosxn5xquRChzYE1Gb7k09PnT58rPuo06EfmRZooTZ5cqvToxZaImoIUORGWwC3BttBquJTWloFbYen0A9RsTz9EcQpc+1DtwZwh47b88rStQ1Egpd50OnAkyZdP+Z7cO5cqQkQUv4blSiqmwayR2U6curGywshag43MslJlFoOawboFvOLs2bREBSNMrdqw49euXw9GWZj0/2G/b3XL1hl792/gJDP+lYtwS0HiulcL/U0b9uS+t3FLJ9nZ83HZ1Ck6jw49uEHPKoMHFpxUrXPuOnme7sl8t9HyLSGlp5jpiu/pdqPS344/P3VA3iqLPT5aU242/1pCL0GmFvSOMP4oY3Ah8vSrLcKSBEpMp9HoS06h+SZUyD4RkTPIupVAI2U43dYj0MDeVoOxJge1664tnQrT6RMMv2vuQZJK9HHIIR8r8ij3dquRRiAbtJEiiy4L8gmPZPtwyh7VCo+H7yqMybzzEGxSPdNOS/K9p8B0MswnJbTwwjFxu/I/IkkZELXglvzxwSwt03O/OP18Ys6JvISqJh1jfP9iQyalxI1NtVD8zEcX8VTyqRkbJa3P/sRsc6G93sqtziM/LY5UVFN9Lqw6ZTrzQD6FhO3ASMPDriYeTY1I1+JkbWlLSmH6cs9NfS20TKBeRXPYmkJ8yz4KRD2KqFClZdPYk+78KdNrcSTWW1hjDRSiasMkylBjy9VpGRkYbalDY51VC9paPVOxS2SB4lbRi/ZFyRmAlVlIGYCdIbbYcRlCRIRLVf3OV2wdlhiizDqs8xRgLrggY2CGAk4ZkAXutaYrfiuZqMWwakynKnU7mUPRNqtTtIRryqSJKHDW+Qzg/vzt5pyDbuIWIjsROmc31Hr5rSs+kfboI8zdbel3Yyb/dLeNs87YR4SIE+XrvIgljlM3BSIuZJEV5BUiqlHKROuN1XSqYZ1o0YpVotpm2em6O9yKyEwYEHxwBvbg+omjO5n4ty/A/mIhsMNuKRbgKF8c1rJlunxzzjv3/HPQf7v6LRZDN/101FNXfXTVW3f9ddg3Yj122mu3/faegXxjtbVx9/134IMXfnjiizf+eOSTV3555psf3rdYVnN+euqrt/567LPXfnvuu/f+e+Uhrhl88ss3/3z001d/ffbbdz/88bvq/X3667f/fvzz139//vvfXPz5+U+AAyRgAQ14QAQmUIGeA+ACHfhAAv5iA22AYAUteEEM3q+BGeRgB8mH/wQHOGADrPBgCU14QhQKb4MpZGELh8eJEMawBL9wYQ1teEMc5m5tEcthD30YnA3EMIZMiMDsfnhEJCZxgfiRnhKd+MTdRECIUxQAJ6B4RSxmEX+x2V0TtfjFL8JwimNswy7AeEY0pvF60POiGt3oQwGMUY4jfGMd7XjH2q0Qj3s0oRTl+McSqIGPgyRkIVGlR0MmUoGQKMEfHUlERUZSkpPc1Q7jR0lMug8KQXSkHAUwhUyGUpR2ROQoTfm+YhSik39EAg1P+UpYJrGUsaQl+a4AAyEkYZVj3AAUavlLYKJwlsEkpvVkAANkZsAEu6QiJYr5TGgmcJjRpKbxMIBMbP8uQZfMHGIbjFhNcIYTfEwUjDjNKbxPrIIC2GSnEJbJzRDS8ZzzpGf3uMi7euaTdkRgZz+XkAF4xhAJxdBnQQ2aPDaW86ALBZ0V+vlQGGgzoA5ggi8ZelGMxm6aGeXod2KxTog+VJkTFYAzO3pSlF5uoyllaUu0EFKYbjOgFGxpTW26J0XdVKcouSVMYerOicpzp0Ml6lpyWlSkFuQTJ/BpU0ca0BkmVao2XelUUXrNpjZVogFlggWs+tWOVhWsGP1oVs0K1IBWcaxrNahY2XpQfprVrEu4w0QdUMa35tWc5HyTXjEKCW/IVa5aIMUiOAlPofpVscS8ZxsXu9BYeED/sFmlwDKQEwEmTLQE5HhsZ2mZ0L56Vp+TmGxWrbAQNTSSqxEQbWtF6VbXQnMVpW3qCSDyCQsclpufjG1vFQlb3wJzqbSFKQVWAZGMFAOEE21lcJ2LR+A+N5ZVyKoHANACs06CbxPhAh10y8xeSle8aYzueEdZVp92gAAgAABlZUcLRcSAB3LILFRNal78PrG8+cWkCHxqXRBYdwA+aKq7IOKEGCQ4BnqII1dpyl8I+3C/EU4kYNNLgA4gEwQDaCrDKPKJLSg4wSrxblBJSGEUu3DCKSYkSB8KYMkicwE08CkFLEeRF4h4xAuWg10HymIgl5Cv0wryKUkLUfVmmJ03/4hxSKsAkizoWME8kC8dGgzPihZZyxYcyFV456gtJ3K2LwZAgPv5gBn49ATbhQgtpCxllcShvvAsaZjtjMAvE/nOkhxuPzuwAAUYQMnYpAEBfKo3hVDhzXDmgR567OA9R9p/edacpBXpUHZalwAPgMGfQcBpZA4ABDCdBEi4sGhUx4AOc+ZmYi39avdR2kiwHiR6kfmABQDAxRQAwAwGsM4BpCCkHrhxm3OcalQ/GqqupHWz0SfrQzkbjy/tZ5PZSQMFEKAFAOAwRK1ANIogGNmpZvBEuyptdI8T2mRLtxItPNkBLGAG2H0oETYC4nEjO86sZmad2/3vNa6bhwDP4f8xS+uBGdC4nxRwxdWOnW9UU9nRdsUrwS2+PIEP/OIuPPLBZ+BibE7ialGGeL6dYFgTb1zlxcv4JVduQ3USlwZp7qcMQOLmko/7BWOBBGY1y9mXB/12LQ+g0E3YZ9rSYNT99AZIFJ1zZHNBIZS4MjchaXSsu47oWU8ipokr6n56mCKnhnqqqQCRTZLUilxnO+i23vYeLgPkpX0AvZFp442g4eFlf/PKFqJcHzMb7oN32NsJb0NqExeiVWAzQ7Ag5QqEAAczoDwOElCBfN9rIoZ4J2ItenjQE8nwoUfhJ3qq+IfaliKQCIaUP2CDHITgA7MPAQlwMAJkQ2AsFMH0U+H/WYL7kl740sr48FNocNT3s2kbebqCD2CDD7x5BDiIPqplNhFbbxXLRTR+99VWfO97EKvJZ2epN0JyBVdgBrhf9AhsAIFFO4FQkCjFQ9GK2LWHX/8ZEvj+Mxhz8sOmytoI+NKxBEgAZAsBBJSyF/A7hjg9fwIo5hI8/wu/0atAB/qEuApAZDIwhmi+BFM/zEs1CJgB+NMxzYMI5IOoXDK3z8PA7rtAGEygwOJAZLK3jSA7ETuAHMi3AxhBBesDkBg/n/K93Qq+GQw9GUzCApI7G4QB48q7vUswBeS7GLgViLC1rJIpq3swJjy8JfxCAeo4DsSAN9iIx5MyEggBvsOC/8ZbiA2Uq/trtUUQQ8ILQzvUH9N7QhiwudVrvTervbLbudWrQdqSwGXLQ7bDQ0XEH6Z6Qm+4GhAUMRWYgbKTOoqILNTTPqvzqkY0Okb8RPohwgAkrPNLNRw4gJw7u40gQ8Uzwn5DQlG0uFCcRfbRwrsjAgzwBgyYuxorNoYoQFR7vRPMNwdciDHjQC7kJm+yxYurRWdMnw08gVKwglUgjljwL7N6MuYbNx4EwlRLwYVAOg4UhO/aJVeLRmmDRnUsn1XQxaYDiSt4RJhasxyEuA/AARZQgdn7AHBMMAgACep6QiIIBFjwOagCunZ0NnZcyO/5hDecCIjUxpA6LooAhP8pRLYPIAGOXEMpC4aNwMXkw7uCoDpzYy2HpLWGTMn6McSHMj+KSEMrlDL5I5TEK8MzVAgo4LddUiuWlLSV/Mn3GTZgVAh8m0kG3D3kcskAVD2GALyJagMKFMoiC0qqZB96ZCdviEiD6AOklDJxXIgVDMDlm4goOMdVSserTDGrXMv0cUUYwEEo+UodY0WKIEWIagECaK+sgknkooL54slVAj63BLK2LEzzYUqSnAhhpMsE2wKuJAUADCleUwAAELamGsCxU7ByW61vQszYOkzQJJ9+wgCQEDfHjIFUuLc4fCi9zLANyyoPVAiMnDIeiAO07KQNyL/RNC/R7E3vQT7/P9zM1IwBCECDjWBKdqpMyfIBELC7kJLLiZDJHZu4CQTO8fpN7NyexEO0gqjN4sTEiXDCvMQwdkq4GrPI2woxOKuyqgOvF9zO3tJO+cQeTNOCyCQF6qRLJwAJuIRCAFCA5sQmmoMpM9wIr4y4wCQpWazPzqJPB62eWIDCojSIo0xNRThGC4VAbNJLvry2AoWo4ZwI9FNQHnjPXWICL4zQx4JQFp0eGbCC/EzQ1AxLhchKACWAFJgBXbu2pQupsmyz+Bo3KuOBEguoDajDF10sF11S5jmtUyxOIfywgexQHUUmDwABA+g2GBiAD32oUjjNnFMJ6wyo5nLSvGpSNMWe/8Z0zOvLQpDLUlCz0k/r0gGDKM3krrKjsgVD0VU6tzVdKzUN1Oop0QSjhSzIyHzDgquhyKyKtxRQAC7tJyidCPDku31jUEL9qkHd1OnhgodTEVigUYhrwOQ8uF5TuH5yyun8SolTNnhqRk9Fqk6d1eZBg8fTvYKgBUVNNfGciLGUqzpdOPVkiAt1VVXLTUdSS1ttqVptVubJipFATYizy4n4T7MK0ZCb0eKMASFsA8HspKiCVqpqOXK9H9YrOw1VqsmcLA8wtJqDsm7N0JL0004C1HNNqWfNV+WBhWJUMFrQQbAEidYULKV7qEikCFjoVStMwZ1UO349qX2NWOP5BP9DjQFRpVaAVEqI8Dra8tJ+MsVw69Yp/bvlmqmppNiCmliVHR72FLGA7MqPJBSRdNflrNDQWDQI6Md/RLY3XQhWUNY/YtaWnSeWLdrf+YRJjAGQLIiLlb9W5MNKhQh/lTIVyIEZ6MgcyIHqQzZGXb1eQMjfS1mkFaejLVvc2QJSrUlSeFkFM1WK4FDys8e5NEAbCIF/hQAcYMNUI8Sb68zt+0y0raWzHdzbITm/vQWBTTAbVSocJb9iHUe3TbAEuL03g4AcWMBF+1WKAMzbFNo54k3DpabCHd3aUVsuYDNaaL6SnYgq5UC/hIhJfD32u9xUXDRr3cwiLVN4OlPThab/0v1d4PkEUL3CkPRF1IuWKBUxj0w1FcCBf00wer25hyvSI/U84X2m4M3e3wnY/HTUAJxNg1hYHRsBExw3G1BFFDwJjZ2yOLArAQAF7gWm7Z3f43k3GxS7iWjfAyCBfBuBf2xdiZxcHVMJe32kFbVfU6pfBS4e5FW8xYQIQNSxKuS7n50IUn0zEgNdXlLSBh4lBv7g4MFWxeNGq4heKtTcnPtaeSXSRoNVbvJdEaakEJ5h3GnXuc3Pi02wD+hBqPNbAhxSIk0wK3NBG6Zhcz1i9iHHAIxcoyRgEbOBno069t3T2wxXR/I3JTakGt5i2PHYVX1gUnO6VDvAVTyJxS25/1elOMH14izqYjdWHfLEphOYhHhcBhJ+MZx12txL35JbV9pkWIgzUg6eIqKNYzSCY0Q+nZeiAHiciFV4XIjaSoUV5BDc28w7if2cyfmyq3FdZDdSZFAGHQwIUon8hCoQ47gU03yDgASwgQQIgRBgAfWFWZI4VrqEAJPkKk8c5UROYl+uHzsorj0mhQmGOAg4AFkOgVpWsAuW3W6VmYdNqwYNZv0CZmt+nwc2zdVDYaRk4eV1THCGSpTNZiwSZXOOHUlmVYjY4ZmE240g39SEZ4MI2pRLZydCZ3x2nf/0TlLAufCs4oBmiIwAV80i2322IX1O6NRRTvzsxuLM3Yk4Zv9KXOYD8OY3k+iFoATVClyG7qGF/mjTWYZq22Pi7dYYAGSDgAQUDgHY60gbmAG+RTYsvK0iQIJCFiKfFOkaCmmeBh2Q+7ZK7tbGrQgdgwDb69pLJgGMZtz8JIUm4ACp7ujeJaifZiGfvurOoUjpPLBujdmbk7KtxegE8OHL5ViIkAKpXus5yOkYCi+tPqGsjuvLwSqGIxSKpstn/kAdO4AZmGIFIwEVFjHOhQgGWOu1RoESwOI/il+69qC5fmyH2UMYwID5a+o2ZJ00xuRUe72e7U+Q4ATEHm0OOOA/ujrJvqDITm1V6cMWnmeVLgh5VjDzxewEu10Ro2eIyAQUIO3/0Z4DxvakE2PtB1pt4q6TpfJngE7NwoaITRZEvivqgjAC3/Ztqo5hhD5uATJu7R6SVQC3iVhapNRohoDiCoY6AYYIYKju6m5rI+7uA+Ju+J7sNIYAS061msbgQBxsiGvajSgC9q5uxQ7uKWKC7J7vLcJmBPeeYIjerWjfzHtqUnDnETDrksOCFdmIqA5w9kYB056i+Fxw/pFvEa+TjMBVBVtNPs45XaVeVIO+nAPiiVBrDudw4O7JEh8gEs9xUmnwkq3anNvrhYBwBYNuiEtdkDjsGudwxb7XauZx+9lxKPeRjICFldlkZINa2clrNeRv3CUJ0V7yJZ8De0XJKd8f/yk/8zohYPtGNRk/4XFzZa4dt9jmbTEX82GwAH4TgIxQc/1Jcz/3kQy+QlogcukmBYstORUggRzoyGZmXJKg7juv8SYoCHJ2gCcP9PYBdE3/jYt1wxUXMfJeiOWGuBHox9oFSJJY79FeAQCf9LUuAqANIjPv9ChXcFuvHl7VMb+dbQXLb2guTv+mCAkg7QsYAiCAdakGhoWAhLDN9QQHP2i3nosVz/bNAglPY6Tsz6vZcNL2gyEIgGK/cyOYiD6f9vchuoGQcHQnnkRVMLusb7Q2tuJ8c4aQgt5mbzgYAg0QcxTwmHa3n1xRdzAL+OFZ3RiA5wbXMSFXCCJvWJJQ8v8Ab4AZGIIGqHEgMPhbJ/ijsCyNT54suJcTRz8t/zAonsn0ZogjWPIAuAAgCPdX920G+Pj36SKOVyiad57VbUDWGXSkhEyXyPcAB4IAWGsNGAI4qO4Dz3nvufk8YwZ2Z/rfsfKTcGcrVPGN2IMaL4JEWAHE9oQL8O1Kl/rzgYXocXpZI/vtadOvPE6QYHUOD4J+33q1Px+077+6v56H57vmXohxn/ghiPkAZ/a8V7e7hzZ1KHzq0faZHHWD8PYAR/YlL3fFt6fDb7llmPfKJ55LpcvppQh8r3ENKPoa//fN1x4vu/yWc+LTFx4sn8lDl3j2NoKuX/KMb33ssQPVV/f/hsP94fH1GHACWrBtnSWJla/xAJh7Dp9536+euth9jm9+4Sn0t92910+1hieFTBD86t53MZcb6Ycf6I/+8P8d1oM/FTnpFR4dredwrr94Si9/56kFdBj/m5d/38mIewF+ZAOIF7RIESxokNQpDgoXMlyo4QeKhhI5FMl08CLGjBo3cuzo8SPIkCJHkixp8iTKlCpXsmzp8iXMmDJfPqlp8ybOnDp38uzZcybQoEKHEi1q9CjSpEqXMj3oJAbUqFKnQuXSUcJEiXwiZmUIrCnYsGLHki1r9izasz7Xsm3rtmbauHLn0q1r9y7ejsGoOqEFgSpUKh2jdC3clQGkvIoX/zNu7Pgx5JBvJ1Om/Cky5syaN3PubBLSX6kvYBHEAngLRylcDbNWiMKi59iyZ9Ou3RhWrMq6d/+07fs38ODCUWahyuUyqeJTsyDXyKA1dA5RhlOvbv06doK8t3OHm/07+PDizdKiKpggrRdTIZDeeCR6awbj59Ovb1/pp+76ed/v7/8/gAfRQsVUAxFE4FRWbZRJEfCxdkqAEUo4YYD7WUgZhRlquKFskAQTWhYEechXR3s4aFgTHKq4IouxXfjiWy3KOCONZMGSxQsGQbIFgjEIxFFCJ3ZVUY1FGnmkWDAquRaSTTr55EufcPFXiBxhJWRWX0G5JZddigTJkmH25v8lmWWSWeVGhGE5EWJmuvnmlmLKmROcddq5pWprSoTCL3f6+aeG+c05qE2AGnqohkboKdF0iDr6qHiEStocpJVaip2Jiy4kwaWdekobLJKK+imppcr2nqYKQWgqq60qJuqkrso6612ZpMrBHrTquutYsBLKK7DBgnWlnkQKeyyyMvk6aLLNOgtTpnoe8Sy11YIU6rLMWrsttxyhumab3YrLbbaDUjouutXauiaf6brrbLlzvjvvs8Se2Ci9+e4ar5z6+gtstA5y+i/BrILJb5gFK9zqtw6uujDEliIcZmIRW1zpug7mejHHh068ZMchH2pva8aKfF0sJ4P1sZIquwz/5y3PQcfAtC8fJArOgegYCM6ijJTySbGskhEkdlxxUhWT2KwUyzAu/bSXRzQ4UREMcPIKpDzjfFHPgVRcUiYkcwBESs700IMyBylzdg8jTVKFSbHI4I1GiFBgR0lVwKA01EY1/WLfgT+ZSbQr7HGEFEYCIZEEsJm09tkXsZ22SWFnRfZJZqOtNttuwwD3SMvIAAMiGnkDAwWgg/SJ3nsLTtTfF74++5GnaInk4hM1fhLkbR80+UkyX5752ZQX1Lvnn5/LkdwwwODN1wch4rzyILXuOu1AxW5h9t17D1PuWe1eEvK/F2+SooZhTpLmxhNUfkiTUK96R6JTXzpGkJw+/79Hn1xBPfa+R5Pt6UeABjzgSMLXlfGNBH4FAR5J0scafHFEGV5wBgad4YKzOeNmbPtg5DgiP+qVInoZaR71oJeR6QGwCss7yBV8AEC+IXAlBNSPCWuoQx02rDAM3IgyMojBDZ7NZwYB4QfdpxEJtsYIHvECEjnowSj6biMjpJ4IOGI/AOLvIvoDoPMwsBE7UACMNNzhZ27YHTSysYanWA1rfpiR3iHRiA+kohIxwkToOJEjmkNiBw0iCipWUSNXxKJGUAhAFWLkf2CEQRYbWUYztvEkauRODiupyb69UWCOmyMh7UgQQubxIAqETx818kcQBrIgg6RiR6zwSEhiZP+LYOwiRmYJSUR4g5eIQIQxJknJTY7kktshJjI5CcfoyJFzVBQlKUi5kVM6KJUYWeUHXXBBIRKyI/t7JBEmIc5xjm6WjMylLtP5SC0kUzLG3M0L2ynPiHUSS808HiGFiEFpZiRIerrdRbBJyIF2hIXqPOjnNoJQhJ5gnh55524cKtGLLfNEKQLlQDN6vowAQ1MAPYhANYpEby70oGe8SEnV2dCJbgSiGGIpTAumqYti5JUi5SdGOrqojxrEDDcdKDQvYtCUPvKkByGqLlca04u4dDJLfWq+ZqoRm/4UiaUkiE7/qRE6VvWDQT3IN5E6Q4WKFYxKhap2muoWtLIVXVL/zQhVuwrBnHp0q3KtI0eGWtYAonOvzjsrVHGjVrYAra2GtdZba3pXEJpBI1ldE0/xuVi2fdUgYd2rUQ3iV+oBFq2DXQsaDitaaiWWa5NlWysv8lgsRfZ9py1iXjfrvMwWRLYw6OxT3/BZn4y2t80q7RRPm9qDrFZIrSUFV+9a2YJctqy0JYhtcQvV3e4EEL69rrCAK8jX9mC4BinuiWqGkeTKdbkE0atzybpZ6T6VujrBLnx5pamNKfa13jWIdiV7WvOSorlifS4pojta9+akPfE9cKuEhyX5wJW79y1Ifl37Wv6i97/q9St7l4otAj8BwR5O8KIYXF/hbiTCyOUu/3/9i1QAC3jAHI6FgT8s40spWEgiNq19S7woml6EvF2lsG2f+wlh7jXD7SXwjJPcqRqf6MYH+YKDdawnHjtzvxxZxUEp8ACTbuQE6uzADDyg0uu6N5NKPvOfmOwgJ5uPxBppyAo0IOc501kDF5AIlQ3i4wLsQAcz+PMMdLCDAuCVIwcdwAKIXFSNfMLL6SQAAQAwZt+uYrdDQzOmD1XjC9S50ytoCJuPSMUJLADQM7jBDhAASCkrJM50HkIA6HznhuRZvx9EwA1qgBMF7OAGCgAhfwOcTgosAAQDUCeAHT1LGizAA81Op5GPvNtMUzvNDeG0nP/wgyE0oAndbsDUFv8S6juCsAAGWICq2YaAPu+AlayeSKxRZNdy6yDdSEQAoZPYkS8DwNmKHmtGGq1LHwAgBTAYgKSTel1AAGKw1X74ndS8kAYEwDDjHiUSDdDuKBbA3lJ8c2HiXZhaEySuPdjBBKp6Vc0+essAOLYuk61LD4QZdc+eZbQ921SI8/xNElcIxS2+ESROQAf5FumDCWIYkXeF5KSIawF00NWV11aXLQCB8/wdc0YrG4wpSPjBwW5W7EICDbl5Z2F7rvYu/ZwDQS/MxaMJQh2k/KdJJ8XSNSDvBn+wBjWY+r51CYIWUO/lW9dI16lHbBoo/uZglMGB32mHGK+98k5q+9sPM/T/W8+gq3fP+95HfDYD/FrlgX/kAwgAQK2vk+uz7ADWAYhwXR4YDHa4JOUtr3sjYb7icN8822qwAM+/WyJMz4rT42oAj/egAH5//t/1behZAiAnAOiADMeO+FkSoANgpAAB/g0DBG94e2DYPfqR1HuhawSENTAA0aFfA49/PuR6H/lUQbj8csu/89K/MPWwXgCq3iOxl8CBEQ0QIBgNAMyBEYJ9AhpsT9qlHwXOSNsZwRCwX0a4H/yBEAJ84AcuQPR9XEYYhgb4XtPl3wehXEb531xpxCwxIPV5n/ZlROLBAAAQAAjsIA+CgAIk2iPJ2Nk1TQUWoQUaxgxoIEYQ0dkU/11GGcAI9oALFF9DnGDo4RjbTEAHEtIMHN3mTB8AEZupjaECcpbrrd4C0IAaruEaGlsQfhgacMPEgIN1GaEdskjbcUAS/p4qfVABdOFAQSEIUSFDWCH+8R3b/CHzgdAMeBzVQRcYdYDYgREI0KAZbh8ApUADPhKzKVqSNRy/vEEd3iEpakge7uECbQQ2aVwgRmEhXYTYFCIKZsXFmdwOLIAXMqIjnh71EMCW6VIC1uBFHKDzEJv4UY8bAlCSXcYQwsoEliI0SkjATAQqdoUqltsNLCLbCOIHbUTbGaLmIWIiLkC9IRGfGYAXPqKwUc/VHVT3AVCGdZ0kHlQnKiOa+f9K7kWjPv5HEyAha1yjBy5A3flhr5Ve5zhHYYAjLaogEvVaqoFgnw3kC+YPkVXiQXVAGWbYIfXbQflAB/yi82DaLZCCpOTjPp6kffRjYVRjVgBkuRkA6YFgDejAFnYjQnaFQrIJQ97bDsCkxk1ALm5UlyneJqYTDQiTRopV9lFPtckLSj4lgKhkV7DkRLjkvUHfBGjjKx5EHrLGuEFCIEQZR9wgUiWlbD0cIMDC7ckOVLYlP2qKVS6WN4YY8E3W3REEWRKVWW4Wz8ECaXRHYkCCSbolYX6HVK5JXN7VXOpJ3InlUK6XFdlW5UGCYFZDW4ADMyTGKBYmZ9LHYWJJYsr/1WKCS10u1l2SQl6m1F761e7BQlpSJmzGJmWSAiCMZGfeZn18ppCEZleN5oKV5l2dZmqW1GruFW4eJ3IOh26eCG9WlW/aGHDKlXDKVnGWVXJeJ3bOxnI6CBBx13M2WXQS31hSZ2SeZXaeJ3pGxnbCR3e+1neuWXhW1XRCpiFJZnreJ37ixXpGR3ue1nvCR2Pm2HjSZ0YcknHmJ4ImKFrsJ3T052T9Z3QEqJs9JoaVJ18qKIZmaFMwaGs4qFzeJGm2n4BS6F5BXn3KFt1oqIqu6FBw6D/Om3+C6G+K6IRi4oUWqG3hEovuKI+uhIsahocqpoxCJ43aZUcMZ0lZqF+l/2iPNqmTksSPFkaQltcSwWWRmmZHEIF9ZoSKEZWOPimYhilGUNOJHJePVdVyRak1agQTLtYUitCWYkSFIRWTiqmd3il4OYiZophGqGlL9qF7wql5cmmO3qmh2mmewseeTlifWmlGhFRvCuqNyqlt1emhXiqPJmp0HJfJUWlG+GlVAmqMKumBEqpsfSmmpmqGaip0cCqffqqjXpN3Sipr1k2lqiquqiirtoarMiqsLkpz/lRHGKh1mk6h5iqyJuiuskavWtmv6kmw3hRGsAK1ssIiOIIQZKu2bmu2ZoC3fiu4emsbtEEEjCsSCAC6CkAZJAG7tqu7sqsJOIC8ziu91v+rvLZBsuYrdi6rYTTrZIkSJVQrKxRBCRSsEhRsCRyswaYrwzbsHJDruEZAw04sxdqrxV4sxmasxm4sx3JsG5iZvoZsNAostVqAwiYswiosxU4sEpRrG5zryq7sBnQszdZsx8YrzjpAzsarzfasz/4szeKryA4tSgKt0e6sziat0S4t0zat0z5tx34s0U5tNEKt1V4t1mat1mKt0FKt19rh1oat2I4t2W6t1H4t2lJg2a4t27at22Js16at3Fre29at3d5t1p7t3O5tz+Gt3/4t4NZs3PIt4VJb4B4u4iau3hYu455Z4j5u1sZszEIs5UaATURsxEYAyW7u5lJC437/rtpCLsdugORSbAlULuaiLrlCAee2LrWSxWyCruyeZOlSrOq6LO5mruu2rufOru/+rmbELvAOL/EWr/EeL/Imr/IuL/M2r/M+L/RGr/ROL/VWr/VeL/Zmr/ZuL/d2r/d+L/iGr/iOL/mWr/meL/qmr/quL/u2r/u+L/zGr/zOL/3Wr/3eL/7mr/7uL//2r//+LwAHsAAPMAEXsAEfMAInsAIvMAM3sAM/sEE8o0hIcFOcAgNcMAbTl0ngxEHcREoAAQZfsHfwjjKUsI5wMAmbcEEczAh/BAWDxAtvxBYEwxbYxGByRAuTxNEwD0rE8EZ0QhQ0QRBHQSfETQ+XhBsI/7ESR8HDlIUPd8QTL8UM13BN3PBZJPEQC3ETw3BKRPFFHEEWB/EnlYQHG0QZowQQL3ERnwQL53AJq7BYePFGyLGIBEMWpMIdZ4GB2AUIh3AOA8sZF0Qgg8QfE3KHlQQWUIEiKzItWPFHnMJO+AFKoLAgF4ol8cQkW3IlazIZczJJenJHFPJHiDIO48QWxFNeycAybPAht1QrF9Mrg4Qf8AEt1zIfSDJJkHIox/Ij78QWw3IOU7I7sbJJ8IAxHzNM5MQpu0QiL/J5sAQk68QvF1QkdTIw48QKjPE1dzAoj8Qs2zIt4zIre/IgPxQvh0Q1y2k6j4QIoGop4wTIdnI5Z//yTiBLOc/zLp8zR/iPLr8zPotENEfyJZNzNxvymOQyQRe0QcfyP2eEQjPaFfSzQ9MJSSDCQ2vERX+yPm8EP2+0RnwzOIfzSLAwQnt0P/XENC80N2c0RrA0U0m0RhwzMg+QMNtQTaNEQEuzSFi0SWM0TJsxT2TzQDO0S390SNeyOJd0MBf1Jltz3fz0S7vzRmSBTPMAargERdv0QfPKPTP1Jj9BPL80VIu1TVz1SeS0QMvzUo/1SvOWWrd1T/tzW4tEQ7e0V6fVTZj1Ttc1WYf1TYT1XIcESB/1LW+zO7E1Wuv0WwP1XWt0XDM2WJdEVfNAMpsyTTf2SftESq/QXf//9ULvhFAv9lefxGAfdVLT9SDzNVkD80bw9GMztlRrRBZkNUvQNj27NSCDsmqT9WO38WvzNltfRGKndUd8Qc/gjBkMMtuYwXFvjTm3hUf4dk33xBdwhChgMmTnRHX7tEv7tk9PMQ1/tSXXBHjrtZzeNHdLNHrnz3pnRGkT9mlzhHeP8m4TxHArtmGLt1K/dnt3xGRXdn+rdXBn9lpstlDVt2PzN1uEdn7j9W8fxHubtoAH9mGPdUO79m/fhDtDAh7j8QhTtUxfNS10eB6PM2YD91abSk5AUQhld4A7uAfUAmDbNkY4MxVggXg/wVXbxCLjeEdkwgrESD7Xs4ur9n37//Jzv1eR1/VW47ZdqzaN57h3KDNBzHaUFwSGw3RO+DU8DzlURzh8V7iWv3hBZMJbGPjxYLeU24Q6Jnhcb7kM2/hxEMR/4/Uiz7krnzGVu7lJ84gz43lW87gi+7hHmLlbaDNn7zace7lPMHieK/ma/zSYS3iS23aKAzd9P3SWZ3pNSHVVUwFyWHkZQ/pEU3JWi3pRv1SrpPilo7gWXblBfLqUO3hGA7mqpzep83lGHzlPoLmurzWR4/p0tzqt67J0bzQV6zlFo3o/Z3k/5/qTN/Sxf8Skh3l0Qztc/7StnzmjpzaxF7k/P3Sw1zmfM/qsk0KyizukBzqsHwSQEzZhO//6U784tqN4oyN6tnt7sG9EtVN6uA/7vpc6X7e7szO6VJ96Ve94u6M7u58xsz+2brgKq6v5o/9zwEf7CO/5w3PEtt86xls6xWMEr6P0v+v7xed7Qp/8mgs7Ka+7ZZMCFyy8s7e8TnD5otu7R/S7tXf7Rqu8uwc5ZaB5k3/7ygu8Z2vEFlQ1mpA7iB8zmgh7jit8gCe9TKPJqS88Qbw7vMc7vhvEzFe8Tdj8ZMi7vQM71uu8v7N8ymO9z5f7vPe3Thw8JW88nVd1yef4uZf8WrHKxLd9pH98Rje8B39Cuutyx1cG2AN8vds3bxj40Id82RM15C85Lx87KRd+K7+X38//fCFPPspXvucbBNrvvEZY/jmHfpkDfWU4fsg7udqfvt/nxNLbfZUrvbkX+yFj/r9b/dxjvdZvPdfnlcqj/q8veNcX/+eb9OinPeCvPb0P/+KTAucbvU3IvcMnfEGQe0bofrHn/evvfakUEM8/gS+Vvwz4vZtPcR8osx23u+pHFPVHfEZIAXckTvwjfuLj//3XRBcAxKRJXZ4UNHjwCSmFCxciNEjF4cM+DhlWVIgoosEuAglmLAjJYkWPBTcOHBmS4UiVB1GmHFmyY8aWCjOtWKnyVMubBc2cnKnwJUeVIFtucbglmNGjwbDwcOo0y09ST51C8IiloBOKM5UeRLpl/yJCpFgR/qzJB21atWvZ8lmRaSZGjzCH6tzpccXMuz5R7vWo129EqR4ReUNU+PDflnIz0iXckmpkyZOf/nRoNWOWVFkEzzzVFnTonFJJlzZ9GnVq1atZuwy81fLrsrFlGwRcu6Bd3LlRXgj9e+0F3btpEx9eu+hu3ouVJyyO/Dbun5Ca/7xQvS/257K3v47aPTD48DN9AzcvnLnyltTVH+fu/nV06PLfo0TkA39+/fv550cEmbIAJ/upK+nIM++81hRckMEGHVSwOefE22uw9rLbjSiLImypPARDQy+kDemrL0QLNdTOvuYyvNBA+MYb8cXeVGSxRRj9WtGiLQTc8f+p72ykkCsUQ+rQw7ZADIkx3HB0rcYTjaORRCebLPFJJPu7Esv/UOKRywmB5LDIDx8ck8wyzVxNRC93qrBKKedz882KiAxTrSNFEhLOKO9sk6EC47QoyT/zjJHKKStij0858Wxo0UH9UvMmH1189Mcve6PTyLgaJQVRQxlN9FNPgTIRyvgWwxLV/bQMiUseCdxUoTkx5cPOM229FVcH06x0TUhX4vWmJUcllSFZMa01VFGHBXVZQZt1dqFAZROWSWifNRXYX8mbsVBlk52Wq1YFlLRUQnOElRRj6UQ2Wm671bNaeL/F9l16y6XUvlT19WFVi8QV0FdtwZy1zlwNPhj/4dN2ndTSexveU9SFiyW4YIcfhljZTf2Ut11iHb04Xnst6tTadDeVuF5zMZaN3JTxtfgu6yhOi92LNiWZY1Jg3dnjlUVm6L59Ue23on8DfLXnhdQNs+aEnX76VpQ/jjlgvlzei1qp050ZrZq1vvbneVUGe+yOMaxaMYapzlYl69z1OWy4bwzXaMlanrrX5JKOlWtaNVWOWp335plZwQsnG+SLhB4awLojQzvtS7luGurKLWfwa7Ffhvkmtq2We/OJJ1d7bc47J/30kDaO2+a9ES/9athHRve6pDN/PW/TVbobdNl79130mZuWNm6cWSc8Y9cNVzboxfsjmiHHJUP6//Cli6T88uy1N+325Uv2Pue3Q47beg+9Rvfrk9ElPrDAcU9d989jz31I8TUPff5g6ZYeKja9Xb1sfBtdes4Wv8jhDX4IFFj+FmhAmZzKec9rHP94ALkHDkx429PgBlHTPXSB73i221T5EHQ+16UvaQDEH9A+iD7XGS+AJhOh8kAYw+bwbnwrvF/iBJhBAooKhjqsoRCR9z1YNS+C+oHeQihYmSC5joQJ4uAUqcjABjqwM5474O/0Z8W2Sc6HXpQfFxNIxi+KcYsVYd/ctHhBLMIGdVdUFODeCMc41qUoTeQBDndIv3NBsW/Ds18fy5hDHhYxZ++TY7SSyJ8lKkSPFf9soxuHFMgqXvKSHlQeIuOmtSgCx4SHQyGzVMhDUqzRlEM0JbqCaMraMUuTolQOHxV5xjrOBoMUE2TSWgm8Wo6RkIv8ZRrNCEzFNVKJE+Qf9bz1yd9gD5PRTFgsvaVKX1pzJ1kboSVvyZJJZhGN4CymMVtXwDuSE5uFHCclLfJKJXXTNv6rjft01ERaplOYCinlNbc2wBTREZ4SCqcd1ynOghJUgbYEFDKTuSU9WtCgcuKmNCl6OWoacXAzZJYzxRRQgQ4UocFUaJ/W18ITvpB26qOhC3dzT5ZWb6JIuhknA0hTIQ6TnUBjqH/OScyF7NOPEvVnRYnqtIsmEp8jNeT/XbSZNHfKJpTeGmXESgrQnuZ0qUE9KC5lZNWtcvWqEaHnLOWZSKCqU2kxBdQgcRpRkZLTpqk8onIemVR0Zu6pr4FmUfn6oKOyrq0hDSxYs6pVGeImqiWbKrTOms9TmlSWh+ulYWOl0sMN1pthdYhLTwpF5eySWZNFq119SlqsYjae3yQsC3dTV3Q1VqnF+mxfaZurv8bQtG5F7Uc8yqHZ9la1q32rTzOHSqZCVLjDPa1ydVtZrxZ2tMx1yFhbWlbAwhadeQ0MaN8Z0OCmFqSZDS94vftD2bi2s9X7bW3ZW6bb3jS3go1vcj253oTGVrry1VhVL/vSkonWsdot23tX/0lW5Ip3vORtp33Xysu4XvPBlN3tR9VIV80mV58p3c1e29th7n1wvghOMIWhi8f7GlPAe0lsIhfLseKyNb8i/qqCT7zcw3a3xjaeMHVxw9nDYbe0N4bq38yZY/1mtHCQZZ6Fy3thDAtZrx6WMuZArGRrWVZUKb7LigHb4rgB2cbGlXCIaVxidAIYv86FZZXTWxsfS1XDiCUyECM82jo7lszLkWlrnVzmn8a5Nhye8qCNLN8Y+/nQei70QZq6UQab+a53xu+Ln7toROeZxDNW9IIrPeFMa/oJPHazdWMI5uZCebtznmefNw3p5UoanZhW9WvQG1n1bpjQue4gm/uLZP+qOvXRiW61q1+dQv5W07+JRHN2sfw9WX+3IG9WLKCHbF6OLbu0sM72Jvcm5pXU+n/UjrKuyU1q3D4b2p/GdKOzHGxPH1jGwmb1sM2G4ybfG9+cLjKxT73jJ/bY3KY0taG1vBPurjrf/MawtnU8Vz4nXOFPLvhNBF3uKROYn+ge8bw/PfGVcNmGDNftwJ/sbTwnG7DYtrHHhYlxCd8w4PzEq7vLSWdfX/nmSHU4bsBdMpLHW2k0t3i5RcFrZOf8NYEbIc0z5+UBHxvh84Y3veW9rU6TQhlGj7rqDJxuZpaM5SM5OLggPmGvS33q6jb5SHrOYnGneuhxBzVprBw+pJf/LeweAflNna7Dn1967bFGeQxVfuq8E1frbq9u2tOublT7ZezFE/mRk8ztwgU+I22/7tshL3fPmz3mY548QpQObFwDl+NnH7HjMZ8R92l844y3+r6F7Xh/6w3gssd9M4XeerGiveywn7vu98xz4KO+q3L+vNwTD1jhRxzRSz/96huv+j8ezveGfj70qc4pzuvQ5dGFOfGpP/tAz1rydyei+uXabSbHfvdgF/ryL75SyyeP9lWv3/Qtfem+J47S8o/7HK/uAOvwXA/55k3UWCb0ouvvuu8AHSLy2uf4+k/dRg/o9K/4akPzQs6z+I/+yK35cAsDo8/0lK/8Uq8CScp1/7LvybZPA0Oi8Aiu2ZAKBidM2hTv1lBwA6FlBheO/SDs/qzFBQ2iA2/qAR0vAhGi4kKQr0YQvkqQt8puCQ9i7wosCA0rAO0N/oIP9Hzr6sJvJehJj3Jw8z6QBxtMAG9QCi9wCHOmCAuiriKp+g5kqJww16Cw/SqPD7NMrQaQANsw/hIpDrvvBg/xBzPw8cBPD2Wu61YQ1JTwD1krtAQREmOwCxdqp/hFmaTn6xKJo0CjCfGwohpR9LKwizIxeHRJBVtRFWvvJwox1MjPAhswwNhKDE1MdcrQFtOMFJJQZu6wwq6ODVExnwowgJAImebwodJNEoWRFKXMFKOrGPsQWv9CMVMS0ALdkJSgTufaTNm+DwCn0bHGz/pSEIxY0drSzxrtrh2d74g2kRMdqok+0QAnMRo7jBx9sRq5cABziWCu0BGNcdK8MelocfjOUd/88d16cSTI0J4cMsiA0Q7DqAfJ7hUx8R8vcSPzZROZsR6dMRgtMh+l0f567R1ryqnwEdMCkSCNiSLXkQTBMeXE0ZdyMdIWTyEjcSTV8Z8q8SW3LSWjsNvkESQpyB5jCBvZYhRLMpNO8uiGEms4cimDwxXRsRa1cRjX8Au98BCrkNG00gIhkoLMsNRohyUfixgtMfiQUYiUsZGOcplEsiJ90ik9bB8FLyiLbaNYsunY8vr/vEUWJdLGWMkmtTAvg8wcObIhAXJWJlCHEtEEpVIIUZJ5jLITHScpb6oqK+Yu8RIqMYoys4kq/XLwVHLNWhDGujIjOzL5GLIl6Y4Yf5EXEZIFYQoa623rErI1+1E0L/MjM7Nu6tAxj+UzTfKyDtE33dEPczM26bLsYvInoxLOJOsw0QonFfMRvRCv0nIwUUIyqQ4ws3InGSk46REp/62Z0vI4SzE0v3E0U5E828k0aTKEUhP7VvMQ3dKVcDExETCPItI2/wyQnFMt13A8eXM+gw8uk0guPRE60zEg21Mf3xMe97K5tsk5/xJDBUs6L/JCbe2/rrPl/vPUFpM70dJA/79TBhPUNRe0Nxs0gh5UM9UT7NiTQqPJRLWvDUuvLzf0NNcPPwVTP4M040hUFwFRNrmynsqSME/tQ+lzRWHMRTXSSl9UjTATPefyKqWUJHO0qHb0BauUNVdxQsUSFjkySreSOqfNOtHw15LTSHfCLPlORb+UEm0uPo+xQ8e0KM+TVZpxEO/RQMEUk8RUEZfzIKmwPkUU54a0ZGTx9eaUGpH0IdF0AMmSf+pU4O7ULtUQNhUVNfGvTeFQSwM1JLtUqPDUUKUJUS9NVIW0OVn1OVX1Stc0T3/TTb0lPJWwBp1vP7ezN2tVQh8T/cqmV8uzTLEURnUKUP1FUFECV9OqUP9blYpe1RB7tDSB1D5HFVq2cDeblVkVdCHDtTHTTVOlh1P5aVp76FPZ1FyX9UpjdQ+Bc6dodDgjtJKq1Vo5CFttj0xhsDNpxlbTNDoNciYdtSbh9Fv/Ne3W9eU89Uyn0wcDNmDl9ZjuVTiNZjNdCUf7dYMcdkDXbVtplUP3tCBVczaD1TLlLwz/NV0dB2IdUGKNVSbZqDct9g1ZR0adB185Vl+99F1B9inldGe9lTmvsVGrE2VhEmGJUmEJz1IRz0I9MPeU9Vz3lVYPVE9J9VG9Fj7tlaF+9l86lp8GtmuI1j2NtmWTFiPFtZ9MllLtTKOIdGXnlh+nFkC3cUlDlTb/BRRrf7FmjfNmp7It+zQD+fOaenZxyFZciLNYCVdtdbRqoRZs73NWhzZr+VZNn7Zed3VEGdbFRHbeZrYcB3ddjjUydbZpg+wGGVdoHLdVzFbC0NZvJpdyI0R3d5d3e9d3fxd4g1d4h5d4i9d4jxd5k1d5l5d5m9d5nxd6o1d6p5d6bQ93Lap6s1d7t5d7u9d7vxd8w1d8x5d8y9d8zxd9q/d6DzV929d93xd+41d+55d+69d+7xd/8zc51xdq9Nd//xeAA1iAB5iAC9iADxiB95d/jSqBG9iBHxiCI1iCJ5iCK7iAF/haLViDN5iDO9iDPxiEQ3iDMXiKRNiETxiF/1NYhVeYhVuYd0nYX11YhmeYhmvYhm8Yh+sXhkM2h3vYh38YiINYiIc4lXb4YIgYiZNYiZeYiZv4gXnBiKNYiqeYiqvYiq8Yi7NYi7eYi7vYi78YjMNYjMeYjMvYjM8YjdNYjdeYjdvYjd8YjuNYjueYjuvYju8Yj/NYj/eYj/vYj/8YkANZkAeZkAvZkA8ZkRNZkReZkRvZkR8ZkiNZkieZkivZki8ZkzNZkzeZkzvZkz8ZlENZlEeZlEvZlE8ZlVNZlVeZlVvZlV8ZlmNZlmeZlmvZlm8Zl3NZl3eZl3vZl38ZmINZmIeZmIvZmI8ZmZNZmZeZmZvZmZ8ZmqNZmrynmZqr2ZqvGZuzWZu3mZu72Zu/GZzDWZzHmZzL2ZzPGZ3TWZ3XmZ3b2Z3fGZ7jWZ7nmZ7r2Z7vGZ/zWZ/3mZ/72Z//GaADWqAHmqAL2qAPGqETWqEXmqEb2qEfGqIjWqInmqIr2qIvGqMzWqM3mqM72qM/GqRDWqRHmqRL2qRPGqVTWqVXmqVb2qVfGqZjWqZnmqZr2qZvGqdzWqd3mqd72qd/GqiDWqiHmqiL2qiPGqmTWqmXmqmbOiQCAgAh+QQFBgBqACwAAAAAAAX0AQAI/wAh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VqfGFGsI06eSTUEYp5ZRUVmnllVhmqeWWXHbp5ZdghinmmGSWaeaZaKap5ppstunmm3DGKeecdNZp55145lmmGqup4eefgAYq6KCEFmrooYgmquiijDbq6KOQRirppJRWaumlmGaq6aacdurpp6CGKuqopJZq6qmopqrqpcL0ueqrsMb/KuustNZq66245qrrrrz26uuvwJ7aqmrBFmvsscgmq+yyzDbr7LPQRittosOmNu212Gar7bbcduvtt+CGi2y1qIlr7rnopqvuuuy26+67mpJ7Grz01mvvvfjmq+++/E4qr2n9BizwwAQXbPDBCKv6b2kJN+zwwxBHLPHE6C5MGsUYZ6zxxhx37DGnFic3SydqdBIFySajfHLJK6fM8kJKqiGGnzPLTPPNNudcc0J+ItLzz2r4HDTQQvvM8xZqIK100kwv7XTTChEt9dBUF80nQk1n/fTWTF99tNZgc4201wedMcvZaKet9tpo87xkzXDjHLfOZCPE9t14n8GQGnj3/602zFVPbXXgDAHi9+GzAJLQF8sI7jjhCMES9uRcN3REEyhjXrLmnXDuOcl1HyT36HTTvTelLzH++OCsh15Q55nHvrnssPO9eOC4t071MjxT7vvSvesu/M8JkSL271C/hLjfrgtEBuoLPS8pGYCr0YWf11uP/fbad3+9q5M2FAX0Co1Rae/ho5++6JN2kdDYkmbRvECVyq9+pOWTfz+kDI2/PkLZkxRDZkGpWUSNUu7DGqX60JDzVU+AD8RfBPl3wPZN0FHj2x8F2ae/ggRQggrsoEH8JykDarBRGeQgBCu4QoQITVLfs5YIDaIGEoLwhI7CIaNYeEMaWjCE/1NhC/99GMSCOJCHG8SaDZNIww8y8SAEnJQJgRipBB4EfkOk4hOJmEUu9lCIWyRIpayoRQwiMYyQqNQWsObER50xh1Fb4qOmCEYzlhGOb2zUBR1FxnnNcIR/FOMRvYjGNAbSkDBsHha/aMRBEtKNOlzU6YoISEoSpI14TEgUS5hHRsXwkZDcox5FuUNSStKUikJloj5ZRxTOz1KRLKVBMDnKO9YyIXJ0FB1ByagU8lKWsUyUKhHFSoAdkn65vKUtlSlIS9LvkAgMpjA7CcxfnnKZ15TmoWCWzGoakZbeNMgmI7XLRv7wio7EZiqHuU12GmqSXWwmDN1JqChQM5vmlNQaRQf/Tnzmk5Fi7OaiyilPSNlTndO8Z0IRSkzwxbMgAl2nQhf6z0Kms6CPKuZAFllIRDrTowB95kdF+tCBRJSiszwmJMYJKYIOZIzNgyU8Q/pSlV60oqFk6KE0ilEMvvKmII1nPyXaSmZWkpPaLJQvcZpJnb5zojudX2iA+tKTImqmIaWqVs9pTX8ytalfDWdNRxrUnIrOqu1ko0pZOkeoGqqPBOGoWZ1aKKzOtasoxetV3VoouIZVUQela10FO6h9NhGax6xhAfk6qMDqNa1JHWxkCeXXi6kUEmh9KmMJNdlBbVZQnwUUTyEhV7D+1atjLSlVSUpTgWRWsgBc62I7K6jR/8qUnpzFrWd1C1reBsq3opUqpZZ6WqIW17gDGWpeU9tazM6WsIEiLnM7WlbT9pSPUgXNatP42tyG9rfQBW94AfVd7NG2t+cVb1HFylrqrlaxH+1eSQXCVl2W17wIKa1RH6vZ9P7Jrta97n6nm1Hg+smx/O3vcQ9l2G8idqTwRep4D+xfPwF4wO0tMLEu293d3tfCEwZxiIXbPkW+d6vxtalKO4ze2JK1vo1yaYaxO+LszhjDN2YvgQO8YxzD9L7S7fGAL+Vi1a74uesFbExVDGEE2tgz241wc2+bYO8mGbkCXlRlq8tjLmMYxfP1MmqrCk3l7lUhMGaUjMWsqC3rV//HQh5znLG8YAVfeblzXqWBa/jhn06qwWI0M2Sr7GElIpnQ0a2wjU/MVT+S1blkpXKdYYto9Vb6T6N9s5zZTOccyznKRx6poO0szkNPmrJLviyoI83k+f64wkH29JiJfJBRU/rUhUYIiwO15uGmOsyMTuSGI71r8u5ZxJf+r6Lvu2VJJ1vZI/7wheEsZYva2sp2M3WWtfy+7XL6zMs+9rQ3PcY9IxjXud62ogD90munW914Rqa283yoc9N70HcGd7536tDmQhrYQAUzTZ2c32AbOcWsJmuxoV3k5qZ5oB+2rbdXDfCEu5rgsPazM2mdUoSHeeF+6vWkYk3x1r66XDb/BfmiA/7gg1dR0dl1Nrz1jW5L75vUAS2zbKUY8W6rutXNNQPQO1puIPdZ0eymn7tb/OyYq1zkkrK3rOM9dZrXXLT9pu6/p8xyjw+8xAVPrMAtOvS7QvSYS7d5qXmuaIn/3OLNdUbZu3zym9dT4w/luAdb3tynA/nXXG8y2GVI7LkHeOxmr/pbYX5sEnvdvYlVedTSbmw0z1vxiw/7o0sOebgTPZpGZ/yIk55GyjO86dy8/LcNJfXV43zm+L46prOeeIJIvvHhjnaFM23wrz++9pi/9VFba3pkZ5vtI3b75g0PZ9cLX/bGb/pog99YvGdV5pAovuM/rnpf617aEX9y/2eifPujf9/u2IZ+s3tP9t932fnpN2L5+blzCaN/UG6eOPM3Df93Qz/moAdr5nd/gkJ68uV7ruZ3Anh+DCh9tPd+W9d5G8d37VdFJiZ2FFh7nAd8EQh82jdA3YdxTfdkG/h+JehjIkiAgBJr/ed/Leh/H5h7uBSCUQd4EmhyKWhMhed5aIR4PBaAI4h7Moh64hZHOvdiNDhPmhdmL1h5Q6iCTtiA/7dl1CcordeEUQh7hmKAMSiFOYd8UEhhXqiFz3dvmUd4TDh/NfaEZBh/ZohqS4iDGfiD+9dpJoV29UdO4beG42aHVch0YRh9RNh222dQ1teD2NeFgWhjChhiJP9Xh1RXdzoIbGq4iIdIh+7nSaK3iYsIfp5oaPGliMdnfw4Yh1p3gs2HiuQGhIF4hdiHhX7ChXPoY43Yimz4f8dGhVPFYZCIZz74ZYNnEJrmh68Ii4V4g9RViXuHhGAofTZ4ir0Ye7hYhIT4d5z4f4KYfbPYfLX4bI/Ig3SXgwyTctEojcb4ic+2fhiYiTqmisSojO2Why3Vc6bIgedIjbfYhi74h4Gii8M1gE0ni+xIbt0Ifa3njpHIipPob/Cojy74i+0YjAUxjAm5jZ9WjmV4h6Imj21VjZbYQBjphg6pdtPokY54iYeXiBbphx1oXxk3hm8okvwYXMNGiSEpkhD/eZFK+JEAOYidiI9ndYRh9nCKAnU7KYz6B444do/oWIoLyIeLKJAuZ3IFOZJ/cpA3CYhT+IBL2ZJL+Yo5aYfiKBAUaXVWmYVnmY0zeXo/qRANKRCiCEVJaIFQ2ZQ+CZNrqZZ5qT3WWJfY2DxxmZaMOJeP8o0Vd3ESuZDu9ZZ7iZIROZB65pdBmI9MSZncJZQOR5gahk5vd5iB55mf12je2JOCKZUISJWaiUKWCQlesI4vV5MMmZVauZd2GZO1dYGCB5nxhpBmaXt4yIykOIXPaI+8aY62OZuCmYvH6FPXKJjZGJjHSZK+2YwGOZxf6ZqQMn27uIOgiYi62ZuwqI65/zmVFfiZqBmKHOmSyedzy6eUqSibaCmY/jhypBmdgGKa5Ul0VWmfYtiWlll0aBib7sleYbmbiblR7KeBK0l1lalrvzmUqdkoyseExfl6/KmXtLmHLymZF8qWcLmg4OlaEboohmmeoSlsAbqY8BmfDVqSgSieiPmdxlmhGXmZ6Amceth27EmhK4qhLXqXTumI9bmX+KmgELafeYmVA0qMCjmOj8aYxuiYOkmeNMaZ43ma+cmB28WY0EkQRJkoRkmXPAmU/omXPyqfy+lKzdmhzwmiximi1JmWJYqMwCeJTmqTS9ppBQqeTdqYQgiTNCqTNqpaXToQX4ooYZqdO+pvgf+6jxlamx06n1E3pMZYpJiYgCMKWKuZoBLKlc3nle8ZSHs6owdKlpwKjDJqoY86gxuJo/NoktgIknkaomeanBp6kmvamIDppqoKqhC3oUAarGgKmyo6q705qhbap1H6p2XqonhZbRpYqPSVqW22qNBorL3aqMi5l5IaKa7YdfqkVqlao9CqnrZopqfKbcRqj1AKlryakWNJWuk6pViqpaE2X9K6UtS6StbZldoqnR3ahxWJorjKobracFn6fkgKi3Nqr1eaUeLHGeTXo2qJrPAqmmzKrMK6qs/6lgdIXYd6KIm6mUjZmSbqsN0Zjhgrp5SqRuJKpXS3sP+IrthJso7/loYUK6Vi+a74h5sxCrOomrJLyaXpGWO3GqsCS6v/yqIBe7TeqLN6qpLjKqi+WpR9ubFNC6uKqaXtCq71eqmKarAZS5lL66FfSKhFq2b0aKU8iq01WqtZu56hJ7YuS39T66jlarRPibUcG6Q3K6BCO2Q8u4/xWpZvWowWS7Vb+qCZGaeR2q+fWrY+KrkAWKoXyoLuelOFuriOm6SQy5Lzyq/raoJdK6qDu63KWozLSrYUm3o3CqGda4z5Z7J0+n6t6baCCqBCmquV+rJfS4v7Wm+bWrN85Kn8V7UMmrlA+5hiWrIPa6TLy3+ci69p+6vJ97ksCbd9y7eqa6dyCrW+/yi10cuSMjty2Ku0xCuhEbsZE4u7OHm6AJu6oWugd7ut23u2A5evIWsoI1u89QiBlJu0hzu//Da3YxqQvpuwwBu7M9us3KusNtGVTuFtpTuB9Ru/lmu4qoq48Mu09zud1OuqHXm9YmurkBq3B7yI2ul9dCu+v8uNwct65/um2uu9NQEpzNALWNG+gUugHWy2eQmjcnjBTBvARvi6jRuc8mmtxNm6ZIq0OmrAkxmVCQy956nElzu8z9upOyEpvHMVFJyzrEvE2/O/KPjDemnEbsm4IBvDbzXDNKy9ckzAA2y5nsu7endJaDyYDGy+NLvFnrS+K/GQguILYEyO7kvIZP+cxiu7urwLt2oMimgrwubqt3GVlD0Muul7xkd5ri38Z1UMtvrpxvWkxT8btjhBCqvgwQLxBWjAykwRxomMnIlLuBlMx8m6xwLcq0RLyXpLwin8x5k8sKcMsVc7xSO4q4vMx1h8xw7srM6oE4ACC1/gEEvio7GMyMMcvsvMbI/syM/8wShMQx6rv6RMWUwMwE58wuCswubWspRiqUF7xTm6u+E8zluZE6QAy820w7w4y9JZy6h7y5vMvC8svfdKfNVrtVo7tk8MzQ9c0G2Wpr0EvsfqwgoMw31cg8I8xM2LE0AcQv7MKFRgv5DwBa8gxss0CV3QBSydy4EiP4LiBPL/gwUDjX8s7dLgJMRqID8yHdO5Oyg/DSg+7YJfYAS6/NAEAQSYeZsfC7ACcQaUojc6pNM63VfpbCglDdXi3NU1fKpW/dLofF+v0Elh3U84tNWJIs/cg9b/Wb6SAgQ6NDdvWyi3S8w2h9VdjM39fMiVV4B8wlEOMSmKQ0p/hUNFhUTThTRllUetxHvihV54K9mRva2AMClUvUxhVTiPhoWZjbAe+rawKErLUM1MNaEihl6CLavXmmvZSmkbrGCxPSilDUraednF7Ce1TRCN8773GdiUPZu0lNj7Q2DTxdkjJdXLu9mGnWWidEfaGRMhzUEjDW2eRbXRWdjNHWcn1N3F/51habTad6RBPH3c4H1G5t3YCoHbj/LZ68XcC8HeEBid7n1Ys7nPjmqfAPbFdTS7fw1e2M2Pgw3bdU3gQW3gky0o/P1IuggJ8n2dCn4QqqPI5OVdBRjKCIHfN23dwT3dAvHgXancdYrgJi3b5Op/aqDhWLfXguzh2fzf92mqXK2P2r3dnqZBF6TY7bVPthwo+7w/kA3jHA7VHtbhHg7iiVLfvwTf8W2PuKbkHefB+X2crP0nu61FqO016DXUfF2FD2HiikviRA7mCQ4oVw5G0e3gTRwoZ14QvR3QgbJP4u2GbZTj363eQeUQSM6gAyHioeraBY5ts83Kt8niEeHiS/9h5BYW4G9Y4zYuZneu41pk3F1TxDPejzjeXsaN3pp+3k3OKFDO5F72EHsu2nYX6oFG5Cre5fA34GZe5f495LKO6G8IEWRe4mIu5bc+5q8+Uw3+4RIc4Qox4Sx63UUe5wkMM6t+jJue53o+333ur7nu4YFy13VDKM5gBhPUEKv+6y9B6yKFFU9zNRcOCbAw7oeuKI6e7sbHz6z15e6OUTwesT5OgpgmyM7eESaN3ElOEVEY7wZR6oKy7vDe7w7xQQXP6q6X8GrQ5uojcUuj5ZXtNKTA7rT6QPmEEf8O7oZE1+3uJ60ZNxHk8ECU5sCevaxF8gbx5hWbNbAg43/9NAn/gfCunsYyj+c3/+zHaxApjfJclPEWYWkAP+OpZfIuwfEcbxR+ouE91ekSkSgEb+unF+9Dn/R4LvUKP3tPT/QWr/AIIfB/guoYL08XAfZ+EvUMTyhin+pdnuIA/21Y3/DsToUbX/cVPxF8PvappfFTb/UFBfQJv+Cy6u0nH8epJfjDzvLVs2PMdfd2S+8qLum7tfRJb/ZeT28VUff4/k+AX/Nbbz08gfSXP8HIzhGHgvYJ3/mThPeXX+7s/uNSb/QY9RH73hBgv/YspPoTAfaon/aBgvt6vPlWf/HNpPIHJPvpvRGGr/ckxfcfP/rMpfvVY/y9g/xgz+7UfxBvLhHi/w0R2cP6wl/7tk/8sRT0fQ/97072WO/vfCnNWY/+iS7+vn/2GaH5Up/54c/1gpT5hA8QkARCUlPQ4ECECRUuVGjwIEOIEAE5pHgm4kWBDhNqxIhxIkWDgDqOBGnQ4siMXdSgRKiGVEGWLUvCjFlwWcyWXXASpLgT48yVPjc+HMhRKE+aRYn67CkzKUk1N5nqjPmxJE6bO7+okRQU5UysKne6fPoV5FGFVq+iRbpWqEEyCcksHWs0I92fXsdSZdsXIt6LgP0OJvx3i5rDhwsLPDPL8WORfeFuHFM2MFq9ZhOrgTWW1NHMJDcrLjw69FFAUTqp6aTaMla6aiqf3pl6df/r1ZEHA2lyu/fJmpiFvoqipnhx2oGlvh1rejGkx9EHqxGjZqvM6mypW9e7NfvRL7OvD5yrJi7LqMJxAoruGDj65TuXJYcIyzR9hvh/1t2sv6oRt9gizjgC/XsOve0yK+g7lJb5Ai0HD5zutbbAkvDCwprCcEMODxSsw7rs8quglygE8UQUU1RxxQlFZPFFGGOU8cWzZjTLQBtz1HFHwvAqESgTeRRySCKLNPJIJJNUckkmm3TySSijlHJKD18D8kMqs9RySy679PJLMMMUc0wyyzRTQiwXSvNMNtt0800445RzTjrrtPPOwIJUU088+/TzT0ADFXRQQgs19Mk1h8L/8VBGG3X0UUgjlXRSSptM1KlKM9V0U4EW4YRTUEMVdVRCL1VqUVJTVVXMXZhwIIJdVpV1VlprddLUu1C1dVdei0RCDQcc2GCRXos19lhkW6yJz2SbdRZETgwK1oESinn2WmyztVWwK3XV9ltwLyJFAIqCZSKCcNNVd91CfezWW3bjxTaCmYIV4FN589V3XzEBe5dfgNMFhgmgpoU1YIQTVrhIXJFa+GFkS+g22GEhtvhijC9suOGMOz7Uq102eHfaEmL1+GSUU94TVY5VdvnPXiIgeGIHzu3lZZxzVnhjZnX2Gc9myngXWAcEAOZnpJMGl2d4lXZ6zEkocGRog5+2//rqXZnGeus3SbkCBrBlKIRqYYnl+my0K9U6bbbDPEENsME2RGSaqTW5bbzz/pPbK/X2W8ovMHAobgoKmflKcy34e3HG23S328YjR3IZCiiKGwYZhB656KMl9/zzKf2FHHTSbSRipriXMORwIKsu/XXYh1w7dtpBROTK1MfevOLae/f9xNl/F34wyt/1QW7WW7d7eOab167nU52X3qdJhoYbbB8yIJsJxaf3/vuVl20afN+vsN4gsJeQIQmyjSb//emDhx/+t88v6PIMkq83WHTn9993+f1veoGzn+V84AMKsG93ZhNgA0EXQAcyr3gFHFzc5ka2kkVQg4zjG5A2KP88vZyOghUEGwZIQa/Nce+DK2zb4/rGQuHdboToi5sMPgMJYJBrc+6DYQ+tJroX+pB2E5zh9cB2hYRYQH8lcZ0QnagzCD7Rc9UrohFhoIXQ7EJiC5RiF1MWRS8uznxVvBwFlvOURdCNZhkMYxshBkY35q1+IImbGh7QgcqhLm5WuAgWlLA9KMRRkAGD4yDPRsCSXG4ABJjBA/QINiI0ZCCk4EIMYsAIHdKMh4bkpLoK2cmrEZGGYKMBAQDwgBkAhXCriAgsXmDJGLygCEsEibn6B0pcYuuTuYQiQkRIQgqkgAAtUAMNFvBIGGCgj2qApSX7sEVNMpCX0yzWLqmpMxn/jhIGLVgAACgAAzV0AASJrOFFDlOQGDATlo1QI+IcgIS7XVOesuogUOYZyjzeD2wUAMAwr6eGAQCAnEe8CAQcks5mUuGPKQzkPR06qoNQ8KFOo6IVB2AAb/5TDQAYAB3jhsWIZGEmzYzBJTLpzk1OVKWTquJKfzZGI3oABDcwQEc1CoIOeBQGZowILYBEUlnSslw1u6VLjcqolh4VZ29T5AwA4IEWEEABNABbQQhAA8vt8SJUGBos+3BS5QmAFUol66CSWtaTEbCOIFhABwiXghmkII8zyKcVIwkRStrPkop4RDuVB0+0BvZOZxUsxiYITjV4wAOjfABbO+CBVAKT/5X1eUEBvbpQmjGhoYXlrJsI21lC+vJd2OvAAqRKwmQu07LNNGn7Ogda2PariLF9WDa7hT0KgGCc+gybOWeIUEu+gANCLde5aHvcLn0WufoSJe6qmoIUaBOJETFoFZuJCmiiVJrL5a6lZtvdfVV0tIgFgU0vB1KIiNS6sKQCJEjBCr8W7J3xBG99GfZd+7ILpkOrqhpAgFUj8hQiPq2iOi25hYHsAoWZ3Wx+Hawj5T5YW3PkL2IXgNXL8TEiXF2vJUWaEE6AVb4plXCJVxRhEzcLkefrr0Avd1eG5LXAsIRAZxQSM+I6hKgp5jGKUNxjYzWXgqtsZWUNHIMKHIAES/8mwQEq8FNYIhgitdCcJqcAZCyjCb9ZRtYvZ3g5ZW4EIVhAJywTMAMcJCAEaybBDFQwUlg64SJakFp89wdYLuf5eTPU87Fs++XeRuScNM6BDd5c5hgcYAYHKAksX2BjhnwtbHcg2wYa3GdMQ4XPmd6VkAt4uelCxKCwVAMJcPDkg1pS0Yc2SDOzIMmByIC3hqiyO0vwWk7nemUj1HWtxDvCy03iIuq1pBo+MIMPNDqdIbBBdY/c3ogIbpRiy7G0bNZrbOeK19lW1X4BvdP4KGTQxWZBAuCcThswGtExkDJDVlFX3p6g1mHFF7c5/WN7Z4rCwI4bIm4GEQ4XGwIzGAH/UIqdAHMf+cMQ8XJW60w2POdbz/iWeKRW/G0YwJgh6lWnsSNrPRpDeiFWuC3mKL27S1e8xxRXuaM8bT/CxaLIrU7nB0hwvma2eyEvzyoMHDFv+ZaAEi0HMsuJfqiGDzluYW4JQpyQajWMwAYgjzOsBYJF64HNA4ajmnGPbmKjf31Qf+Y3DE7gW6irAQcFf5ejRa4QspccBoYQ8f4EcGWxOzjsef8Tz7Met1AvBBbOprkaEN52WL46IrJW+hIcYWcmzpfv9d375PFU0cudQAtWQMS+BwoDYYdU2Ug2dLfYe5FffxpzQC+YpS3P3cq/nk6S3ikRMICIhJACA/DuuYAZ/3LO0avABmw/N7sj8u4CYy8PdY/8rWVP29g/P06T2PxkH7TzpPMWBv7eMJRjMIIcmDudFHE1fTyverC54oTVLghR/y39wkYf/oMiuU41vhCOQxkCB7DBDPw/dUSrsYiovyI6r+ujhOyit/kTLPlbwEBhvFGiAJmjrBmLsojwuwoDN4QgBSiAvFqSPAdUqgYMQT/BOu1jOoZ4ug6LATkTs4EQgeTTKoXYhV+hGtcjQZcaQRy8kyogobMTtAIzsEeLiLhDv/sDMeb7QKHbwYnSQSakk1WQrlYivBFqJi64CN7jLTVogZxSpX2arKYTCEBwAhRgP2DxuieUJydMQzmpnP9gG7YgPL2ISD0r4idG8sISuj6GwAJLuoQEHLF6Y8NcWkNBdBNSOB3CCbeEAL4iaiZaOL6B2sJuaiw8lAFzaqYXYAAPHKqDKURQIkRPZJNJuBzuA7gK9LCL2LfL8YB+Kgga2C2dgoHAW4hRM7A+qMGR4Z1QHCRQ3MUyQYS4OcKEyL/fsiQIiIiLMyKA6qZvCieb6rkrgkN0OrJHSMKhYiNfbKNezEYxWYZ9mkCGcKVTND6IIKJVBAF/QqwBeEZgUkSEIDDy86rh6roIeD9ufKJtvEcwkYHUiggVbERYwoKL+KU6GgBm1CgAICZo1DBTHD1LYoQ/tLtA1MceykeK7BL/EfhBiGDEYoylt0sIGbqcB1AAAiCALuyv/7K/i+CCnxJCdiKbTrxIFrJImcwSNaiCWUyIwRvHKyxHN6yqAZiBAYABmZqq/iIAeCMyCrwSR7skzJoYXaxJDaJJqaQS+iDGKrQkaIOI6iEcBVAAR4qbi5IrcPq4E9TDhSCztkO0l9ycaqnKCKJKuPwSWKC5GKCCLDCyroKlR4QIb0usrGLFtvIAAug5SwRCvaIxJTDDHZvL/5FLx+ySLegDR3tEWFBL00u8i4BAIIkbbiIAWLSinEwIKuwqA8Mk6ymaiYxM74FM1uSSLEBFgcDKcztGiEhG58otgdI+LZDGKmQmHoiB/0ZgzFehr9dsHtc8TpvcAoEUCFpQBMQ7sOPLQlUqCI6KQHccCHgESEsKBlyEyu1SThDaMvHcG4TgsMyMgeZkOBYjL/OSwYbkTvUUCFawRh1bnvIcz03Lz0FhyTJTA7zUS0QbQoggwAoriBkAsGBcyTgMLkgjhTZgzGvjz9pJTgqVEnE0MEWwTMy0wgukTi9MrEYKMDAUPAHNSkvqSYTIodS8lwuNHQt90SdRQVcbCI6TQ4gwQRZLLBdbOrRUCMw8svHby7uECCggzpiUUc+JUSVdEv80sK2kBSNzRCIMwnJCzCNLMiZjgQMozVSzpL4MQ0igwdSMyiblIPI8UznZgv/KaiavCDjNXLwYJCjqWrczC781K7W1Kz7Fu4gnsE9pwU81/RsmHdQjucw4hQTgozHUs1KwCb30CsAcyAHigyVFU7d4jAHbjIheoIUY6IM5kNDuMdS8KVRSNRI23UqBYNOcm8459b2FIDBSWzIqhKUPGL5MJceLcAJYai2qIbFT5RpTDVYigYUwRYi8nM+IOD+Y67et+s9b9VJLxYEvVdaVBC5NZQAkJVa0GVZuXRJacIKPRAgD/TZhRAj/JDUWCAGDSyccSLYBHVedJDyv+k7EMdNvVRpvzVco8YpYANG/08ClFLgZQDVlU4MDUDcPxYggXbdqxCDj5FcoSlOJHRT/HS27ZPrRhPjHYrvVxCxSjOBIu/zUxey6Ua3Yid1PlB07RzU7tIPWm6O6GNjQjuiDdu1VQJUWYF1ZlNlXnmUSgM1AWZxCqJM6mY2BPhW9llQnCJglmPxZl/FZqD2SXqBD9IPUjQOJYsPV6FTVATvRm/3UiKwXfJ1ai5FasyWSKMyqZhXY3ztYNYtOdtOPf1zLddrEcsHGtH0jit3bOKmfMnobRLCCoLUi3MMr9PzSCrABg73Z9YyIJ/3YPnhKxFEhv30YtL3cHKmCGhIBnNSLZbhYlVTa0TuAHPBSuyRQou1I1PxVXNNcfslc2JURIpgERJAK2rgCzmzHmbtZFUiz/woY0pFV0YhoWApyNAnY1tmN3b5d3hKMRQzQWKdDvP3rv/+zyxZ8We58NC0q0/B03nSRXfA1ki+Yj57TSDEV2ePdq2OFCJtdQRVNo9TU2/FdmuatXzvhTFBbXflM2khdQa+FhAWbGMvF328RXwMeEhgcJazFvwYF2YuQ0lOk2bsQCBZ13QTOFgTO4B3pQd6CVXF7YF31x2otNrn13yRSXg5ulg1eYRsZI1KMCFJI3I58XBeEhCdtpg9IgC3tUu8LYIUAhrFlIgH4Xhfelvs9Ys8yonO10QcWwIvYyWaCgDZLABX4ACxOAEotPtKACAkoAgvAWx2LOCVGYpUtYzk5gf9E7F35JF6IUEtCy4HGtaQPeFetDUiMWA0O4AAGaIPU1Cw0NuNtC2Q5GcU8JOFTzF7EnFUSKE1LkrrGFUJ5HQgpQIGC2GMUMIKcbb+dJeRQaWFPVhErABv0LYqBUN/V8siahdZmG70QiNl1c+OFABCK4GOZocdQThVQzuUT8cahrQ/UxblEVdpZZVc4qwCCWzcgTohXmIk9NoIhriWx4uVPTmJq/pJeoIAGVgjaTOVlTggJ7jhkjuSSSACFZd+LAIQiABIOAGMxlhYyvmaWsmZ57pIuyM5VFWGdi8+OBUAiRVqM2INueWY/7rqUq2dH2WWEZpEZ/k8UReGFiNxie2X/YYZgiDiDocFkC9hke3ndhf4Yev7oMVlUS8IC42VKY5zkgcjQ/xS+o+1ihpCA89njFbhld6qZiBVpQVFond4QmiCFLaACOaQFGg7bfd7DO0Zm4vM+a4UI5LCfZ47maXmVnkaqkK7qMEnWLbihkx49Rd7IgyUBY0ZpVY6ISh6hPXbnyKOYnMZqP+Fpt9YYr4AFFUXlOy5rq4OFoi4zSCbrGJBlhWCAKqLpgr7PYDnouH7rq05sMakuE3ZIiObmmzXdYIZSjGjmAsPk+gzUYJEYxjarxf5sL7nRkjZeHO0psI3H302A4L3rGGjftLDkwcZkQMAxoqmZXxDtnQ5t3dYS/3gMOUgg6pGF7YXY60arXv+bgRxYt8hGCIFWgz1G6z3mgFcYiEwoAYOxx97GE7jebgmBU+kUiA6VTQY9xU2FiFkwiOkuAiCA6j1mgIxwLzVIIwHwbkDpbvsujBy2pOwlaU3tCJbuyBGOaYfY4wZIhACQ6XeZbhSQApkYU0oYn/z2EvPF7wlHC6AeNQcVCL1et6NOy3G04YV46gKvhCBIBDgY6OmOggsH7SB0kRanEkQlb/8W8YWw64pWXYaQAqAw8CEIAD9g5z2WgBjvuxf3oCLXki2AAA47ZQhwO4zocPjFCMF25j1ughsYgiBYZ5CYbg6YhSS/kx85cnsKcxmH7f8ZZ0mM6OaP/eaBaG8rL4ghgANP+IFEgPMC3+M9MPM6IXPr4XMvQQwbV4hwlk/iRghAkO0uj24NGAI1QAE+AIIfz3MOQAHdAHQ34QU/Px98xvQwMe6KBmg/7XEOUIMVmAFaLogiWI1Lnu7q9vQl3nT7gXUzidyOPG+GSG8rL/UACAIh52NadxxZL6BkCHYxCXAUHfCF4PKSiG44GAJPIPVKd3BjJ5MKH/YC4oVq95KuDvVBRwgSr+VSL4JEaABp5wAW3/YwUYO1xfYzVvcowXGZ1fGFwOhdV4MACIBfJ3J4BxN3L7BVuKF+fxIpd7TKhmwqJ3XWSARFX/Q9BvOB5xL/WND0f6+iTo/4IrlMhYOFvJRZNxcIVm/2cR+CC/j1J8B4Lrn2ip+hWJBelJedVX3y/85nuf1wRG94SleDINB3abf0l6eSXlj5I7/4n88RmEDUdqvbsF04iEh1hzeCGahykd9jICh6qxT6F3d5qx+SdrP1m4Vi9BZyNbiAFJd2+N76KMF6Mkd7JtlJIXRkC4wIdc7s6aZ2tvcutT/yu2eYgYDjxON4Aa26iwh3CvLydN97JSnfvCdzokd8GPFvKrAx/6Z3hbD32W5nx2eSxfdzrc98GHnfVhUI8Bb1iFDwIvJyiPf8I9n8TVd9HalxJ0a0j4eEkD/9PT5511991l/7/9yPkaBYcigP7imNe4g468v3+d4nkt1v/eSXkTQPCuEuv4tweumm+uZX/uXn/euPEebMPS54JU1VaUg4giCc7rPffgjLfuZH/x1B+nRm9hnycrtnfxtRfz+nfyGxeeem+z0GiCiQBhIsaPAgwoQKFzJs6PAhxIgSJ1KsaPEixowaN3Ls6PEjyJAiJaopafIkypQqV7Js6fKlmpEyZ9KsafMmzpw6d/Ls6VPjGZgvORAtAugn0qRKlzJt6vQpVKZCp1KtWjUq1qxat3Lt6vXrSCNWUxIlOgss2rRq17Jt69bhl2Vj59Idu+wt3rx69/Lty7NJ3ZJljfgtbPgw4sRsA/8zbsySlOLIkidTruxzVuCyKI5a7uz5M2jQjkeTDm36NOrUieuW5dBJNezYsmcnJW2bMe3cunfzpsmAblkGvYcTL1487u3kc+8ab+78+e4oc1ufgW79OnbEyrdbhZz9O/jwezFbbS1QPPr06pl+4e5e6Pr48ufXLl+UM/38+vdbfO+/JX8BCjjgRL9R1dpZBCq4YH7/OagSgxFKyJ90BxJF2IQZOlSFhrQ9+KFJHYo4onXkCaUZfiSqF9dFV8CgomogfggjjTXmNlVrr9n43BULTYLBFxRdQQEMq+womowOHrkkk509AVNrwjXZVUwbsWgRIicQVGVBk8AggkRfhLH/BAwwIDJlZUkqiSabbfLVCQpktUYUA7hU1ySXYJGhjDJkTETEmUJSIEOeBiFSpgjLBOnQMjKUaaabkan5X6SVWqqWFGLNyUERRnBy56VOidIDqaIY5Aypzkx0AgwcRtSLHUS+qNChZcrAHEONPgppqIVN6l+vwQoL1REocFDnKykOa1EnUeASRRPQfoLRqKWeSqoLE3kJA5AQLSPJowvVaiuuComwK6/L5vXre+q6+y68aO1xUlkSgErRF6T2UKgy+mr7KJiMOhruQIVCMm6ZFPRoLrowTBKvW+y6BzHFFVvMkCiiiGFqQaI48zHHFQEhJwco3DuRvsoYpIxJGovC/6fKDG2LqENEoLvQKg1TYEcvCE2iRsMPX4yWxBMPfTTS76Lag6odt2zRyCpp9gpELruc8som6euvzOjeutC56C5sMCQNl+kqJFcggggGJQWddFe+FL0d3HXbLSAQDKygt957ZLS0Fwa1FyJFQbHUGhAPOVPS1qTGTBDLjDe+qEJVNPw1QloAjS4iZBds9q4pvX13VnMr1zPpqasenon0MqCsRP2SetBJhcfZUo4OLa5G40wbJIrWjYecUOc6L1xQFW5zvpDyZqvUsBarQ2V6ctJbf71xZ9xOlgTTViR7D7SX5AyfZnzsJ0OAbI97WU80FHnvhQIv+dbDI9T55g2v1P9woAlZ1bCWsLcU6t1GgAY8IGy0h7sinEwhL1OGGUriAq4VJHhbe1xCPiEBHLUPdgWJXEpc8LGPecELFtSX/Q6CP6rwbyGEYiG6AohAn6yCgKMx0gxzqMPJAGKDLilZAxECwpQcxAX005cZFtJDC9XLe0K0Su9SaKj/oUtoCTlBVQC4w57Y0DFb/CIY+aJBKJWMagwZIkrst7veNS0hT2JiWRL0xKr0Dn0JQU4Wq7gQLMJwVzIMo0262BhAErKQaBELGYmSuIXMTyVqPGKqFNK6E81Jjgdp5FR6h0H/5XFXVkQIH6eiM0PWRJC4ISUqU9kURCaSKOdJCCaFwkZJ2if/d7CEYuM2iRAqenKPndyVKkWCR1PaJZjGPGZO5sXB1vjtlnRsXBsPIoValuWVl8TlBRvCy0dFTyE/6yMwkemRwRFzLJQTJzrTqZGoLTM4CiFnJhuXLYVQ05UOxCbWGLLNMv3xIN8UZcPUuRFYlHMsAj0oQgtUlU1JiZNU6V346LnQOVnzd/iMJENCKRQtevOXBEuoReBZ0Jd84ZwgPSlKIWGgdpaFec9snEvhaE+JPhSaDdEoTDiakH9utIUpnchIp/LToZ5UmSwlSkzjCVOaHrWhu3ypvqJ5RY/CoJ8GSR44H9U/ojIqqC9RFFfDms4KHZUDCzFiTSenEB82Namy/7RpRqlKAXFRNV1ifadIvZoSk961r6QkKyXntJDdKbV+CllpYN3J1LduLXAMEUFd6doSAoDgJGbbql8RIhe9qgSsmf1sIQHbyrJ4cCCEZaxhE4LY0R5rsFClYEezWibJrqQFCyAADUxiNiuAFiFB4qxK+Nrb4c5QtEPZlCVP9VprqXairSmCa9O6tYbwtEwoIcAALBtQWmkXBiYBQAo6UNnm9ZK44gMu4cyrXgRO8riVVEgEpYtChRhhU3MiWWtcC1FSqQEB/kUAJGcns+6apAUKWAAFdLtd3262eSWhwAw8oAbckvdRn1wvetO73g1jbxb2vS+9kKsQ+O03JRC14/9BmvDhsuC3pQpZGn9NggAD6MAANtbBDXaAgN5RV8HWLQkAWgCA7Fa4TJg1iI+tOwAA+EANHSBAkR3G4S2h1ztTvrLqPLxioqDEvsn94NZOEmYxa1IhgOVySVbQgCY04AIaeHMDNrUQM8TYJDXQwQTqjIAdLKB3wi2IFZLsXQ8sQA2ETnD+dnXkCuZvcxPObUkI0IFEW/jKJQXun7Gs6aO1Ds2H25SOhFhnlIyad2VOyJnVMINVs/oHf3izBuIs2BHv6yQI0EEBVlKAKKKOeAp2dApSAGQiX9alj9ocDaBskidTmmaa1quVNy3tpE3TJJ5eiX0rCuZapwQBNfh2DSb/sOtTI+TMHEDJDBoQ4jkFcSBoVIMOALwSiEqxIPj78aMW8ICSEFrCxZboj4GmBiKbBLtms6p61ZBXYk674XAL8Q83pW2CjEolMzYAuGuwgBkYYMfZTAg71XBtVavb2iJOCBonYICW0Jsh9/au2zqggJMAAADNbtUej22SGyB62QaQlR+lfYWRgsHhRh9aiNnMZlhrIABOD4DE75mSCcQ7JQXQMVwR0ulzn2QIGlg3ghRCBpQYYAIsjyJDhh5woIGA4IaOsNkubBBWwbwkHQBA3Qs+AJ1eGRYEJebxji54iIX46U4fwg8asOY1R92ZJynADeRt4lkmZOsoCcDXTf5e/8eXJPKNIzW56bl2D8yASDTH++iuuHYFKAAErn89CAiA4Bg23JSrQAMsBq97eEH8JH8IAtgV69uU7MDU+iJz1g9i+ZNgPvhmkbpJZuBxfancxtbPZUN0XpIU4B0lpPdA6kGZ9wfMgMgD6AAN0k8DEKRgwZteeNF2L/93sXXkGggCHzQfJbdCftzHP2FU0ZLJXV7mCUbjIUQszcDMaU0B/Jd/zQD2McTaqcECgNcALNnrLQAIhN9BhM2j1FzonAQNwF04NRwvEND8peCyIBbXmUQDBIDztdZiKcDKBQ/ybY1UFQQg9J5JNJ/+VRP0lcQC1ACZiRkEftxCNMyTXeAFov+f+uEWuhCBj6BLoYXgSYAA6n2UtH0BIKDB3GSaCoYhm7AgSrxgDDrVQXCbGtRADUqOSTQgAvifgDmUyLVgSTRdDE4cQaihxhWh1sTb1iQRQ/RcSYDApDnaSYgX7cWW3Slbo4kgCc7W0cHfh5ACGIohJi4JGZ6EGf4gUUjAWZ0EG5KZAbDaqtXAUtGh/cGgJ3KAHg5EnUGe5I1aD3QcDt7USZAfok0gDEDhoyAcQfBU22kXSsAADYDfo5SLw51gkihjJj4jmmyiC7JiKw4Wt1GdH5oExqXiUxkgSuBhKzZTQvyfGkzAAsjh4y3A9PlOXH2Xzf2abiniL/pIS2jfzS3/Wu19yDNY4iVCoz+qSKqdhB8MQZfJ2YvFGALMQK6NmTbuADeeVx1+IzXW4ZygIZL1zg7gmRqW4w3k2S1uCSiZBAUsAKQpj3bRQNApRKCxhD3+2+D91n9E2z/O5JIE5EnMQEHOWkLAGKloZKmVBBuqVXN540loAEG2okUWhAn1DgLcwBB+W0baYvJNVT3WHejQ1v4Uo0/JX4MphzPSJFjWiE1GX07mF3zRD9Xt2koEZWohxGqhRBPgJFJCguecFkooQMYtZO/M00JoDkC5nwrVFT4KnhqkgW3YQVgmJpMYF7qVZVlIwYilhAEUn0oUwGQKz2G1RAPIpQFWZHSh1nQN/9hf3gx3yRa39KPDxQRj7CNdeo5ivqaGdIJLcGZnhh3KWZ0B3MACmoQC6IBDYuZQrkQRlFxtasZnwsR+9dholiBCDJ1pyl0K9oIv9AIpMENVfIFMwqZ2kkh7ocQQsODJzdHU6cACWF+NreN8uZFMuVhCxBdowtZOmWaRuNVLxB1NQkYv5Kd+7mfPlNR2/meNdCfzESdF2qZ4Wtx/5ZrxIeFBMOanGeRtFlZovlPbLKdW0adL2CeAbiiH0oiAmkQQ+EEMfhnFLVcP6BJBOCi22ddCvNvZoR1W1qdLdmNP6VGH3iiOTsiHrihFBSFyhp5BqKjUsGhkSmh6lmaNLs9iyf/oIuaokz4pf+zgerqij74ERKHoQAhpi8VRkb4ncyFpTs3oQRAik6YklJ4pmq6Hc5nHO5kolkLCK0wpB5DoQMSSS+xXvRHECoVpw2CAL1loVaWpoA7qd6wpEC7pnVKe1skpnUKCnb4ocCpEDQGqw2QaTmUo3xGqpm5qbxgqUYgjjf7oVBbEjm7p83GelV6pNlEqdBLEpVal13CqrM6qh0xpUlKZkbLjopYVB5gRAspXPmEorJYXVSYpc9IqsiarZ7wl+3imQqCVl+YgQZSqYx4qHaYqkIZqmVaaQvilsWqhsoaruCYGsz7o/r0YsPaAY12re7EporLEfr0prn5roDL/Ip+S5rjmq77yRbny6LnuZLpGFLtGXI++67xBlCC6kGkC40Dw1LaC675GrMSiRb8O6ZxAF7rmqsBqK8G668BCagC2I70yLCQ4LKY2TOBNrMquLFawEmsh1VlqrLCa62CEYq5K69wtLIXK52CyrM/+7F/IaYsG7EIUwZSuwHFi60f+Kb3OFZiWqQwIgdQKggW0QQRYLSUArdZurU1oabXCbIR6aQ/kacWa6q2aVrribEEQgXzS1RJIrdRmgNzKbRLUbd06AN7mrd7q7SJwrd/+7Ud4bQyaVZeKaqQeRNl+7dlCgl0mqjwp50a9LdzK7dVGQAkIAOYKwN5uLud2LudC/wHghq7oWoTgtuKcFq7StiXi2mrSOu5DHkQmOIJJZMBJ2O3dei7ucm5VdG4EjK7v/m5DxCmvNuqjwmvLqdaWJS97itp+QdQg2AH02oEg1EEdWO3lZm5Q8S7wbi/3TqvyKi/xNq/4Hq5B7MH3Jm9C7AIrjAL0Ti/11sEdZK4AZBhMaG/33q/vatn5flj4jq//vmkUfK8SlAABK4H8CsAGyC9VmAD9CoX94i8E/63+7u+m+OpB5Iv/ji8GAcMidPAiIIH8boAIbwATNLDEdG4JRLAKc+0EU7DHIoT4RkL02sH7Uq/8loEJA1fnCsAK9zDQunC2QQIHd/AUVG4b1MENL/9wDqPXDvuwE6+sfQ1wAR/wCJPwVDDwEmcxE8hvCRgxFHhw3z6xGOdr1VYu5opwCWexGgvFFmduF1ttG3yxB48xHf/t/K4xHrcx5r7x1cpxB8uEa9axIA/qHeMxAeVtGpcEH8cxGA+yIz/yQETASOUuJVeyJW+uHgvAIvtxGI9ESUAyKPtuBFwyKZeyKZ+yJSdw5iKBFzdyKL8yLGfEKKMyLdcyKasy5rIyHIMxJ8SyL/+yTMyyLQ8zJeOyACABHEcALwMzMzczTwgzMaey/Ory1S6zM18zNjfFItiyMSNz5VpzNoezOHPFNudtNxsxOI+zOq8zO7ezO78zPMezPM//Mz3Xsz3fMz7nsz7vMz/3sz//M0AHtEAPNEEXtEEfNEIntEIvNEM3tEM/NERHtERPNEVXtEVfNEZntEZvNEd3tEd/NEiHtEiPNEmXtEmfNEqntEqvtJtcSUW49FIYDkpkhEmMgUmVxBgE8kOsREaM3SdvyeDYNEb4NIopnIY1BExPRFI7RElsgRo4tVNXhBp8ZUTo9FJHxFU7BBA0gWx2QhMsklJT9UNkdUOcQVdztRq020+QNVyI9U809VPH9VeYtRp4tWyq9Tu5dVtTRF1HQVdHQWlVtRrkNJIdtcigtVeDtVQHtUkR9VKw9V5XtVNngRpQtk47BU+rS+0U9k+T/8RlS1R/QEhGyDQRXQRK9FprdrZUswRGbPa8qgFqA9VRu/ZOe5Zs83VpA5UkKJxUd8GqhjZui/ZEdMFnJ4RcFM5K4DVTzzZtQ8RUo+ZThXZzb4Rwc0RubwRpn4RyRzdwe7ZKBPZOM7dqr3Z1B3dJoPZ0a5NtA5VLmXZxM9pJRHVHXLdGAMiyTHd6r+p7w7d0m8QWAIVLuLd47zdEZjZ5F8pMCziCG7Y+TXVwm3dTk7dec5JvNziBF8x4LzdrkwRxXzgeTUR2o8R2JxVnZ/hyT/hTVTiEX7iG+/dH0DdGhLh2e/dqq3h4swR46/eCm7hgb/iB7/iFlwSKc7dDkbdsJ//4fCN5fQf4sOA3g+v30PU4i2M4jEuEjFf5jY93fre4fZt3iU/5vJa4d6+3jq84j1v4c/c4cVt4lDv3kxvslitEhxN4g1n5S4w4HX55cJO5ha/5ioOEgVO3ksf4nUv5kfs5l69EjpM4fIN5anf5kWv5m9MUn1s4oxu6d7u4R2C5mZf3pTj5mbvVTjtnqKN5hF/ElXu6/4hBSbD6oJ+Eq7t6lr8EU39BrKuBCUm6Sdy6TqvBrec6kPt6q4f6SQy5GpC6a8Y1VHNJSvw3XS67fC/WkD+6jV/rqMd5gUO6Ns15cQ/Tfqe6iB+4nkf6tJ9EtUt5qf/4U7/4oFsEuM/4rEv/+bnDOUosep43en8zeaQDObljurW7+ZNXtsBT9mv/9MALfL47eqPTeqR8QU57urZfayxcdldedm7ztKofhJQKlY6Xd8QjxLuHe8e/+scvPMn7eKhW+pe7plOfRB8U/CenxMvTp8ovPKJfa5vTJ8DDB0Rw+2dXPERsPEyMuE97PEugmLT3I0rcfLargXdcfEpk58rDfEy0PLarxNMjecYjhNC/hL0/erpTeUkw/cfieKI3d8k3fdqvPNqj/LXW/MLrfKIvacE7u9VPOiTcfWdDfbvT+9bvSC9E/NoXvF4zI7aDPbOjxH8LfN8bRNfz/Mzq+t8PRMinxHZru76XfbBz/zriu/Wxc7pwN7vY431nmboazDvbMw+yhz3iw8RO+3wgezvrP36hm37buz276nVKoH7B6H0WFHzBWLZJ/L7p1/3oE7vvAz9dCj/eEwTtu4S9Tz7i877Jw8SiYz7ucyzD2/6Ac/7xTzjnS//W8/1mT37oa733U/32o4ngZ3/Tq3zFpzv5187kP7/rR/7mY3vlq4RyA4QagQMJQjJokGBCgQcZMlRY0OHDgQ0bPlz2hSLChxkNblF4UCKkjRw1KrzI8WEXNSRLEryyMmNIli0l1px5UOVHjstGzgRUE6iaMzOBVix60yLGmApVsuypUyRUklBDekxIlOpVmgtv/gwqEf8Q0p5LEzZ1+hUsVpkgbapFq/Xs2q0Q4xI8iVIqRbl6xxqlq3ALW7ocrf6F2xfv27w3GTd2/BhyZMmTKc+d6Bcx2YTLKH7hmRkz16gEA48eTNGr4sUR2woGbfCMaoVDp7a2fLn23qB17ep9+fppwtKFcSc2qZlgF7GI1fxeHVo2TKc5F3vemzF1dKG84d4WzV0gZ75MnRIXnbW78fPC55ZHj/v1wezRw4L/zrqsW+311ac/mls76fo77T8Ae0OuuPGesw061+BLT8EHIVLDPAEHlK2yDDXckMMONQzwOegIQkQgEtWQ5LoIqaCwpgotFFG2V5SKEEQDa7wwOv1uxLH/i0m66PFHBhlyUaI+hIRRICCBrMksG5NLcjf7MJyJOqZ8XDJFhubTjjYEA2SMySt9ZPJF/ATCgkXAKHQiRAfVyOLNFxJiE842TTszTeHWtHNL+qRUQ8kxJWqSoldATBBJ1f5UbNG3lnvIRBOPdDM5MasM8VBEG6oQzizkTKhOO2PLtEsPTT0V1VQhy1RTGrV7dEcvZYvCyVc5moXVWWrNsVFHd1UUxyl/VUw5HW0d1tepLj32VlZpDRZYY2UrFiUihUUWLfdYnQnXTHXF9itq9YpiW3CjhDZZWa9FN1tzz3WVV3cLzKjbQ79VFd989T2V1fvY/QrWL+V9iNx/AW7W/9uBs6SUWXjXHbJfaact00yBFbYTkmXjRfjQgtV9+OO3CHUY5EQZ7bVdkuoF8d6QRaYYEnIzRfldkk82eF6XU9Z5Z5PTzcjaaDlmed+ijT76sX5hrrhhnmv2+atnnX76oJUDbBnqnm2+eepJ74y160EDbjprqh3SuOSqnb0Y46+jE1evoLnG2WuR5P6ZIqu1w7psoOB2SOZDac6Z6Y231vrwg+n2OuLBCWdI7+j4RpryyotWGsxyHV/Y7Vkpxnzoq9mGsO/HvZsbYs0XT2npztM+HW+K0BaaXmc/b1xiYpcGffP4XH8dkshlm5zhiUkKHOzSOcc9bN9/R71ww6Onnf+iuxGHPFfLtd8+X957x5j5xIGSWnyzg89+dd+9L5/x8NkXO3fop5cfpNnpN0h41chXnvPiidV2ZvGLHUisp7jQ7e17+UEJ8izWvDa5b34DjOD1YCdBCE6QgvhDH/c42MEPXZB/4FPd+xTiMRK+Jn+KId7z7sdCCbrQgJsCYQXD1boZwtB8OBlh3myXvraxamQhFGEAR3caHiasiFA63g4xmMMZ3hCHpoui6W5YwByeD4ke1OIWHbM+HxrxhKTz31v210TzpfAtK/SiEMVIQ/Ot0YxMGpv02Niq+jERe5kq4xhb6EY5TsWKUvRj3fIkOJagES0rnCL8YsJAsvExg0//xGMclwfCG8JRbVnk4iY5WUc7UtJ5kuzY7SaJyK+o8ZKiNCTQUpmpIHrShpPUIREPGB0TwrJ1g2RdAtsIyRiGsZdYtBcvB/JKgziSjr50oiyhqMpVAvOTkAhk3YRJtE5es5OYBOUQnwlNNexRlwszZVBQKctFVpKWuBQgWv7mzVimUy/2e2E1AwTOczrvnskBYDcd2MtCJq8h4wSKIvvVToQg83XObKA755hQS5pTm/REIDYpusWIhpObAFVmTW65zRAJtCblhKc6kwizafavoO/kJyxvIs8MStSWpBypN42J0Ywu1J2tA6lECApEmCGUeh4F40YJac58DtWmbazi/w13+hBFVhSqRrvoUaNJVX8JVSD2xGRTFSLSlWL1kw+FKBAbGlSw2tClvwzo2r6IVLAaFCEnDSUz5Wonriakp66cClDvp9BHJrWqfv1rK2eayWFGFbGWm2ozmalHmX4VpsMrqUoha1WTEhZENQXsVc/aUnPelSAdJSo1N6vZi2JWo4a1ZluVyBG+vlCwDi3saOODyaV+doOJ1e3loGjZsvZVj5NVWW5JKtySGrekcKWtnS6Z1iuCdiBa7S1ZAcnY2f4Tp2vVpDvh+s3GXve7ld3s7sQq3ohCVyBP3e16ObRYo8ZWMaIdL8zQqwavpna+xOSsNFGrHc36Vr+5dK4g6/8rX8vm0qqmta55mUpcWNb0tZEML34XTOHy4pe/uN0ueznsIffOdrz6lW4pHbxc5sKXfhEt6G/n2VwNdwy5+lUudv9qYrfSOJmqFV1y9zrh7No4rO/18Y8BHOPabbjDSc7Qh8Vb5H5G97Gpre99iZzf4xKmv2+jbJWdzJEBU7PAUeZyackrZBCft8RAbm1GIqxWNZe5shWusm3NWddgTlnJed4QkzHcZU+OuLB4Zu1+rTxoI3OXxS91MYgLfOgnJ2mffX6ind0aWdXk9VDdbfMywdvpJqM4xWN98Wr1XOrI8HnMoI6amP8q6EdHU5sgpDSsfbpON7/Zs4zu4asJrWb/BZuZwaPe8aAhPOQc+7mztuZ0YW+raySbGtoBRrCca8xWXtM3zQdW9rJTq2LqBnjb1ASUsLUD6CYnONKppmuDnz1eTRtbtnEGtoUnmeVjW1qF0dZ35oyKbJYm0cBbzba34W3WDJ+51uBWOEu+3L8wD3raroTzp0Xt7MMS+6cFB66nJa3xUIN41r129b5JnlN+U5zj5Xa0BttN8JQP1t6qUW6IF46Shvuu0RA/eYBmHPJcTprdF+f1u19+bFXfGtcr9/ebdZrtkusb1TWmOWsDDsKRF1fnV2ZlxTO7ZalD8eZ23bXJEx2UX4N46YWupWSTm/Gix5veKJd3vescdFI///3pUb932q1N9iMLHevXrnngER1ulEI07HfuO+Ff3XNqG93n3HL6ihfocQm/3eBJzzqvDe9wp+Pd1HoHHt8dq/UjAv6sXq/2JCMf4P/GvI+Jr/TDM0KG6Upc2mW/Iprbbdliz9YMlke6F+Y95wtzufXD7T3oQ9/vx8Nd5abXLuqZ3vna0p3rPNe9IBct3pwLfvuMjEnypV8R8v/97g/uMeY3Pne5xx2ysG/h1Zm/79uj/ejjg5nVBy5/2LLe/2rI+oIJ7MgtpjZPxiau4xDOANkO45aI/f4vAl+K9LBPvM7v9NKv/qLt/t7P+GCs/HRsosBP6ZbO5TIr/A7vzGQvmv++z+9kLN2kju8wcPo08M2Izv3g7wM9cPUsEMN4j/o2sPnQLu2m7tUMbOnor/pyLwQ7IgDNTvWApwAtDkSqzvlwrwSNkATX7tJcz+1ycAd1UAbz743qrgG7UAhJrgMXEAxtafDyKAi1jQkNDQGHLgXVB/HOML6ysLRicO+ATg/TyPXWrw2NTviuqAKZLfu4TAnTUM/WUN0mMCiQkP9a7gm5jcho8KxebxH3jgVFbuwYj6YUMBKDjQqHbei+UAwNURIRkQypyAxPcQQdEdogcQwPkaPeUAQlJwtjzQd/8NuaUPNsLhDRwtz6DN2qq/iqTRN30QHtsPJaUYpesX8SMf7/OvHeGpEWk8wW/xAXJYISScwSsRH6/qoZ3S0KM68IM6YYV60OWevsePDegNAG0RECC7EcWVEe8zHHms37Pm8b16sbR48aS0gXWS4OT3AV00Yh/esOT2wF23ES+TAZq+X5Mg/HgEcbfY8QFxIjv7EaCxI4yFEdNzIgBfIK8Q8kS2j/xDEhL3EaAZAkX2YAK20K/7H0tjCJ4pENgVEiB8oL79Ej228o58kauy0WcTIOTxIlifAiiTL66BD9UFEUl1AqXxAaD3IYY+ITmy643rHx/JAg1+0nQ2oQoxEfP1IaSUskMWUm58kkmTKxBlIdj/IAr7IGqTL1avLGZJIBMy0d/1voJjGM9rASHknxFv9SKevR91QxDB+zB/dRLRUR5OxOL+WSveiyj9oyurRSGxsyMpHyLcPlIQkwD2XRDcGSpsSyLgERNZ+x8BppJR9oNoPJLmFOMQkTIDETqjTTKDkzq1oy0PpvNJFO1mByUAKzxYyqKyUvJw2z8RDTG3OTEScv4disNvtyLUMyO5HKH3Vz+XizN1NSMqEyNfESDusRNPVRNKnzbUrTJk9zMeuJIoMxbp4Sts4R3wSRx9CyKC8vLTezO+0IOT0vPMWTonyTAoHTu4TxMwv0+gpLP1OKL3ttMKvzOavyraRzLN0zG60TC7FzOyM0QH9zQPfrOzF0Kf8RtKIUFOm08M88kzg9lB8Nbj1lDj5pLSJfU3/qU6+UUSWvSz83kvJkc0Rp80htk0FRtDifazdZNJvIsych03McdEZNsUQpaEKvEz3/jeHKEhxZbe8SjENbs0kJDEQBUyiptEbNczqzlIJSVOriEkqj1CmXkT2jkvO4MN9U0yr3VCdjUxhhtCKa85AWby9zFFBYU0CF1DJnUVArYtNiMkm1szwlkDKxFDxXtE7t9NzwE0DrSTgh60HPtKgkFELLQjkVjTnBlGDEdPTIdA4HVQ6Vbykp1LVOVCvXcUlHFcOG9Ek71aKktBT/cyKtdBxpdDLbU1MdskJX9UXHjUf30E//34pRTdRRXbWrztJI4RQTQ7NY2ZQhTdVAOVVYuchFXXFAw3E4k7VZwdUcU/VJnpVeqURbE8IK71RN+VBeZy9Nu25N4TVPBbZDvbUMK/NeCUK9znVY9fVSQ1VPGYpP+TNQNfT4uKxIabX7NrUKfTTTrnVByXJaKTYrx0VXBxVUjfNi5/FReZFhoypdBek29cdXiaxUldVN02ZLQ7RLk+1LR9YYYbUuZZVfyRXn/pXnHJNgl1VcG9VgYRFhgfaUXhZmiTUxn5ZgZNRdfbJSCbRfIa1eNdZQbbVjq9XXQPZFZ7BlYVP9/LNpMdVY1bVrvRZn4TJYqXZ7YpYt17VmW+1K/7kWa19jZ/dVY1tVaidRaPuIaM22COnxMm9QaQdWctsUWwN3JKN2PiEVbzlJb7lzbu0pCf8WY5e0F+0TUHv2jg53fDwWBYH0YY0TWHsvYyX1ZFGXV0+0b1k2YQdiYTc3b5UGeINXeIeXeIvXeI8XeZNXeZeXeZvXeZ8XeqNXeqeXeqvXeq8Xe7NXe3vNd7lne78XfMNXfMeXfMvXfM8XfdNXfdeXfdvXfb+3e6/pfeeXfuvXfu8Xf/NXf/eXf/vXf/+33+K3cgCYgAvYgA8YgRNYgReYgRvYgYlQgCnngSeYgivYgi8YgzNYgzeYgSN4kzgYhENYhEeYhEvYhE9YhP89GF1RmIVb2IVfGIZjWIZnOHhVuGFpGIdzWId3mId72Ifz14a16IeHmIiL2IiPGImTOFaDeF+EwYmfGIqjWIqnmIqr2IqvGIuzWIu3mIu72Iu/GIzDWIzHmIzL2IzPGI3TWI3XmI3b2I3fGI7jWI7nmI7r2I7vGI/zWI/NmHuZ2I//GJADWZAHmZAL2ZAPGZETWZEXmZEb2ZEfGZIjWZInmZIr2ZIvGZMzWZM3mZM72ZM/GZRDWZRHmZRL2ZRPGZVTWZVXmZVb2ZVfGZZjWZZnmZZr2ZZvGZdzWZd3mZd72Zd/GZiDWZiHmZiL2ZiPGZmTWZmXmZmb2ZmfGZqjWZr+p5maq9marxmbs1mbt5mbu9mbvxmcw1mcx5mcy9mczxmd01md15md29md3xme41me55me69me7xmf81mf95mf+9mf/xmgA1qgB5qgC9qgDxqhE1qhF5qhG9qhHxqiI1qiJ5qiK9qiLxqjM1qjN5qjO9qjPxqkQ1qkR5qkS9qkTxqlU1qlV5qlW9qlXxqmY1qmZ5qma9qmbxqnc1qnd5qne9qnfxqog1qoh5qoi9qojxqpk1qpl5qpm9qpnxqqo1qqp5qqq9qqrxqrs1qrt5qru9qrvxqsw1qsx5qsy9qszxqt01qt15qt29qt3xqu41qu55qu69qu7xqv81qAAwIAIfkEBQYAZwAsAAAAAAAF9AEACP8Aewk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52h5JJMNunkk1BGKeWUVFZp5ZVYZqnlllx26eWXYIYp5phklmnmmWimqeaabLbp5ptwxinnnHTWaaeYuZyx2p189unnn4AGKuighBZq6KGIJqrooow2WueejkYq6aSUVmrppZhmqummnHbqaZWQfirqqKSWauqpqKaq6qqsThpqq7DG/yrrrLTWauutuOZK5qu69urrr8AGK+ywxBbLJa/GJqvsssw26+yz0MqJbLTUVmvttdhmq+2q027r7bfghivuuOSK2W256Kar7rrstvtrdEp2coa89M5rb734zrvQGWyIIYoY/gL8b8AED2ywGAqFmZC5C4OJkC9hBqEQxGBKjNAZUjh8cb8HFyzwxx4zBKYUDGWiccNfMkQKmKQotIbCB1F8csL51nzvzZ0csS/IHffMM8IJizHG0EQXbfTRRMP08swH4ey0zfW6DOYaD4cJBspeJsz0SmBmsrAXYIct9thkhy0y0mijrafWXSjZ9hlvx+323HAreS6WDcmb8r5giv+xtkEwX7w1QYEDXnjThxeUOOGDK944QXpnrfXek1OO+ONhUtHQ4gV58fhAY3wukOdeesG36GB2UrnklzfOuUCvDxQ5661zqTpCoVuOEOldmr56l3dfmbfoveTuJdC1H4s18Msrb3jsvTAsuO4FGc/871syNLvz09PevfeOuy499loyxPv1CVnP/e5f+t78+s93efv36IdP/UCxQ9/L9vAz7uX8BlFf9hZyvi25j379I43+9kc8AWrJbwgs3/skGMEsTZCCFbTgBfGWPuLpj38YTN4AyRdC+4EPfwvUXwFH2MH7da59p3MhCv9HQg2KcEuQyKDwNrhDhYCwhP6TXwv/T/jC0sWQiKNZ4A85qBAHZgl58aufCRMIO/FBb3xRpGLxPEi8JfZQh1YSWf44N6bNEW+FQKzeGWFYQyaCkUoAzCIVsRhEKdZRiwLx4hflmKU4EsSJbmSfEdu4R9MosYF9+9sUWchHG97QkYtkZCMhGUlK/pGLMpQd6jCZSTrOMJOftGMRkQi6NQ6Sh4Ws5JX8eMc5himHjwykKlNZED2GEZVwHKIoCYJGLB0wlrIszSFBucUvQXGWt3wjlQgJKmAGs5WShKYlS0nMD26ymmO0IvGiZ0pSCgSQtOQlG3HZTHJKiZWh3KUnq9jJLmZTiLjrJpd+OclnJnGbtlzmQsBp/yUIOrOc/9SnMqdkToIyE6D1TOZB+InQgBrUh9f0Jjc/t86JEtOiuxxIL+1JTYlu1Er0RKZCHRoldLJThmKCZUIbKk2O5vGdttMlHnvx0SqFtKUuBc0wJcpQKh0TpyMVqUBJGqWBDpWoRS1oUuOJTWLm86FGXapSpbpSlmJUoleN5igz+k15GvCIXE3dQY8K1KCmU6sn5SoDKfolk/YUqoLsHVhn+pmdqvWtUvJnVeEqVL6WlaxnRWtaMxo7vFIVqU/SXkTVWtGsorWxgZ2mOIlpWCiZb5xRPWxfSzpWvw6WSyrdrGYjm9OnevazfZSpYEeHWcQmVjV2nWlln/RT0v+G07GSxe0zy9hZKfXWsqpN419Pq0lQ6q+x6+TtXIWrUUQSs6ZUuqltb6tbK5m0uuGsKExnalrfTtVJbvWqlqSLWuaGJrarLebxFDlc72b2te910nfhG1/5zrdJTeSkWrsL3PsySYxsxVwKxWte9aoVulMiL3bN2l4oXVe7r6zvf/27JMUGGJ4LJbAvl1vguuLTucejsN1EzF7R9tfEo50ug8vL0dna97f0RQh/Y7xX95K4xA0erXJh/OKEIJi4XX1ua2tsY9cy6cGvg3A7nbpdLYVXyKeU8IRTg94Cu7hJekVxj4l8Yi7TWMVWBTNgxVxkNTZVojPespfVvGY2k7n/zG9OcY6/vFXZavhKCoasWG9849DO2c0spu5al4zhAN4ZpBzO7Xk/TNm+kZjH+H20kQEd6NsWVr/cXexMkUtGyFY6zM0984GHrGVKL3hKSBawqklpzQvHVMojVsiPo5TnBXqmyoo2MJey/OdIwxrHcabzqcccbGEPG86hlmirvXncJj92wFD2KKbHm2iX7vnXwD62lPxcbF9PusILSTOlr22QWcuZtVH+NripzGieOvrXkJ6yuoG943lnW9tdrnN6lx3WaQs2uZ7Gt7HRLW1RfzXe8lZ3qlGaZFdn2uFO9vGhbVptQXv4ouJOeIaNSW+IM7fhmtZi7Myd7zZr3CAZ/183vCu+YoELO+AqnDioP51gls+c3CY/Oc2pxO2dI9vn5x40q9sq8WjP0+bEFg2uc3plJtUW6CXvts6hTud651zlV783yQfucm/LOOQF5rQ2Lxpzo2+a1L32+tUXjkQlD53JHseSSbduapqiXepTV3q775rIlft93nxGONZLnXe6qz3rFma2vz8OcrLLPOkEZ+zdqT5wnBN+6in9O+LD7Wy5F73gchV8rFGzdEE3fUlP73reO79bPbP+tobPO+UPX0uw51rsLrQ64An4eCCrXkm1tv0qRZ9ttxPWnXEfflxHne6s33vRGAdxl3iN99FvXvNplz3uMxr7wV8/ISm3/v/3sU38wCP958lmvrIn/3vvZ19f5nd+z9t/b34fn4bLn2n3zxD8i95673ZmTJKGfe/XcVf0ei23f89Hf4nXbwYncp0GbaCnfpLXfJfnftXHdurUePeHZgiYS/mXXvvXf1j1f9HXaBxHgNVXf6umeMkHe4tXWsInaNu3gdtUdhN4dhZYgM9neTzYZyo4e7IndB34agehgJe1gyu4gBeHVeG3gKenJKn3gUkXgTNoaZ+DhOcXdE+4hVH3g/HHg0yIgxSog6EXhmtXfuQXhAzIeS9YJXPXe7TmhV+odyfobim4e2zIgQ5IaNwXg4LWhaIHYH5og45ndiIIiBSnhiKmga7/BCbzR4W+94QsiH9HKIdQQoJq1YSbKIj5JYB7+IZWpXtgyIZaOIhu6ILrJ4qjCHOYWIeRZ4ZHx4iw5ojP1oIQCHeFGHEhWGAjSIdcx4l05YnB9UQG+HbIaIiqmIxadIoDCH5XOHP0V4kMd4OvyHXOCGuaiEc+uIRAqIfg+HWseE6fV4bURounUXotF2QhFoq7mEak6I3PWG6KKI3EGI72ho5LOIbXWHfZqG7buFrdKISYx4f/hnzv6Hm9eHvsF3Am6IT9iGXHWIS52HYHOI7o94/jdxD3uJHOp4/yCIy0V4BJuIpnuIaNCJIEuSSRiJFcKImctZA5BSYB2WEP2YkR/+l083iB1ChK8biS4keS5SiLD7eMRFmRRPSTK0iI5hh2DXmRhfaRKOmRS5mKzMiLl/iAWVKTuSaM6UWEiZiHVAmUqJiPKkmWQ7lvCNmHFZiQkuWKWplrGnmBXGltRIeGS9iSbhmIMOlgaemUSgiUTHiTw5iTqLeTQqmCSlmDgjWXiQmNxlWPoAZwEtiWTcmQgTmNIrkktihcxoeURXmVqSWTNPiU20SYX9mR9CiWPFmW+BiSUzmWdheXMhiZtMlRn0lXzYaIgHmSZpmSeCmYeimauUaJgheHt7mIwXlPd3iZWDKFLlmHVmibe5mAkjmJ0Qh5mhmcSomWrkma69h+df9JXQO5nb8pm/YHmli5miY5i8tphxDJm8bojsRpT64XncbmmFUJUdRpmRT5iIfYnvp3nXN4livZmW8ZYa+5n5BZnSCYlQJ6ju8JffGZg1sCnQ5ahWNnlOrJXPrpnQ3Klkd5kBu6ibtpob3pnrGZhsuZm4yni/VpXX+Jmb4plezWnAPKmo+JnrjIjX1Zhx/ahvzJoSn6n7cYoP4ZlhG6lZupfXe5onlJn/v1o+A1ozNpmv7XGeoojQqIoTHactNJpC9KSkGanuZ1ol/KYN0ppIipb0UqoVD6fghqnwY5plOKn02CnEu6YQZKoTgpn885kR2aW3V6plRKaWW6lj6anGD/WqhdiaY5uqd41qQYeKBnmXkLCqLimKHkCJ7SSJOUGpQKBIBKOn1tqqmtaW89eKgjOZuSypf9OaJ26pNw+arhmaiZeZ9RyZPF56hYCKNGqpAQmqRM2qc6Raq+2HeZyqZjqatpmnS46oGxqpZ4Cmi1SqxySaCZGKqraonnyavDGay1yakxOayyOqnG6pUdpppu+kSnyqyp6nzdSq5yFq13KqZXWq20t6aQSq22Gl3cSqlzml2+2qjAOqjKt6wrOZ7hqa5dya6TtV5SirAEm50aSq+wCK8oZ7HoJ5iXWpnnWpqg5DdYiq8y2qIKyqMHS6K7yqDaGLCwhazZCorLyqo6/7eYNlup/VpgEIuqNvqt+2hGjKqd+UOyuQqVRgi0sBmvCguWLJu0TPuy6SoTWHIFW7Gl2tmlgvq0FLtiziquv/qv2tmzGsurH2uNQ+t70GO0NWq2x3m2XxKuXWuPOQt/TQuqU/sSXIIIV3MVWOt7Xfqudbu1i4qxxrazxcmxQceYWsWv2pqxRYu3E1qeLuqZ+lqpL3W5diubCwuzOfElvIAVf9uxrjp9hEuomturiitng8uUoVm42Iq6PfqViJuv3sS2Kqq0cgq3XiK3XJtexgmcd1uym6i31tokyfAFfiuzORW4E/u78Pi1c3uxYoud0/qm0Bu9IOuvsWtpuHtwk//7pLprniorrYabp+/auXm7EpDAJFfgC76wL18whEwxukGntc87q0dqsmELtuFppopWu7hZsA0rwP8rOt8Lp+NrqSgLifmbuJprUgYMsOvLNfR7UqLLvILmvDWbutg2r89KXBM8tqvLdYyrvWhbvaQbucQLu1sysF5LwNR7ryFcrpwrnp57E+2Luc+TwThaqrt2ugN8viMpvdk7xCr8ktdLozX8c9casgc8spIbpxnIu13iu/rLs3UrwY/rJAwrjTCxJPH7EDxcv1ZCBUFXthFrqhkkN+jXJBBwxG6sY0acxbL7JGOzwl/SBK4rkFMyx6aGMSPTRoBcdQHXBHvcx0v/IjZqS2uMzLoJXKw8VMiB/IKUXMRNgsaWKyWXLKo+W3senEEHo8eZGDZSwpWzxBNl7D8+vG6WFYy9cARe0jK8h8dmRlun+0i/c1afVUON9D7pxMvYE8y9nBAr4yUZc0FjcMt1d8zF+yXJfEG6zBCy3CU6Q0JU88sIRMxZ5RBIyiTLvMatWl7h3FGmFslnkGW9VJPZXEkL4cxbcs0X1M4DsTQvl1jw9SRYjGOs62v5PM69AM94lDHEWc7sWHdRos7bSkIVpMqePD2tHGuJtcMAPRDVrCW0XMtezMxYNkEe3Ty8TNGrd89u1l8vVnkn7c+mJtBYQjIkZNC6Rr8sbXHd/+bS5IMQIn3BF50l8jxB9BxJEUTMOf3QpebNUALTG6XIZwDTgBQ0Cd2uAfnT0KQyXNLTESTVAmHPmIxfQ/03JE17Xd2TXp3SMq1sBO3HT8LUiwslx7TOy5UQYe3QgzlDET3W8gXLArHTVpLRGt0kvwRI1FfMwAzSqNXN7zN/gi1H3IzSKj1lXDfTVBLNyszRFwzZvudlkj3Ymk3NWmLVCITVraTZZH3BVEfGR92uCxglag2L6KzQtow9oC3M79zZQssksd0LWo2BrzzaLLnNw0zYhn1VDmHZly0QZ227TbLaJszWiuTWv/3cn0vUPby8ji1fXR0Rej0lfN3XTPLXT/9NP7X90LxtN9cN3Lt8Q4tdyY3tynUX0Fli0y9N2avs3jkVVfB93gox1BCR3VLi2fRz29wM1IMl20ZN0+SM2uaTx0qi3GTj1GwN1WAF4APeEMTtJP6dPBKe26r7X+Ud3FnEEPoN3P9M2hWO19Fz3GB8NEui3EeT4GDT0RGbx2BV4PPdEjU+UXUdWL0ABu1dEPz9JNsdEYt8yxBR0Wk1ERkbRYhtQkhu5ELu5MZ8JZlt2ktN5BVR4ksS5FQe2YPp5FAey1Zy4bUj4aGUEDzeJGP8YkHQ48N1ESs+Shjx5pck3QZRMGSAes2NegdzRGR+5MMd5lt+Bn2e2wmx5mge3E//MsZRFOi/PeIkXt81RhFy3lEXYbSurWCLzug7ceM3DhUmztna7ebAZ+U0/uR0rtgSQdoYnOpfTuOnPtuRXRGTzo4XgeVaXuSxvuUQIdIS8eNMIuat0+ef5BDwG+AZAcang9Sd/jzKbRHpfJiThen2I+yr/udTAuzxQ+1aHREdjuuv3gu8zuqtjhBYPtcG4euqHj7NLuuWXkTSHkTibu4swenfHhVJ/hDofuve7t3fvuz+/ukTteQQHe/17uryHuVSMuXevu4WUeH67u1QovCT0+QHD+ZRgu3PQ+10TfAVX23HvuBwLupVPucdPxCWnuf8Z+oaz04RQdwYHz4rb88c/1/x/07zbE7VxZ0Q6F7yE8XwFHHy0W7qkl7wKkHvPL8UAA/qTvLwVM7v5k70VUTx6Y7jQy/1UD/jGmHZ9y3uPn/lUcL0EN8kWy9GFLHDFPHjL+84K49CVn/0Df3xI59scQ7yJO/s7R70uL72Ud/yUJL2jKP3S8PtSQ/1Zj/zHEHcGeHrF2HKimM27A7tofbubC/rbk8SRh8Wie4RKH4GYO8QRMNeYqAMQ1Pkbj4Rhs4kik7GpW/4HZH05F4zEg8RRJNloT/6GUEKNdP5RZ4vsZ8wq4/knRD8wv8KSK73+NP2lY/qGREwbKBIJBvYEMH8itT8z24RbCD6Y9D8hDM08v8u6L8PESzd+wtj/Lh98Gc+9dHz/Q9x+mJ8+E/CxxoxL8If/EDQEwFT51Jo7uSf1XINEL0EDhR4xuBBhAYJLmTY0OFDiBElTqRY0eJFjBk1buTY0eNHkCFFjiRZ0uRJlClVrmTZ0uVLmDFlbvTla+ZNnDl1VjzI8EtCoAp3DiVa1OhRpEmVLmXa1OlTqFGlTqVaVWpPhryCJrTa1etXsGHFjiVb1uxZtGnVrr2IladQtnHlzqVb1+5dvHn17uW71C3Fv30FDyZc2PBhxIkVL14cWKJjxpElT6Zc2fJlzJkRQ4bIWfNn0KEbZtok2vRp1KlFe3bIWvVr2IMjMInwI/b/bdy5daN1zbD3buDBv0JSY9CBADXClS9n3vzlb4LQnU+nnlMAQgcRMlXn3t27d85bEX4nX76lrwhAHWxYZN79e/igHf8ULz3+ffwDMzHZ6qDE9vwCFHDAuiDTqr4zCFRQQEhKQJAJCxaUcEIKp7Kvlwsr1DA3KBA0ToDSNhRxRBJdujDDElME7ToPDaJNRRhjlNGiE+Ga8cbVMkGixQ85wfFHIFOsMcEgi8yMFRZbdAAJAI108sn7hoRySsau8KEQ/njcAAoqu/RyOim/FLOvE86AQYYyeDzDvybHdPPN08KEc864MEBoCUPUPIM22+j088/IwkMQUELJWoWChJaQ/6EQNY8LsVBII8VrvhYltZQqIraCwZAslUzvUlBDLctAD0U1NSkr6oNhCUbVZO9UWGN9Sk5Za41pDUQR3NSERpm09Vdgb6I1WGJN0sJDGAyiIINOPWSCy2KjlXakYae1ViNE9DQIzUZBvPZbcCeqNlxyH5JBWzN3VfPFctsNd1x33e0C3Ttb5VEAH+PVt1h49wV3FXoPgmFgIXjlMbs2/VXY1H4XnrbMgBHyYVk9X3X44ksFrQ/jcO2MOCEYtIAmSQ/Z5PhkQCktFeVpcf0YIRgoWEag2daNkGWcxyR10JyLzfRlga0QqKZdHFTT256TfrJhpUPNFmiDYCCioUU2aP/006azvpFprSMNJFegY17FIR31FKC9rtMukWu1AT1WVQoeaBEGDCK6xOqDfW177wnZ5hvOK3SlgYAZaNBVhoi2OAMCOZpFcMu/IxfQb8nFPFdTRAmgYQZdYbgiIioMioERkhH0j5LKU3ePctWnnDeogVtYIAUYNte1i4iyQIiHGBpxvD52WxeeOtaHL/JQ2D0AgQC5YWgBBLgDgSiIF4LSw+h7kzN+e+E0Fo/7NyGG2YcOZhd4AABURQR08XhoBG9PwZcft4PAOCMYbef/sgqgYHhgebkJLAUD8IGmRBARLngIAkqoGNr098DVfAyCU1oG2NI1gBksIIACA8EAMLf/hodAAgzV81AM6FC6+phsgiu8zMtY6CQRwGxwIPCA7FIANhgowHCwSxVEsKAnRcThd+J51guNGCgJHvFHTzMTBVJgAA82EQALaEHUZuAB2J0AIpBQnLZeoAcU1gdpSiTjYFxYRhm5TGAdwCLMWkAA6FGAc/2jwNgeMsKA9Q5+LcIaGv14lzP+MUWvQ5YTZwAAAsBuErl7mR4Y6CrtCVKSbAnkJDcUODUNbIb9QxxEuvgyPfYqYZYkZVgqWcoJXU5PyUofyD4HkdBB7QwxmEPFiIRKXHbllLkckMe0BYMOgkwLjJRlDCAAC1OEUTwO4mUzo7JLZ94HeeiCwQyqKDAK/4DQIZCgnixnyYWBWGCI4olANM2pFGie0z3i05Ycdxg1RNjkIU7wZgycsJBMYI9HplBnP3eSTn96J1UB84ACcDg1iCSwmC8Igm+q1qhbBlSiJkriRMmjxrDJDCJ4REgMPPoBkH4gBjyKQRYekon0uMqBFmWpSQDaUua8DWowqEJEftjRD7BgBjkgAQnOYIMQlJAKEUGEIdKkp1HCVKkbeelSgcPEsGnRkx2NQQJmkIAKdJQFCaiPR7cQEQoswQNYWldEnXpWGlUUrcrxhQVfBgM7PiSWoguBDQ4QlKqyQDwljQghA/aotQb2IU0V7Gv8+lbcQUR3B4lBBWZw163EgP8FkE2IMWEhz4ZgUmKOQFefCvvZgqgVtLfRbNg6uc1uMvYMPq0PBGwAAaDE4KsQYSdCFlWxSI42sITVbWhq+zEYrA+WHYXADFSAIMlSVnRYiIgvYccpPWmnt2vl7XQz49y3DjOhlf3AHBFUgawy9gVgCCFGxUMBe/FopdZtaXXZW5lpZlR6dyQhYw+QA3rFAJwQ+VmL8qStpL63n+4VsGT6Gzah+TC290VXDIYKkYGqiWJ6ulmBA0pgCysmwmFD6EM+mZARzAC2aooBQ81KEPPyyAcnOKqaAJvhaGIYxob5mjez+RBfwGLEscWBcktoUojIlJrQ5VHwZtxMGR95MEL/jtoJtGAFK7hVVXVT7F5VgAMSP/ghUA0Yq8zGCiXzMslh3svTBnaCLgh3IIFgsqak6mHkJoCrLZJtRFQZsAJuqsUt0huZLTlmP+PlBESYhJodcoU7w+6Vci1hAnJw3K4yFyKHBW4etLWlEweajIDWtGLaLLDEPmSxJVQBC3DQUxLMWbzkfQjAZBkzgWxCmVv5T6f9yGlbH2YNmMNsQ1KrphGEQNhB7eh+H/LbgA3M0OJcV21yrURcP7swiYZnROhZzHtChH+v1i5B8mm23EobgtEWt2BiKEwE1tPED0lxxGI2M6rt0UMRgES5xy1ae19m2wi5sUNyvGOg8ZW/uvKA/5T7B4MEk20ODlBpvudHbofnpbRm6uFDbgo1BxNVVTAYgAEWgKw3OySBpNNTnyMuPIifHJAC63BDuOjNWc7WITXWlPIIMAAF6KqOGyVhDDgwzqAUUeWtS/nQ6SK+nQ+3mEB+yKcvaIAbDgB6U7ZpQkh+tBcbfW9F13pcXkc3YmJ8vBCZuMCUp4DmnSEFqjqtQz58EAj4rtld/xvX6a6WVJ0pIr8OuMwdQu2BDeDmHIwi7DzHvq04kuH34kSm794zuz/+LLs+vNIxLumHUNp/CqAhzEDwzv6F2iGjBgoJHyFvBJlc8pDH9+oNQwHRN0ShYrdfqy0Y+BkQwK3VBD3MKP8wX4fwfSs8WODiW2Qx1+cs8skfSxe06XKOYtzYDmHn5j9/BirCzLsgCy7iS2iQWQel1sxH2fLJz5aLB1zLDolw4BfQgYQAoI22g90Bt6stRfzcZufnmPn5f5aX6ygsSD89YSiIqKCEGAApAwEoqp2pA5l+g7760hMe6AMBMD4PGaP/2xf/20CzGLWM6wUumEA6YzqHODceMQAQAAAAKCCQ4R8F+5j3ia5688B46UAbHIszCILQqTOBID2h0jhtAYAZKDyBCTmGCMCP+SIlwEAEOZscbBccjMKxyAJje7sSUhx2MzhdmQAjbKK4cgiAe5nTK7kAo0JimUI0LIu5ojP/zHMISpubG+g9GFikKiumCviBmikyaFlDaVFDPwwLIHSwNiSuy3qIsuMRD7gimGm7hsDCiPGqM/AFN7hANSkBSnC8QIQVQNxEq+CmCSwx8hrB2Jq+hqC2uWmB7RuYRXOIQvyYGHjDXoACoAMKI/NEWelEXKSKQtSvgRjEbHsI7MqkDkgkgem20VO32vO2EnBCMQq3XRQVXYxGqADGgcBCA7S9j2mjJnq+hog+0fEocfQokjJFgngoNZEuapTG1ltHvSDAdeuFXjTBhjiwt4oniLg2xqoAR5sBf7QBVeuqYHyICHBG8UA+d5SUaUxIpiDFWWK6QVy/htiwt2o52aOq/xCYARKAtMW5sg/oqmxsjV6AhEuwRB4ZP4YslIVMSaUAAycIQYFwyY7yO4Zot2TTKPrqKKvyMYMYgTPgScaix2TsA/3jQ5YklJU8yqTggoZaiC2ALYFrOm8CuxgUne7iSKDwSZ+MLYl0uV/DhGbEOqWkk6Qcy2o8pl5bCC4DLiRkiLeLgVRDkAPQq8ryQe8ziBdYAdQjInozSzcpS7/8irZ6Nbi6y8aagfASj+JKTNERyosMij5AAoPcig2AxsBcmna8zMWIw2SLPYYYRAbzkANgTMtKS4YAR6A4vckMCtXTzCIBTNecikRMNkdcCFCsrBAISJKyy6oUDyqYg1pMCP/IiU0jgU3ihApkSzZDa4hXjAFha7CBhDMeKcnVBIoS2IXjBBLjzE506oVhdDdkfEygUAH80hNRnIgxRBAIKILgRIhb5E4V2U74RAqbpJeYAb5vJEG4EzHzNMeGAEIeAcvqTAgB4Kf5jM/MPNC8sMeBgQE0s0ddSTiHIECdJDY668pHDBgeOIMyTEcFXZsE/dC6GKiBoQAiwABDi7K5sUi3/C4b2ErkioEg0MSBeEVt6YOFazgR1RD53FGciAYZoAARwIBWjI41cDpsCsOGSM+s/MmR6irH/ExZegST5LMz9FH86FEslYk1UFKIQAQuNBMqEzU1SQAcSIBh+8iOwtD/09TPPIKAPWwRodvSAdFSOlUKX9g3kGlLp9QWCBi2EMBKr5oIfQw4J/AFSgjLe8m6O30PO21UpHC1/ilShrDRPJJFkVO3GRUIWmw2z4LU1QlRUN0LSJAyGPDMhQDQSBw7iPi3YopKgdCRAUWIyhzVUI0YW00MBqUA0yQI1IRF/2QICo1ENq2aWT0IdczV7nhUZd2Jw+q+fKyn6HS72BpHcaQz3lyIMyhIHW1W4hFVb60LqAqZdFuoTTXMxjoDHPDHGThTxoysKCWIJ6hSD7nOcHUOZr1XYYmaCGQIV126iSA9j7KqBOBICLgrGMUrVn2IWTAIJGjPg4AQfV2OfJ3Y/5i4HISj0WHNIzZdCL6rKhvASoTAATWtVppsCAk4iCKg1ydkVIuFjYp9WZeIIQdNnHrKVlfEqRlI2IT4gNfCq2lliChICBSIgA041j0pJ5mlH3Bd2rTgn6RjNICViNkTnbjcKzmLrfGi0UzYiiJQ1BYRADBz2teIWbJFiTO4Aqok04VitRACxxjwWSZFCBXgT8byxYhggCdE2jNozbP9DLP925PgU4IQPlg82YYgwKrSza0IAdLs2IE4Ag/5Wog1iOEUXPloWswdC29kTmmVCCVULaCM0aZ8CFJAAR6RAJatjxJw2c2VjMB93Zao2lk6Azctoa2ViPSEy5IlsXgdCP8j0JOiZQKk5RPZtYzYPV6VWBzGCp0gKNRyDFi8QlNtgUmGpRcJAFvTUVrlhV3N7V60AAMsGKl4tNTIgtxrFA/yNE/ZolFSKIKAKdqjNR0muFLwJYzkvV+U2AIqYDpI3CsZnQjzjQGSJTFMZYgmeJkikMwU4l79VYz8feCVMF+8+t1f9BAbIKncfYhhkKWVNcjjmEQJhuDvHWG0iMi9Qt+YvF2EcLQKeNK9ClaCSFmo4YAVmA0MdAAHyBcT3owS7mGy+Nhj+t/2lQjoVV8bYIGQ+oAxtCeJGFpZ4gAj6IVNANvsAOLEiGAsFgnotctePGCGoF3RRDUSUK4SK12yQd3/g+AADggYDkABAIEEKDja9bDfLZ6UH75jr6DdWEzfjtrgnJxaiNBbhOCACyiCNtYTNgYCfJLMPtRjwTgQLYZkjWjD8/xXxpJhgtjY/FLhVwgKOBiCC0hkHuEABmiIM7BMSl45mKPRVe4KmRQdY1PcoG3RV0Vcgjhdrw2AAFgBUq4PNh6GVzYMSW7lg+CFYSaLEXTiX6yvMxbgerLgXngCBGmAIdAANkYQDoiCZB4M+jDmoOhmsXBJtxWI521M6S0mtISIhkWQIhgCeG6AX04IDpAAce4LcK6Uey4LSFgcFb7NYsLlgXhfbdaAISgCa/4B+AUKNp6Ffc6LfOYRZH5o/7IAA1ro1YWg4OqtZYKAYvGQ4hkAgoPQABwIXnpuAopm5YjW55QGi5qgWmWMiA7WZl5OiBVY6DUuAlJo6bnwhZXOH55ei1+NRE0WCBr+aDhIhBXQZg54haCOi2L+aTV5arTg5AZTYZEG5hVIBDjwECmmarXoZ6kOGLAmi//NLxnlWjX+6DMIAK9GgZ0u67OYzbFmabn2CoAjxzySZkL+6E6YAZMGZka+a7L45rqml4km7KoYRC7oAxjOMon4ZGAugkTQAK8+ZcUei6g+bG3hhRrMbKg4A/F9UnuqCVVFLoEWCF0G5iAYAq/mADsGbac4g1jg7JdJbNmGii3oA9s9V/+NriwwJogEBuYGmIEG8Gpuzu2vsG2gUe6p4AKmE2OQLOeGaGdgHoIf8Gp7dm6r8Gnmbm7ungq4fexSlAicFo8i+IEV4ANtdujwporvlqX3jgrF5QIqIG/R4eiB8Oj6QAH21maUnu+ogITNjm/EFvCmeMtsA9AzptGZrmGdRvBnMnCowWgJ34lCXNh5lIi+BpqmvvDZpnBvAvGjGESIrCys9qavJvGmEHH5ZnGiGN/mFQiAZqzU7oVMWOuXeeO4hnGk8G4XhxofH4ot6DmZiy1pDmwPP4IhR6cgr/Am34kseAET5F/SXliHkOwaxuwoLwogf3Lw7nKcCAJY+Mzqwdn/hSBoWYJjMTcKMJclC2/zm3BJ/RaI4a7h5JZznXhzmNPzqbBuD99uP99zPofyQX+Ko/ZwYT70myDwQoca3Gb0pHhwDw9wSZ+JR3/xS1cKHY8YDojwTY+JL890XA31pFByT3dvU4cJUg/zVS+KrP6YFX/1lnD0Vv+YSKf1nKD0+O1xXV+JWweaz/71nOh0bfnwCwuDMeWYUQ92dCH2oUB1ReZyf1oDGWDRi3H2j4lzaG+JWEcXNkejZb8IIqhZlGl2bZ/qbt91Nx5s/elSiBDSzp0IETgznEn3gOH2dV8JY9fuCRIBCV0IXziBM5l3bWtQGLh3fH/2fccJaffqRc8a/4OviC44Vdoq0cCZCERA+IRnmYVn+IafiW9vkW1OG0SQgYmPCCsYGFQdCC1A+JraoiugAI5PeX/5eKAOeZnIBAmY561gY1B3Fy8YejFwZYaIGUqNiJkfGGwfiIpH+PBcCFzheGg9GZzXE53HiSjw+TNgYzZegT04gtiOFTLwAhfoAYY4+x4gA4xo0JgXyTWjeXvPPKongok/F6pfzmy/eh7JepzIBAZoY69HASOIAlUHFzLoAcUXg2H3AsUfA4yQe3KdCBlAeMIViI2nehlYNETo/HOj+rfvP763a7+XCU5ggLAfezcZhlnghChwd404AzFQ/B4Qg4Vw/B4wg4sYeP+ER/mIqHeO/1Kqp/qDQ/iWV5jRJ/3STxrJ9no2lgBfxwg2oH3GJwgzUHwXGAMzGPoe8AKJIHiEp4CkFwj+oXqyG36ENzzj9/jkRxB9X36HGYa1dv5Pj3iLEANRmH3FZ3uCAIgxZwb2KFjQRa+EChcm1ALjIUQYVRgmRDQw4sNVFBdexPhwIEiQHolsLGnyJMqUKleybOnyJcyYMmfS/BHyJs6cOnfy7OmzJ82gQocSLWr0KNKkSpcyber0KdSoUqdSrWqVIhtRYsTMJFUEJ4ewHFAcYQnSoMExDAUSRNsjZRePD0VM6jLpBF4KHSMiOvnzpscTVwcTLmy45d/Eihf/Mwbp6zDkyJInU65s+TLmzJo3OyUzZgyZtQa5xmSgU2zYKCtdtEWrdiGZs25TYjgj92NOj31L+tKrODDn4MIx+2ps/DjyM8OXM2/u/Dn06NKnc/ZS0AtDMQaVw3zCEzWHJ6RSemlt0Ex22WjFcC9pcbFHDCdPwPdI/T7+mcn38wea/z+AAQo4IIEFGjiTGQYtBAl7A73m0hE+gSdBJiiVd4ZbPbgwhhleXKjeaCi99xtGXcxXH0YHqkhdfy26ONCKMco4I4012njgMFFEwQADYUkwDE1jKMhQSGKI4tkY7KE0y1/goQCkSWwplmFoJ63CmEdanKQFihGtcSOYl704/yZyYZp5JpppqrnmUF7dFNaTMwlZEEUgFoTeSZmgkBh4HLwSJWMZPmgSlhgJZlIXXUK0G5uNPlUcmZEu5iillVp6Kab3SXAaB2WtxIYyHHrowmiQLHRhhtiZRMqmfIKnWkmxLSZoSoVGdGhJiZKIEaOZ+qqfpMH+9CuxxRp7LLJGebdTWE2oxOBOpCmEqluqlmTEYn0yUBK0s7qF54m7QkTBSSMm5tFEyaq7ESS8CPuuTrysOy+99dpLaYQ9hSWeSjtVqZAZ5h3kV7bgbVtSg1NWmxJ94kL0mHu2QmTivfPCe3FIX1S8Mccde4wfkxL6OB5KO5mhFZLUzmZSq66iJv8BwQqjZa1JRCj60ElXSPwQxR8T+wXGQfs8NNFFG13YMHuKDCeUJrHmLVonmaZYnxzEnFiGb6Gk67m6Xf3XSEf7GjS8Ypt9Ntppw8Sqy2P9adKHWLslLUVTty3WSU/LvfJJXIPtNaE8dbCAb3tBhKvaa0JKdrCJO/445Edje7fVcAc6d3sMRVEweBWWFPdPWbOROUVW3AyDFScVnhMANaQQEnCRp+ku45HKKzvuuetubBOci+X5RlLubdC/FG1OdZ+zWC7zeiKe3jNFvjSckwczUEDAAyLZtzuYi9f+Ivfhiz++mcMwljygUKdlEhC+i6V8SQEzPxrpDJlLfQc+wF7/YrgdgTQAAM7QAhBoL0XkoxHtvtei2x2wgQ58IH6kcD7wwG8jsppfDwbFkJBRjgOwCt7l0FK8kvQkBTOgwf4iQhKTcMlwA1FACwYCghjaxiNfguCBvKfA/eCwhz784WYmiBogmCRhw7uTSTjYpD59kCIXPGIGa7W/kBBgAARI4eH6VkAYnMEDCwDJAwigF7n0CogA0uEOjfMDiJmxjW58Y1SEKJYmLsiIf0nVquTYLG4Z0S0DQQAgASmwKJ6kN1scSAsCCIIBbPEhiKOIriBSwwG8DiQAYCQZ4fgfNKaRMZr8JChDGZSvIA81dCSS+q7ztZ9oq4iDLEANdLCDGtBy/weyRMDCUDK9iAwEAB04Aw0IZziIlGsvNcReSLzoAbnIR5Qs6qRxNObMaVKzmgqx2xJRczASppJOgTtD1cICFoP5ZTsDKcACdlCAHtxEARPIZbg+IklhngEAAayhASNWQzAqACcDAIFcoGfN5ZgKmowx1UATqlA3YpOV5HRaN7VWkh6FU5wDMUIDmlAE8BThJOYcyA4MQBCcZAghKGkhbh4yQJBQYAEolItGSnIl3AwkBYy8SUtb4BGBLlQ4Bk2MNHsq1KEesHelFEtHl4ehDOUka1ILCQcuoAENBKCqQ6jqD6a6gj7ljZ0gQcANCrATp27Nf7bxwSVB4oMO9DOThP+i6RkM8LoUgAAEBJgBXsVoKKL6NIE/3QkD+SrYwULueB08SXmyhpabZE1JG5ncQKI61SY0AA4BGAgK+ABOrioVpDXgCVlPUhu4UmAGHgiJD6ro1pJIEpELqOsABtABGmSvngPYK2GD+NedXAEWuf0tcMUGhIpaFKqcjd9H1cPYDNFNc8YNyQpm8KY+NY0ioNMBAkDLXOfBla1cDAkNDECBnZ5EBt/t5evgOhBlRkQGwb0MJM6gs93i5L32vS/HZkFcDowTPNUVjVdvgoAd3ACvM1jABNbplhEuxLCbvYl0jUtBk8gPJBHOSQECiblytVaGtwUmDToQ2wUAgLwmOQH/RhbwAF7Czp4+iAh+LUPfm8ACoTG+MY6JpcTicmrCsQpwSGqwgH5+lcAKXl9J8hVZ/oZkBiuQMGoqSBHhnWEGGaoBXg1ggAUYYMEoWQNcq3eDM7wWBJeM7QkxoqUT85IAGMFJ9WgA4xxH5gyxmHFg6aznPbMpExL+DvoQBmSQihTDtCrJjpkMkiE0AMpzTJ+Fj1wQAVvZNSnxCABbq7+aAvRWWrRkJfEJGI/ElM+E4WQaw+BbU7O61WB67hkwCoSpWnUGiWAiH3ECVrE2FY+IhjVIAtBokFTtlAnpFkiGHJJB96DSSD6JR2DIYpYuoAOeRhR4V6fe1bq6Kl8IxE9X/93tcZPbQMbFayKs+oMGNOArxV7lAj672GXDkyKkAPZAAqABR+8RYTcJKb2X7Wwk6jKZF972AMQ7rvoppDY76TA++VLuqjwGmkGdOMYzPp2W8ZgPQQgCvzngrG+ecwaSZna960RsRQ8kCPte+UMpAgk2ALkAM8huW5ZtAFwahGYlmd4ZUnBPs3ZkACsmpknuhxO4MlPjVNlhnp0u9alzxm48PkMDLsvvbW5Eb2dQgA4CTm++bQTfZ6BqyLlOkUmDpAY3yG5yJ4DdmaVEBCEBAA2JHvE567Nr/KN6HMnGDBsDvvCGn4zVWY51rcNcLGpnSNyETO8J1FLL74yaSRJ/E/+0N14sKPAo20F6A3UGuAC25LlBTPrph2NR4jJ93uGdAglUkwlosb897gfjYMU3YAjTRU1SPxcSBFx4qZSvASB3sAO3jG6iK78JEHzfebzBLWumv4GWtXyDGpzcm6v/G69W2RO5PDL3R/GFX8nEC1+w0fzuf79Sdo+T4m8WPCdJ0FdvLpub1KDLzSvJsjxYSDRB8YUTYg3SGWRYIImVYqWE6TjMQ6QLN/ndtcHf+fnCF8xXi+iMBXagBxZF+xDb/P0eapyEkITEDUxAa9zEBPgf/ZSEYV1dAxRg1UgZQ1TYHTEXwymE0o2fiZWEDEAgDLjXByLFFxRHMiRHQRFeETb/oROmxI7hRCKQ0pL5V5SYE8Al1x/pgFtoUIM9X0gUwQxAVjjZ4EJQmU80FkpoIPhFBE8tBND5xG084VF8AdDEl2I8xsXRIR/24QaZnbCFnBkqBHugRQG8XeiFxAQMHCFtxCv0hAY82fT5CaTloJeVjBCu0M8JIQz4YVL4wg+EoiiOIvvtoCee4hP6GRgG27BVIWq8jcwljEFMwA0QGQvOgAJ8SxK5T2qYxBOFzqGJH0+Q3/fJIUyhIjImozIyhdn9wAWEnLElxOjghAIsAIIFUgsiYsothBI51Ku4EgY1okmsjjFiBBHmCieW0TKuIzu240rwBAr8wcu54qORXDtl/5/ldV8P+BwqddAT5Fo4ggtvxKEPbk9JOFwbup47LiRDNmQvtExOTFXI/aM9pmFJCSOztFJF9kTW8CNFEOQwykUxUWBENJNDniRKomJD3cQF2MQkPt6phKNEbYTSZJM2YaROdCRccGKpUUQPPlxApaRQDuUTQlZO+EEQVMJLHiAUed9GrCSgOQlTWiLZoSNJLopJXMlV8gxRdqVXvp+DLQ1qfB6FyWRzLQRUZuRxbQTocGRomQRC/sRtqCNHbCUMlN9X5qVealxY6kvVmKBZ7mAAeqP9lWVT9kDzJR0nvqFCnA5e7iVkRiarKRlhlmAlWiSVmERfRqWPgdBhnqX9LP9meQnhOUqmaZ4mnXWjXwbaRtiRWwaj8RxVlF3ma26YSawBJ67ZJtrlJizCIkQAcJoiag4ncSqUanLmbLKLa9bms1HEI3YQJcaKTDKYyiVkFp3YTyyBEAhBBnRnEnynA4SneIYn8BSneZ6nNd0bdMIiVkSUQP4hdEZjLyznWGWNF1anXBIjtg3EdnJnBnxnEoyngA7oeC4Ceh4ogooSL3oQTvbaNirEcarlNyqnTN4nQ4CkTtwGufQCJKjBIkABcJaAAJSBCRCoiZ6ogBpogq4oiwLRgspnL0SURzYmdBpBgy6Xr/WPHPZnd/5nEmwAigapkBJoBAhnix4pkspOWvb/GGpQpPAd5o2GHAfAJI1SJd2hhN2FhHb6p48G6JB+qQP8hYlGQJKWqZnmzpLmRNVQaUK0pXZlyElQoVjeJERZaeptRCb4pgVEQCEAKJgOqKSYKBKcKaEWatoY5ZyGBZv2Ag5iZlUyRJqSYGE+qZXagR0QQgS0gYgKwJD+lYkKgKGGqqgOzWZKqOcB5mfuYKRKKvVR6nINBCHUwRncgQAIABOM54wpxqeOKq/2qr2UKpNaZkmg4ZvOjUkYlU2iBslshCtYah3UwSHU6gbk6picqK9eK7YaC2UmalgsqxNNp2ay6n5xgBJYwBQAZwRIa0iEKUiYALVWa3huQK0iQXBm/6u93iulRGiwvg9A2mlBWGgvRMG4KkEJFKy0bgATvCvjMEGtlgBwQoFv4qvETmy+yia/+ttSKZbGNucGkWvBbuoGhKzCMk7DtkEEWEDEUqzKrqylWGxYeEpJbKzM9lwv+CaIRsCmJuzIYoy8OuzJ+mZ5sqzQDi2ljOu4wujMGgQeOCu01qrO7iy81KoAoOsULMImJAT7QQITEi3Xdq2aoIDREheMWkdBRALTRqsATCvUwou8CgC9RoBvqgGH2hj7ea3d3i2lUFTYVo2NJkSe/iZw1moZ7IS7rm1/MKwA+CzEqsHW4q3jPu6l6G3YfuzBCoDhBqp4nkHiFinEGinkfv8u6FbKE/QJ5R7s5e6HkJbszy5CecJI6L4u7FZKh/omzqYtwp6umP6peEotuvrm1cYu8AbvrxQp7q6r7qJo276t7yaE6/ZC3Qov9EYvpVjAbh3v8SKuz8at9G4v9yLLIgSL9YavgGLvw6Zs954v+h5LhyaG+LYvijYscKIs66Yv/dbvvLgv/r5vrVLt/NKo/f4vACNL/opv8gLn8jbv8wawAi+wsQDpABMo4irvIqhB/SQwA18wBhsLp7Yv+UYAxKpoBoewCG9MCQyp6srvCKewCnvMGURAePLu6gbtCs8wDbOw59YwDuewDu8wD/ewD/8wEAexEA8xERexER8xEif/sRIvMRM3sRM/MRRHsRRPMRVXsRVfMRZnsRZvMRd3sRd/MRiHsRiPMRmXsRmfMRqnsRoLxw3JRBsfxhlI0E2MnEycgRh8hjKwwVqMgTKAJoTgBMzW8WcMyhmwAR7rsX58RuYU8iC7xBvDxCO/402AQUycQSS7hOdecktocq10whl4sie7MU1wsl9IECgPhBRUBimrxCoPBk5QMmfE8SfPchxDclC0siPOMih7a0zgMd3YcSMHhS7PMk0wMh8jcmMqcmTg8pdhMk4EgXBs6xkEMihJSXUCLMHU8Rm0H2LcxBYMhRznRJCAhBgQHkhgs0pI80BQ80t8SHoMRDnPxIX4/1zCYDIzl902v4ROwMRA3LPKSZE2c3O/7DM/33BJ4CZMhPNNSJA8g8Q7nwE6k5A/EwljDnRIIAVBE0V9FYVChwRDd7N+VLRJqPMZ8LI+O8haOHQxZ3RMJEw8T8tAzKhfTDSRZLM2n/RGa/RNGAVJszMcWXM/RjQ+G3RdNi9OX3Qxd3ROw4SUNNc5zwRJr3NDG7UdkzNNzDNH1HM30zRSO/NOF7Qlg7UUEXWVkjXz8oRYvwRumrUs70Qqy4Q7N2bCCLXK0XSMGrVXq7RRiPNef7VQtLVOvLVZ4PVgm3VUlzSwQHRKE3Ze8zU/uzTkxfRJ2/Vdx0wlMzYm+rVOd7VQHP+2T7sRUBc1XfcjZk+gWRd1SDRuSyi1Y79EUy8ySsfEYUt1TMQ1IZLzacfkGdCzXktyWHdzaYufamf2bxe252r2WLO1Txy1I/e2SrD2Qud2L9h2Qsw1WE80Zze2dBM3SAz3ZWf3TEC3RxM1eCd3S8w2Yn+3BoU2WKN1S+O2bsv0N3F1cJc3cR+1fWtzfr8Een+2GbH3WSs2fvu2cwP3fteKeC91IWmFkRiRU99Eg/gxRaA3badEVmyFVnB2VQ8EGTC4VqREgzc4SNDMhtuxh0t4gBc3d+8gJ5W1Q7f419wzcg91cKN2jZO2fxg3Ua/1jTdmgnt0bfd2iY82asv4ga//EkYr+F/POD//OEgIdnKTNZMn2V+YtG+vd4HruHtjMmTH91H7835PuWmbYk6L8xmAnJhH+XYzBIVPcxuByiALT3V6QZwnyXGHxDKwcpqnePPmREFRwZ4nhHr+hX8vBH1WtY2HhHwrhJOPd0oQK14fumO5qqI/NE5MOn6qeEVWJBW4+EAU1E10+irhspJn+o2X+pgvt5br+ZErxKD/xEf7hYfMenYb0ax7yA3fBKnvuWOXOaAfeZnjBKjzerB39Rn8epaXxKv7hJXTeI/fdav3QpsPRLNHdk5gOUtHabRHS+a46W5HOTOnOaqb+qbzuUO3trP3uV+j+0lMu5v/ELIp//lOCDVOrPIaSEKgFztSs7u9MUahx6ik43illzJjQPmw7kRWR4uF6ASJB3xFknK2e7q6fzW/J7qmm/qdi3vFY7yqW/SB83iy9/tiGLxntnaJ4wS96/qKG2mvr/u4e7rEQzuxu7yxv/xCLPtPVLvFq/kNuzu1k4dOYPvGW3zHY2Rzefuiy3w/q7n48Xy5K73rDn1G63vIs7m/A9Ghc7yArzwng3zVm7vED/uB4zyho4Skw3ZOLHqj50Ssl7yCn/1U3gRv6wSmC/zFSzyZU/2nQz3L5wQnR7zWp3qPHweB57fX9zjZw7pwQjrpHHrKq7zg9z3N6/XQg725n4HYf33L1/98oPdC4jM7zwsn4Ft9Y+j8dAf9Ylc+3/9F6CM6TKc9z0P8y4/+5ec951P8zN/+xLe6z4PEv4fPyc/4vHt8SFzy4Z/65Kv00H/+T/h38BeJ3Us2Ca19YKOqyTt8Zw0882J/ui999GP21NcX7df+3SP8yhP2lm+kYhB/eR+/5zK/T5D8GZr/9g9/6F8y/bPL5lO+zQNErzMDCfYySBChQIQFDTZ0CGnhwIYRJ1J0eNEgqYgbOZ4hhfFiR5AKN45seKRjSoIfTXrhOObiGJEmSaqcabKjmIsuN3qheXDjmpEcad4MSXTowopKgSbEWbIpQ4gWaaK02fHIT61buXb1+hX/bFixXsV0HHMWrdmtV21qZauy6FujF8vK7Wkyk92NmUzK1LuwLE2efwkGTsqxy8DEKZ+ypTLwMdPGiBXD/dlxcea5GJsQJtjEbUrNmy9q9DxQypmRfjeiPZsSZmjKZxaTdnjaadyNEBZisb0U90/Tp1kenl0bqXHPgnGrNtn5NOjJhH1ebq77uGWQzZ1PX8h7o2/JI1PjTj0WfXr169m3P1P3dGzrweefxk6401D4nqtv5963OZ2Yw01A5QgzcLn7ElTwr/oW9K5BBvXKb7Xm5JPQLpqmus7BA03akD4II0RwRJA64XCkwR7E6D8R5erPRbkwzJBEGmvUq0MP29uR/8cefUxvP8IujPEt2ewj8ioKQQryLxiPQhEj1jwzLMUAu2MRyidDvFHGHHGcsUgvbeSSLSWjtHCtLLFUc80jkWRLzDHbdNNENhtSUUf/tpyzSSNX1JJOQPPUc08+B/0R0UQV7fE9NP081NAvybTJzNuY1MvJ21oESUrCCqySQDDhJLRQQSE1VdJJ24ozzDcpBRC3IVXVDiQQAyX1VINs/RPVVCP19aITS73Tzqh4BY66R0v8VU5NhzX21l6bXZTaaq3l6lK7ZMV1WW6BddazSh3K9kVXV+XUygFPo5LZVtt119tvpYX33auUlRdZ/GCNL81noc01327npXfgUWelFf8jYaMl1t9N430r03rPfbhLig0+mDFRL76W4447bjTWfhcG99h/7RL3IHIhNhdhhzr961OQ8IRZ44lJHtlkfAPWuaaSd5725r9QNuhlvbaVuOWHuLsS4+RqXZpVgn8G2iCFfZ5ZZ4eR7ijigm32+uuppc6ZZ6g9PhttalVm62iwM645abGTNGntq7ruueSi7WIXI6z3ZjpofM1m+W3CnbbY3qgTN3yjoXvRW662A6ea7IoZp6rpw7cufPPferEaYL8t7xyqzBe6W+7FEVfdbc/xBvh1gdOenfaxQOb3Xsor37j1xvVr7u7BzwxV3Snh5jx13nvXnHTMV4978tGbX8j/ccjfkjx56HvZFfbYKede9uy1Fz7hYnsRfWzvpY+eLdR3Z3350qfP7fmw2U+/9vz1p6lum7B/3373g58AVeK4/qkkeFpzWbpawsD6/YZ886Of6cbzQObFr4ISHEj1HKW4AALwgyBEHgYzSMIJmpAhIwFd+M5nPgUSMCXuU1/6Iig+19UQhtrb3w55eDvP/G+GykMh4HLIkaH5MFkULCHRAvQT9LElZkNU4hJt6LogDrCIF8yi/CzouwqFLHfrawj4eHbFD5JRdzgU4QgbskKdPRGLa9SiGWMYRhq+UI5cHKJEjsdGHv5xhweEjch8lkfnodCAwLvcIRtiPSgSkWHr/4IkHf2oRkMyUop9nOMlTzhEDoLRgzq0JCdTOMVSdlGPW0xlG80Hxw/ikZRnkCEsKVlJ89XyhrQE5C7ThsS/AFGXuFxlLI8oSK4tkoqOvEoUd9JEZJ6yirm8pTAxGc1qWpOKsTzDJ3EXSj9ub5TUzCYaxYjNbFrSjZRz5fhciJtZtrNYtFzaJLVJT17e02PGfAkhuydP3CTSnc+EZiMdKLOCZhKV1xRnNrXpTSvqkjvc/CE/WbjQTiLUlHwUqEYTms10lrOFDYMnf+woxHpu1KHS9Bc+WVotXxqNomX052mKqciMTlKZNmGmQ9aZkp02tKMMDSdEp0nUf+5roiWNI/84g0lLcuLPkuhs5Uh9ZlNNDtOiAwXqTe0ZzpZ+FVH6bE1MdZdVejYHoKdJYLFyqhK+NZNAk4TlKId6y6baFa1IFRJZQWpWe5o1pZuMKi0/mr6eem6mJA3sNdVo1JV6FayRdY9YIwLMolJVaL8L6E31SrPieeqqmJznYhUK2NAy1LQblehelXrGuvrrqSY96UbpWVjZHnaOiU3iaS8626ByVINaNWdvJVvcHVF2IZZdaWp/m1bF/ha4C4zrZ2Em13g6FmdbzWhrRZnXL3aTt8L1LUrDK16/lje6DrHtUnGLVd32ibTEbSxe6btc495XLC/VFl/xx1wN1nSz0MWpMxv/SLztCrird33sZRd81O8mNb7ije1StYuRCYdwsOZb7wfby1jMYoq735yvSLFbSPyeGCzIRYhys+tfRNLNqsEd8HQLLEnyCjjC5nUxRg+s2s7CNMQqbXGJYZdhf21Yex0+54ft8k4SP4vIFYUsiqlcFBUThMUmfu+ENKtW2v54b04kMHS5muP08ji4QRasd9EFSvRq6LU4u3B3mawzJH9TyfKt88rMjF7rPrnB9q3yoEdy5YFkuZ97LhOMAyxjMMvlrTw9qCqpSFcFZ/fShYzoo6/HX9met89+NvNZCTtVQAMsxj3GsapX/WVCv7or+o2cpym84+Fus8vPdfSDQUtd/7381NajFXWob1xs6K72l7R2baYBNudvgpqzJrmz5/Is3i03Wc3unaui+zplWL/a0GdAdEVtTUxGeznabbZxjaf055FZmsGYjrem2Tw88Bp7128etqvTXSd/VfvMFUahk3E2YnnXt8XfhrWsO53t0l5bLgBGd6vtbTxfhxnf9UzwvIvMcSnXOyYd1PdInP1Q85V8zdyW7bTnCHBSnxrExKY4mimtUG8rvMrhHrdMVV7A8q71WWSYtHTXTeZ+z9zoGad5zQniOO7sPI3M/jjCq1pqmGet53WUeb7TvO+j4xzst4Z6X8udVcdlFegLYzgUf9JWn458jxtfbpTLSveI5/+atVu/CMqxKnCl2R2kUvWX2xFral2zeo9K1/iow954potb2TosO8gHzm+MhDvSBKVx0rmO9K4r/tZyD9e5IQx3zy899KKvuobNR/jcGn63oDc4vanePcdXWeSg9/utz57qx5957cts+5g/H3fG6x31oTezxEsPer4//OTwvrqdW591PDca8b939+prT+7bUzn32U8+5R+f9pJhnp6u30jmyy39IXe/7vC/e6HDz/nT//74lu98sKo/fZACnOC4793kr9uC6ftQrP6KT/zMTaDM71SCT6eGz8DsL/VUL9ECTcsIcNG2Q+ci75ueD7Wcyv0E0GdYDqvUz8P+DfsoUPv/ZG8Ebe8A8SsBk2/3GNCUHDB80I8mUBAwti9XXpDcAO/Tys6snCvvTG//FDAJW1D/+G/wrI/aVlAJmZAFqfDrYpDQZhD/kI/3fq4JU4b4Kq7XxE/YvpAGpa5syE8gOtDhxinOfAYEiQva7u9z+q/gYA++kNAKxw8IywgL70sLlY8LbfC3cBBfdJDTHknx+jD+MPACD46mSO8Ide8NO04DZUvwcIYH9UwFJ84Fr8sRLVHQ/lCyArEGBdGUek8Kx8tSwjDkJnAK/coCg/ASQ4gIN40DTbHs4lDHRFAIMdHqNBEKW24Vt/AKT7EMj5EUT0wX0ZBy1DCWDJFqEJHXqmsR/3+x1rBR8rQxJYww2dpQDitx6kKRhTLRZzbR2vAw5vQw9SiRG59tGYurGT0O6yKxAc0QAt1KAteFHZORDk+RCG9RDfNxkMBRwsRRZ3gx4Fgx8aTNDkmQhQDQIBdy9lCNEckuHiNrHuduGCNCFT2xIZdk6DSv6GJxDv9RIDmSHE9GEr9xEBnSJGFyD0PS34TR/wyrGFHx/t5RyEwsI8FqI9/vJufmHo+RIHNiHy2ODC+yv3iy71LSHlmEDV9SIf/KF2vxlYLxHDvymiTyJSuyHJlyCH/yq4IyA4fyVYry/qhR3drtGrFyG+HS5FZy/kTSzdyRHqNOLguP9Z4QLTksJ/+RcdvosgCniSxbyiwfESJZUi2X8Cg5AtgexxV1UvtmkecIcwid0iPxziXZUVcQ8nvEcqnMEWDQkSLVEdu+cjDvUDNL6zBZKjFp8S+70QuVkS3F0BoXUDRtsTXlECpHj/7ucgFl0hiVkThP0gltkjVxxis9Ezkpcwnb8TWZUTirsDj/qzZP7zHXLynHsAr9MTqhkwZ/U19ysTpjsionkp7S0+vC0wSvyTRfjjkDc/JWczHHMeGmk5di8zKXszxv0Ax74TZfsSRRbzfjEjOzcS+9yC7vbTif8wx7kxOP7CEtshMPzzohlDxFMT/1E5D4sxH9M7MakyZbERZx89f68UD/4VFCFxIgcVEqQRSk2NM5adQ4SZOF4tM5m/MToYwr++7mPHR/ZLQpf7TpsjM6B5To3FI3W9RFN7Q/aS8qL49IPw00CzNBR1MrS9NIxYtHhxMs03BBn1JIP/Q8xxPi3uIjMVQ6Y/RECVQpv3NF5xISz7JO/zMkprJGrzR9bJQOcVRndBT0vjRDw/QZ53STytRMHTRDBXNKNUgay0lJSZJJrRNRn9JJ1XP5WhLIXlJDxXMmS1RU1atCw/JCYw9M7ZNDpbRDFVV/qlRBZ7Mj1hRVQ3UNJ5NSvTMWwXNUI1Ql73RE3ZRR0ZNPZctPwxNQKUdQh5NQY9JQA+9SXdNVh/RM/6+zUB0MQG1zJJlo80wyWkNwTME1S30uOIfVV3+VVdPVQinUL0U0IukzTcvJSS2zrKaVWs3VWp0VWwsRHzGvOz1rKedVU53zRQdST52vWJfqWHv1ON8zm5Y1Q5uVD0HRXVcVBu21dmCVN7sU10jUVgV0WyWzWw1UYD3VGbEUOBu0+R40YTGsZI3TYYkLYmNSYvO1TWPyU3MWY1+1WkHVZgkRUvsVV7mVH5WOVz/WZwESShlTWFc2Qxc2+aD2Zt2zVOtxPkHyWin2PsV0FHe2l+YJbMNWbMeWbMvWbM8WbdNWbdeWbdvWbd8WbuNWbueWbuvWbu8Wb/MWbH3Ba+9Jb///FnADV3AHl3AL13APF3ETV3EXl3Eb13H/tm/99nEnl3Ir13IvF3MzV3M3l3M713M/Fzf4NnIXFXRL13RPF3VTV3VXl3Vb13Vf92JH92Ngl3Zr13ZvF3dzV3d3l3dZV3Rld4d6V3iHl3iL13iPF3mTl3iB94+U13mfF3qjV3qnl3qrN2x/l3nzx3q3l3u713u/F3zDl3OzN3jF13zPF33TV33Xl33lAnvJd3baV37nl37r137vt3Zz4a/gl3/713//F4ADWIAHmIAL2IAPGIETWIEXmIEb2IEfGIIjWIInmIIr2IIvGIMzWIM3mIM72IM/GIRDWIRHmIRL2IRPGIX/U1iFV5iFW9iFXxiGY1iGZ5iGa9iGbxiHc1iHd5iHe9iHfxiIg1iIh5iIi9iIjxiJk1iJl5iJm9iJnxiKo1iKp5iKq9iKrxiLs1iLt5iLu9iLvxiMw1iMx5iMy9iMzxiN01iN15iN29iN3xiO41iO55iO69iO7xiP81iP95iP+9iP/xiQA1mQB5mQC9mQDxmRE1mRF5mRG9mRHxmSI1mSJ5mSK9mSLxmTM1mTN5mTO9mTPxmUQ1mUR5mUS9mUTxmVU1mVV5mVW9mVXxmWY1mWZ5mWa9mWbxmXc1mXd5mXe9mXfxmYg1mYh5mYi9mYjxmZk1mZl5mZm9mZnxmao1maPaeZmqvZmq8Zm7NZm7eZm7vZm78ZnMNZnMeZnMvZnM8ZndNZndeZndvZnd8ZnuNZnueZnuvZnu8Zn/k4IAAAIfkEBQYAbgAsAAAAAAAF9AEACP8AfQk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oHhxpJMNunkk1BGKeWUVFZp5ZVYZqnlllx26eWXYIYp5phklmnmmWimqeaabLbp5ptwxinnnHTWaeedZa6G55589unnn4AGKuighBZq6KGIJqrooozWmYuejUYq6aSUVmrppZhmqummnHbqqZWQfirqqKSWauqpqKaq6qqsThpqq7DG/yrrrLTWauutuOaap2q69urrr8AGK+ywxBYb5qvGJqvsssw26+yz0NKJbLTUVmvttdhmqy2r027r7bfghivuuOSS2W256Kar7rrstgtsdGccu9CSYtBrrxv14ntvvvUq5EYaAAcs8MAEA+yGv/IiVPDCC7sRBkK9KJnwQb0EIaa/Z2Ss8cYcd6wxwvzuK7K++jLk8ckoH7wQGii3zLG/YTAs88AMueHyzfH6O/PODiPkhsRgNnTxvCSHXPTI/RId9Ev/7ixzzwh/eYbOTj8NscUTE+Rw1TJH/SVMOLuMRkJDe+0lzGGmca6WQmd90Jhku6213APB/bbdPuNtUNl3L/9tdpc101234APFC+bUCaWh99yED+533I/nHXnfXyukON97E375l2pLPrnjlXt+ttJS/80l5KGjPnrimJvWOuWrqx57Qa+DPjvtgi+eOeG1C9S77YCTfjvunxdkeOms5/478KcLH7zpWwZe/ECbpw778wdV32Xn12NPvPXfDx9+l4iL7j3j4O+ePkHan1/a8r437ovuzEcve/Pm46/++vXbn7//3QPg/9jmPP0FkIAKOZ6Xype93tFvf+4bnwEPmCXp8U8g7ZugBAVYkAxqiXsQjOD8eCc/MTEwhBzsXwULmEL2we8zL4TfA0c4PRpe0IHLm6ENxRe/Gvbwgj/kYRD/RVi4MJ2wgziU3w6JOEQNbhCB92sh9XKoubRFUYq/k6ERoQfFJ66Qi19U2As9E8MSJvGGJJyeDpdIxCya0YdslGIT5SgQBZLPcmcE4hy7SEEsWVCIewxjAxv3Ow9mCYReFCT6hKjFw4HRjwNUJAr5iEQlklGJjVRjGtGoSUK6sYaZBGQcKblIJvrCjlw6oguVh8k36jGUTDSkJEvpRAxaMZKzHGUudQnJR15JlSrs5SR3GUhhDhKOMGwlHGf4SU7yb406bKYoYVnLYl7JZFtMXieRSU068vKaLCTlFD1ZQ1leCZG0rKU0TWlCX4IKl+B0Z5UWYs54oqaMy8xjGzfJ/0NorrOa3RRnMO3ZR4IeBJVbAqYtWclNV07TobGkYjlvWVCDDvSd8MToFbOk0G9qNJEWBelHDVLPkb5Pma/UJ0D5KUJ/snSl+YwpEOGHUC11tKTzzKhJh2nMiuZUnlT6Y0TJeUGcTgmdF92pR3/q06CGk6NAndJGe8rTkI4TmZdsqEyf+VI5qrSaS2VqVZUaVqk+laoiFetY1WqQmkJVm1xF6UO3ys7GGdWsU7WqL+4aJaRa06r/9GY786rUgBKTr1FaGzH/yta0NrasUopqZAn7WJeCsqsCZaxTJZtYzkIJm46Eaz/xmVK6ghWynRUtEwtJ0bVWFrOLHaxON+tavP9SlrbH1GMytVrabTIStmhFbWpni1vH2ra2k/Xsk4QKVppmU4wM1a1hg5vU4iJ3uLkFJGvB5Ffhfpa4yW3qccUrpY5+NbPedRI9x9gZ0s7Vt/u8LHxXG1iBTlevmh2vccOLELdi6abnRW96m8RcwUIUrIj97m31e1UvdZeZwMXvgJlk3ujW1YcJXi6v5Hrh+Xo1woWVqHyd+d4S0xeO/v0lHi1sygkvqcDoHcOB6Zhh9SrXxtDl3IIZ7GKVgRe75I1ShT2M3uXVmMAb5q2JWwrix/Z4x/y9LpDTad8ZF5mookyxlQDM4tM++awSvi9Z9ypiIR55SQ8OMHXFXKUhx7X/t4A884uTLF0ri7O+u1QzdXvs4yAr2M8avjGSBc0kMI/5lM/NLpM5fFo2W3e/U16lD7er4x9H+suWDjSUoeTm0ZqWxuzljHs7/ObfjtjTk8bzmu28Z0xnGscJ0XKbV0xkATuax9XFdX6jXMlUT5S7m/4zpIU9bE2/ukmdXjSch4rV9jLawF2u8qmVPVNV6/XWvC42rAG97YMmmqR6lrCrj11oQzt515deqK+L2lptdzvX2UY3saX8pGSrk9X4lXOfTzPqRofbydYOMZZNTWJSG7y58pM1lbhc68WOm9uDDva73V1u1SL815WGeMQpPmdyd1ziyCb0xzm+b42PHNyW/3S2kg9+72nDtNTaDTjA8X3oMptS4VNiOMxbjO10y9vYJi95r6uNcQeDfONUzjPNZ330k8Pb5w8fuih3W+dPY7HJj/75xPls7pm7HNrLvrgecV5eWu/cyz2fN8lhfFibV1POaY620q3+Vo8LXetIp/fW1a3brFY97C0v+MtRTfSvSxvwV153lr8tdWpPPe1A13ve1272mBd9e013Ot4rHnS2/1fkd4865S3uTao/fumvNfzcz07HaGJd16JP+p6dG9ocs97WqIc95PdO5oG/vd2yD67Ms/50ToM+857Pd6g302+w337Vqhe+2wcfX8TH1vfeJLuQK+94nuc+3sWP/P/obW95dgPb7qEfvu4ZH3yBW3/P+lZsq2MffvHTX/3xtqzgP0z3Vk8fvdpnfKR3Z82XeO8XZnb1f7sEd5mXfq8Hfpu3JPZ2df2nfCknas9mgM93bQ94afpHcCDIchp4YmPHfg1GeKdXgTX3fT4Xf8c3gFgSdw3HgSrIdHaHfF2nay6YGgV4fXIHfftHgNjHf0Hogwc4ZrSHPOTXfWjHgmrXfudGf72neETEgOiHgzeYg2WHhZLHeVkIg/Pndyl4hO4XgtQXeIVXhEC4ZM5HgotXe4qGhmPIhiPobximgNRlhUHngNGHgHDYhZonhVK4g/eUgUa4gWSFfx6Ih2tYfXT/eIhueHMmyHco6H01SHwRGHr1N3knGIm/d357yIWAqImZOIFCSIaYSIj8Zoj+92/Ep4hP+IGOOIt2iIq6loQLxH1yaIm2CIGCaGSMSFZ6OIp8qIZ+qISd94WiiHLNhoErV4uI6HXGWIblN43S+IitSIWnFYD1posU+IxtCI0i2HZDuIDAt4mcCIv2h44S+ILJ6I5L6GViyIvYKH19mIg/OHvquHe7x4nsSIq4eEdgCFg9mI29CHXAWI55eI6ZWIxmGI4JBY/jp4xxWHrz2ISXmHX76I+uiImud49R2I9eOIqghYzMGI1R+ItOuI6ZuF4KqVfDSHIOSYsQaVMSCYWY/ziIy6cZBXmMKIlrGzmS/wiQQRmIKpmREBiQqeSNp/h39biCSNmCwehkMYmTGtmBT/iPpphLImmUU9h3KueU48iVWLmOHXmLRamJXUmKUqiUETmQ1EiPY+mTczlmqkiScEklMviT4LeWW2mPB5mVXzl1F1l6azmTZ0iElSh21viKK8l7bZlwkziYTGiYj+mPLamFUvmSwsiQXEeRExl0f0mQUSmYd3lS4FiHu6iYNNmU1fiQh/eUIcmZUciNTqJzi2mZpcmSRwlEp2mV4FeVQ7mMwImQk3mWxnmHF8h8rEiXlbl6sEmWtHmNrQmJ4siYkviHjbeauhmYvLmWLqmNcv8knA1JnP+YfFt2k+epmaa5k5nRk1A5g/gIklc5nY5Jn+u3m7znljaZl/WZmtZZkwGaWb+5nvH4QQ1onpkJeqMZlwIKf+6JGfA5m/k4n43JY7KYmLFZlxSahtlpktv5jWJ5nQ/qnKBmn8HpmRCGn74oW++Il+opaWDpjCNaoqR5oX1ZoUiYljFanIIZmSg2mQW6RguqoAZqpJSJnZ+YccRopH7Zo+DJlA5XmLinn1vHowqaoaypoQPapfoYpNopo7lZpd4JmVHqn2h5eVyyl2PaiCTan6B5pHEqpi1GpQ53mE5allc6ldTJpQYpmx4pmWHaidxJpoCanx7KbIk6nir/ipxZ+aRZeplCSafyGJZzyKGph6Pp5qiC+ZGa+qNnOqcEYZshh6b5N6E5GaqhKKVfan5MKpN5aqUUBqWS6pUFahMC5hSoiqh8ual6mo58ep+f+p21SpRgCqKUKqKX+qZeil9rdKv0R56f+aIwmnkNmqmHCoHQKhNdcgWwgBW72qKcyo+/OqnTeoWxWqaYCaQlOKiU+Jx3WqzoeW7PGqwpCopNKqq9mYuRKqu2GqEo0YxIEa7JKZ99uqXK6ol+SoPqaq5yWq39JaTjCpn7iqlpqpziKVDSuqLDaqbHqaOpmoDLuRKx+KNLQbCgOrEOi6WrmqDpmq0F+5rbKLEgm5MV/8usreqb9ppuG6uyRgmpoqqqJ0mYLSGYbECxJ9uc8dmrj1qugailG7qwS2uxSSmoyEqoCYuRDeuV7KqzKMqzjVqzOeqvNkOrZBueM0qyTPIFbCkQveCwuqq0Hcq0Zum0iKmkUnuwqrm3xMSfdVeRrimXOGuimVWvX5uVPSu2vkq21/qfMNueI5sS60o84Cq3Iau4Tcuii3i4mdux6yq0odlWNGuwKQm6oeujkJux5oivsKqvQEutqOuxGJu2asu1jFO5yHQBxXq3URslWDC2dMuSnhqdf0q1Poenprq5AFq8g7ujIqu6V3IBrGolbAqvDPu43divUGI04jq73QZ7MP8Bt7uDuxUHJb3ARg5hZ4l0RQf0N/WDvuw7SfcDPMxTQPTbRD2qS140r+DrYuHUvvyrrbx2qjgWaCY7YW2DXby6bRcrbDo4wMfrvUgnJdV7vgpWsvMGvB13wbK7qNDJwN3rwAKsdr4YvrZ7u1dhwBp2wAOWwCJMwHtat4P2XZ0LrPbHwTMsvCqcw/vpwfsGvjMKeFGUvqLkQUOcP/cLvy6cq8e1wBvXwMb2wBjcwd5kxAFUvfibxQF0xOZTv0O0xN3ZevzlxF4oxeTKmybctihsFTuMZCzsXUSswBiqw2dcvissw5g5xXbMw3ncxhtMrMy6v2AsbsU2yPYbxwKWQYf/3D1J/MaV2sQhHMVVO8Yj3MMU22KKfD9YrMR67JU17GM4LL5a9xDjKMhgZMpLyFw8IcprXBV+PGdvjFqkTMkwbLt4/Mc29slgPL9frMVI3MtK7FmDXMYljG4UYZFojMZP5xDts8u/vERePMthGEioHEnVzFPX3HjOHMAn3MzOs8mhbK7JXMe4zMcnLFwREcYgHLPr/CRjgLZqrMwuwcqOQ77lXG6xXFYW8cT0vEPSfM60NBFI688SIc8QYdDgdczEDNDIVRFTStBLnM7TrD3/PJNBcL7Q7MuIbLNe8z0Ywc8MPT/cO3JOEjLwXNEVzdGDudFsCgYW/MpKIjooLTvR/2zQuVoQukvI6uPR+wzSatxgBz25TMPQ/RwV+SxPF+HTQU3URa3RiCzRIZ3RHYHQs+XQC/3TVd3TKQk6UI3VjAUR1dPVRJzEGnFoFsTTWv3DTR0+aM3MQs3VKQ11MrrU/1LQVG1DYm3XA911Vr3VlNPWAq3UYN3Ub120TO3VUHHUvvTRV73UgY3YwSzNj/3Yay1UZe3Xf40+jK3Si+3Yek3Zci1pk63Xlf1IGSHYaQ3YpK3WDL05ox3Xez2Fet1dvAzVr03XpT1WSc3ZO63Zac3aXn05Cg3ZknvYYaHYp7zZwB3UVg3aIf22xD1Czv0Rd41Lu03SuR1MG9G/c9Pczv9d2Avl3V0d1TB22dhN3r4N13193sGN3iHN3eOk0LT9zMyt0N/NEbxtzamd3sPN3hGhOD29ysYNFk8S01PdMdEN2G4gY1id4PPj3C5d0Ek93R5R3QOk3LTD4OZt4f8j0BNOETndJNIrEWHACx8+3g4eax2z3flCOy2e1C9eNzF+zAy+3BBR4id+0Ag+ETju0GHg1Uft4JD9JBeN36HdECEO3ixRMi7uBmyA0en70QJ+d5iNJFZ+5fGjHyOp01je5V5uH0Jp1l8+5mT+HkWd3WWe5mrOHWeO3mv+5nBeHW2e4nFe53aeHHN+55qhBnre5z2R535eGVDgAEhwC4F+6DX/AeiIDhm3sAEO4AYbsAiLPunzPOCU3hgR4ACPviQlsAuX/ukmMalVDup6oQaa7iRMYAGkvurUfXJczup4IQCn/iQCIAuwfuvXXVG4ThiZvulQwgQRsOvC7tmSPex/kQlM4OtSIgChAOXG/uytnMDQzhdu0OtXEgGZMO3arujanhcRkOxXEund/uzcPu528QOyIOvKPiVIkO3mjuvl/u51IQK2kOzrHiVMAAXyDuvxvu9w4QZVAAMwQAR3MOtVUgKm4O+g3u8K3xZrQAEwsCQU4AiOfiXA/gMNP+mint8Z/xVuQAQCzyRLIAMFf+9RIgAJ3/GBvuVirvJhgQgh/yQU/2/wVBIBzu7ycR7mo47zWhEIEC8lHlAI4G4lAiDpPJ/zln70Z6EFMS8lhqDuV1LoSr/mDD/1X3EFTT8lFCD0NC8l4m71ZF71YM8VMhDxWCIJZdD1UtLpY+/lYt/2KdwFWW8lFGAIjm7yT5LqcH/lb7/3VBEGP88lMlAIan/ytu73RdL3iJ/YJ2D2XmII9m4lwL74Q6L4lN8UAe/4XrL1hQ8lzH7zl58jGw/foW8UbvDwmv8lFDAKUG8l2F76O8LyOw/7QgHyqe8lVXC+3975TvL1tG8jOs/xv/8TVjD3XnICA4HurV8l7T78NGL5zh8UqD8mFLAKBgEFkV8l+R79Mf8C/dzvE0x/+12CAQjxCSXA+06C8N/fIt6//joB8+LvJMb/JDKwELhw95IfARjv/igCEG4E+iJY0OBBggLdIGTY0OFDiBElTqRY0eJFjBk1buTY0eNHkCFFjiR5UAYMhSlTDpjRAQZKlSqvQOyjR4kDnDF1CjBV0udPoEGFDiVa1OhRpEmVLmXaVKRCi1CdTqVa1epVrFm1MuzyUqdAGgRSKGgB86ubLr0eZokRw00jATnPpoygdutdvHn17uXb1+9fwBKlUhwc2PBhxIkVU3UTxqtOCgAI0IAxw41ZyGscugnywq1CJUzkznUjYNFi1KlVr2bd2rXqwoIHvqZd2/b/7a0nHqscYGCA1xm7daaBSKWtSkZxHZBWiOQWbujRpU+nXv1v7ILMrW/n3p07BuECH4AA8QAmjQXhU4qAyOV4zBdxRC9nvuG0d/z59e/nT5056f4CFHDArNagADM3KBhgAZfMogGElxAUiII17GIIDM/mYqSE0UgrYRcCQxRxRBJLLOm/uUxUcUUWCSNCuBYIuOE3zAZIQT2BrIAIi/e+4uGFRjbo8CwmLGjxSCSTVNI6FM9a8kkoA7RiNw8A0KGD3gA4EKYBaNSJCIi26JE0m3CijzQBZIlyTTbbdNOqJr96c046WwvkQIUG0AEAD1CKjEGvQKBMQgrC2AwMCD77/++Ft4Q8cy4mIqhzUkortTSiOHW6dFNOtdJiNxrK8kEhH8ICoc/yJHQDAwsZYkvRJiG4acivBAil1U5z1XXXETONiVdggwUKERx16m2AyyQ8IcwxM02O1q8kFXZaaqu9zVeVrNV224lOitMDEAhQb6aHjMM2pRc4mO8/+7h19114tzoXu3jrBRatYs9qAUIEu4Do1XkV4uHZR+dCIhN7E1Z44RMDZvhhTh1TlbQuhaMAos5gDdiNLKBYlzkmoIB4ZJJLZmhjk1Nm0w3dJj7LBwC8VIi4cpudFwKCPuEQ2phKQFhloIN2F2Whi2YRPJfnUmBQhbRIqCH3NA54C4MWcf/0v0h/MHprrjklumuw+3PDwKTnWiDZCTVzCEOp58UCoVuQMPM/nsK2+24ov8Z7b+teLPssClTS8SEe23ajLZu/ggDXgtRQDsW6+JZ8cgL1pvzy16b8G0UwHxJT4wNIsGyGGVg4IHGVuHAIki/umJs5AdTAfHba/XO4dtwXI3tjhShkvCBEYR0BBxwOqOCzEVhIAHWBnIBoSkfKeJ20g3O3/nrULMd++7w+3fw/DP7tsQIbWEg0pgRYQP0FMB66EyUPCvmYtHa5t//+u7THf3+niP2euRP8riCfSwkJ1Gc4FoQgcVl4GkM+lZITSI9nKvkQ/yx4QaToD4MbHAqeeCf/EEPVTFEfmMHxzgIBGxxPY1SAiP9S4oMlOGJ+kBIZB214w49oEIc7/EhX/keatKxlTMpjnhsSsDxYvSAIAiSIB2MiA9dNMCVp4mEVrfgQHV5RixO5Qr4yJQMsZkwlM1CB4RRSgdPBioGb8eFcHHE1kElri3PcYRbpeMeDtOyDbiCXQ4wDKwjMoIhfoQITfdHFv1GgENObi60MiUdI5s6OkaQj0vbotIdETSUjEKQZz0K1h3iLOT7wgSEkWLBoUVKV25vkKq0YBidujAKBeAjbdNJJT8bkbQ+xZJMUOcOz1M+Vw7xcK4l5Qzf4bY80c4gTEpeDNMaqfQ5ZRSybZEpG/56lesfk5t2M2U0Mau6JWujCljjHLMOFbpApAaVDdDMvH8hQigoJGTjtubVv3vN+Y/MgBYjQBURkZw3KJA2FDnU+xeEAif/ZpUOq4EXmLIECp/yPz/R5UZPlE6Pb04IMtFCFMPRiIQxBhDnPUgVDFm4u5DNfEdn3kN198I3Z1EnWNnpThWkUpzYMhPe+sizPrRMCCZhBAj5w1BE0S3WbedEefXCFuNF0Jz3ZaVW5pVOrbtCaE1qFL0bKkD+iaKgkICsJxsTCh4jzg5j0heOkGpPIZVWuwcLqXPf3A4KmJHxCzGWTlOi+rZ7LoASBBCQi8FaVxM6ui+1UXRlrvzamBP+MDxHjHtfoEJ9+kJkGMYVyUKmTbT5WtHNy7Giv58KU9LEhYf0gWh2C2rlANJkO+UEEgPkVYZpWt08q7W5rtwbhBNEhmtxjOxsS2N6lAG1z8d3a+uDZioLIt9NtUW+pizknDrYhtrQsFiOrk7AQID1l26tDePSW+XxWJfW8bnt7dTv3YpCgm2WIM/uKokI+BJFfoUAKZpCC8XgxgEH9TB92pt7Eqim+C+aPdRnszTayh8B7dINxGSLKmMTIDeahAQC8GMKTBU8lQUIsPeX4YBQzCb4ptp//mrvdRN2XoRDpZUoic6VRuaFLPnCZcBuiUpVQYVYInuKtWHxk6DgYyVv/Ay4MBmfedYp1mg2ppoRasAAt5dgNKWjQVybrEAJ+hRGOIrJCTrxkNK9GyWkWmj/RSeGlulM44JqMcARVrICKcC4QQMFtdZJbNgf6MGsWdMpEAOLVRvk/zkvrbnzQgQWAYAY0MssC+vQVtjYEYMwhWJkFEtpCh5ovhBb1yNTmkE3z7qUOiakb6EwZGihAAeYBDo5mSdkMoUgRj0gvyGpYamDLa8XBth5nci0QKsQYW3E+GUEpQACZ+WBBKThQWHD05ETLWCHPLbFCLEpscDNm2OGuXRBYq8ReFE7bbnBtQ2B7lipNpgPJQlDnUK1oleyazHHUGrn9ncFx/3t2XIjx/2VTzZy/OuR9KPJBjMQSnkLV8tjYYsSQ6UZVgWccKKTWOMnAkIXFEUTETbpsQzKLIgooQGYKYdVD7Mu7S+ybNJF6ZMdtfhGO39xkQP5Pu0kq25gQoCyYAepw8U0aKszBTJ5WrM6drpGcP/1hYRYIBDxjOFB+1SQ/VMgMmKYQ1SJk5B90Xme7/emfSV3tmAr42vfGWoFsIQjqVknJEYIvrgskOJjxF+GOPpeE17bX9LuP2w1/kKgfHl4HN/iYIAAGJu7XVzTYe+/e3F2D3OLAFf2E4hWfeM9ry9iwci13FWJhxOvRVwq6zMywqOzW3t0NHjs7e0OvdtDfvlo8r7BdXv+ukIY2pMYbw6TWDXJwN0BABSFg/gFi3NclNiQTcpunQKioe6fnHvvTepVbGkpcgayayshd/akZQvXkEzUHzA9BAtaPuLnYnSFWq/2Zty9w7d8/WFswTsgJsgXYcwNmYwjV4x0rMCS4GwEbyIEP0BgWIIEADLKa24IyObum079/yz8MBJYssLCPQxxGcwi14p2i07QegQAcgMC2SQCzShzUA6sYGBiZIw3720Bg00AbtBZzQzevYohWk6WucojKEogQwAGE0gkSUCCpCb57cwseUAT5ODtAy8FQw0EqrJYXzI682pjyyjaFQKFo+orhgb8vnLKGGL2UGBjoYg5Qu8L/QLNCN4yXdwuYL4OaMTkAGxgkHGhAWMk6l2sWHnCDKKy+Dfi1OEwzODxEblm4PQq7g2AbWAmBFvSVEMwk5nkBz/K0b1NEJEtETrSWk9sYH6uvZkmgvxO/tZm4ryCx6rOpT0wxT3xFYZnDedGu87OZI/q7AfyxKKvA6qsbWWSwWAxGXjmJvPsK+nrECBSIA8gBMuw5iUA/5mBFT6M5YnSvYbxGr/kuCDKp/5AwKGsbFFIhFEm411s30Fg62JEdbZyubGxHS5G8BCGCSUgDkRqoCGGOF7tFMwqBA7ov+XOVv1OITvuPNoRHxnpHhKwTloEBf8KAK2AcN7ACb/yKKiiO/yIiASTKJZ9rCGnMlPgYvLmYwoWUK4UsyTcJA5CSCHwslgFrQtKAABIoHsSpSZXIwoOAu3npNE3sPJScq5P8SV4Jxd5BNMQLAkULHdIhncNRI4lAPmzhgUCkvVY0RKHEqaC8ylyhRTeYBAQ8uqNCKpV4vEcaQt5hoOlTRzRRMK3cqKxsS07JR8kSH3ScC5w0iN/jnccrCPprxRqES256S8C0FGOUiR68kKvbIya0w7r8pIPIhMOyQHYczG4STMqclFDMNFJsTJ1Axe1SxYBZTILghDWkwcsMzLY7zaJ5KLO4NaPjTJ3YRYbgPYUIy+fLJc80CDewLSksPNWkJMv8zf82aYzdSEaDgMQ9qkQwc7witIGywgEWUCFPks2DMIJMZMO0E847Ck7tZBNzsjdehE2VyE2GCMDhIYEGTIkPwIEyQh3lZIgo4IDdFMlgssruvCLuvE/eahlbRIiPnJeARIhUqwCFshkFbE+pMceGQAMUkE83sE61nItN1M8qyk8KVRIfajmHWMZ56Uh+TIkEwAHUUUByrLuIYAAHFYgisIAZJJII6LcLxSELjdEjIZYSFEjxVIkgkAi4qwDLYJ5cPKuIOAIOSFGFYADq+0WMo9ENmlEmXRHgCqnlHMivCNCDODj3KyIFbMqUiD6HIIUG/QoUYNEI/QprfNILclI0NRH/bIPBHFUIDz1KVUzCQfqAmLDSgjCCIp0LJC3TWpnMNd2n1AxUlYFKKr3LgtBJN7CB9syU/HqIV9hT0kABCD27gyRUSRpUTC0ZunMDJbIvdBRNhAA/hWDPv0NUUigCIyUNCWgD+sQt39xU3FFTWT0SLkhMULpVfPM/iWsbU1w3UTWIJpDUJmGA6ySNWK1VzKFVZWURMHAmRuOMo0NUgqBNZswBLv2PvXyIUyDWOCmCInjVxGrWWdVUcoUYLgiCkVLUuXjPD9UJFOTD+6JWCVjVTDGCJFWvUICEwzzXyWFWf20RUhUIwyFP3QweM1IBG0iqQXLXg4hPe/UVMs2mvwxY/7wBWIs1EeQMPy5oSqmhzisdJDwMAem0SYUw2IJAA28NGAaIzNHYgOfIWMrBWJkdEd5bqixITDiNxij7ABaYAbKqujEB2YJA0YjFFk7wBdJUR/usWW8yV6etF/QrJLXYgonjQYzUthFgP5INsogAgpV1g7BlDgnIDt50gBLg16jdmz1aW4hJvjFpJ53E04KAynNRUIYAUyNFgQBogCI92rOQgoOQBQFggux0266hsJRA3IQBg05tPNKrObPcGLr1BT1d1U5IhCDwhL9FkShoCEBl3KJRXCcR3XepsBjbVkhUFGr1BXY9lzg1iEiNWAn4gSHw27FViSIwXbYl3RThXf93cdwYMC5zg7/K9YWBnZoGQohUBVw+6IQh+IF6zV2BOAXgtRvf/Y/r5ZYXJLgYwJmI2NizjIhhBVw3KALNTQSw7dyYaILtTdzsbZL3rRfH9cNw3CNebYhuNV/O0AAO8IMhCIAGXdkiIIX5NZr4zZQDrpfZ8Egq/Qp65d8GGAJVFQg4GILLVYlXWOCgSWBs4eCRQVjFjAiIJY0hKN8jLYKYMAIQVhkPnpcWXhi7xRaUJQgpoF6B0IAAwGE3QAEDjmGSeWGoBeL9e+DYPFEcNoJECFPSOAIiHhkhptknpo7XxRaHNQhO4OEhuAAeZoApZhiRimIp/mLcMNS6rGFfYFD//tVhHkaBmCVjexHjD6o5OLaUTn28TiW5iMjgs1DiFeBfN/jcOo4XN+AFOf6gQRYWXW0LULJafIvdgphd0ggA/+Xfsk1kQj5k3sHkYHnWGAjB/zyLHX0IvSWNMxgCHnYDweXkq9LktmVlXknXhRBhFKlcFD6LFUiE8jVfQYZl0XPlV/ZlXjFjnYBkgthf0lgBLubfAhZmawFmxXVmXUE/PH7G04uICt4j65VmaoHmaObmTdHJRtZZgQjWgijhD3JfcBYWb/7mdaaUg/s+x3ukGwZkFPHhd6ardg7mfJ4T8V018a2wiJjePdrgftaVfSbdg6aTRXaLOMtLN7jigljf/z1i4YVG6ISmsIt+E0+OgdL7o89AYzXeI3ze6E35gYx2Z5Nmk1v1Uq/KWcQhWoIw2j0CAjpe6TVJaZXGadIKAmcyZl+Q5A/yYp62FJ3e6aKeE1kmZSbmHTdO6ko5aqSGak55glT2XKqeFKme6qyuFGT+oEvuatLaan4Wa0sh0qtmjlXeQLQwP7ck67I2a0pR2bSeC3W2QWLJs52Ca0SW601RVXuei2a2wSprU4zi67j2azqx6sA+i222OStwxG55iS4wvotC7L5WbEpB68aOiScIN7c+iJLqwokQgQgBx7fG7DHWbMOg685OiZImNiIIA8smCP8hgtB2qAiBgROo7f97Uu2NgVHWphPAPheDJjbw0GuGiBAKkOyD6IUr2JKXuBicQmnghuHhnhTGxhaLJjZEukiHkG4YqGyYMsbdrqrrHuLsRhLOzhQUQIMFuwLNnIj3Ge/sSL3d5u3cJggioLcIcW57Su9zWe86ce1MsWkG02+L8BsYAE+EYHDmtgLLxgCByG8YUO7DFnBfIfA6Ke5itSo2GAMz8AIxsAhIOJDmpgikeYkbNYhe8CELF4EumIQT6O2UsHDSvmwNV2AOnxPGbuw37iY2EIMxIIODYIMeSHIy8G05e4kcZwhEYm4mZ00L3+2YsHDyvqkd5/Eed5NbmF5A5oBeBqcxSHIXQIj/JO+BMbgI044Q3AYsC38I/6lyHLHwFtenLY+TLqeT9V1ZDqDUKHjsexKDNEcIL0hyMzAIMShxiIDxl5ABAIfwCMFwg6BtOp8YO2fyysxzFNlzOvnyv+UACWiCI4BvnCL0JGf0gjADM/eCQzdzxEMIKmdu8D4ICvfvl6B03cyUKt9rTtdeT6eTIwh0LZKCV4iCJ0BRFHBijkhzIzeIMneDNJ/2iJjz/JZxGrdxhcByJpcBXrfw/QanX/8P4Q72yzwFgQj1Ir1rieiFRSeDMXD1NDe+JZf2aU9yNoCINcB1K9cJC5/vgugFbUeRKtd1cR937TB31QRThVB3Uf9hiTAD/4G49x5IdEVXCIpX9c3g92LJdMz69vw27N9G+Lkod4WHSwaICXVHgbWGiDGY+Hv3Atmz92l/9lAC+Qj5MuN7cZyPkL7DKOsmeTk5eTcM8TEYg3zPiCj4CocHAk0niHqn+B5Y9KN3dYy/9zWHiIH/j15/LV+JcawU+qEnet0bcjEwPiRP8qy/CHQ/C4d/AohviLOn+SQnDYq3eIfg+TipcqM0CET4+vy+8wAXe00he90r8yRHc0THCIafC4eXgF94CDbwFYqX+Ubv+VzHIsynbi0n/MU1fN1D9ak/CC8QCMu3iJT/j5U/7pPJFKmvdsyHgVpHiF4InL2P8873fHoBff+3E30xaJXSl/aqP/TTd4ilR5HHfwgXcH2Kj4griP0sJ8DYB/BN1/2n530UI4VTGHYGYADWz4g0X3uCeHm6L3RujROH54CHCP4mkXqNP8Pbz28HP4j+nosOoIEbt3CDP3jrBwhfAgcSLGjwIMKEChcybOjwIcSIEidSrGjxIsaMGjdy7OjxI8iQIkeSLGmy4Ss3KlVyaBllohgxY8b0qDmmIBmVNXfWVEgKxcqgQoO2LNqSVMIxQ5cG5blTjJuFFJhShWH16omoCLtQdUNhBoGpKq+SxXDyLNq0atf66ur2Ldy4coWyrWv3Lt68evfy7ev3L+DAIH8OLcoAqUMvOp3/ah0IdTFPMQmjzHVjtOippJWd2lzYK+tcslYpKKzStQWAASlWirbaRTDs2LIPVq5t+/bQ2bp38+7t+zfw4MKHG5TAtGiRXw6VLvVSkM1KzmQSnqp9mcORhI/ncjbDUETl1jAaG0TUFUAHNwpojG2dlTj8+Blx06/vVj7+/Pr38+/v/39GlFFlFBAM9ZITUwLFNFN0Tt2EUHWVXfcSQtvJxZlzCvXCVWitIYJQL2EEddVKC3jgBg0EtCfaCQC6KJ99Mcq40os12ngjjjnquGNFKb1V1BOIaVdbdwpZd9kTRm7mlAsMmdbVAACM6KGSK6pEgwIrpeaGeDDw+GVgM4pJ/x+YZZp5JpppqskWYT8WJYEUCkG3JE8ZIgTUXNcxoJALdPLEkHldEbBAC6y19lpbB8mwolVupDDAShQs8ACXra2xJqYnjblpZZl6+imooYrKo3FwXYbCK1VeyKRCDEh4qkKKcceZZAqtMeV4Kj0AQgdhMXqVFgqB1mijBJy4UgdZivfhqM1exCm0bzk7LbXVWnutXQKaepkEfPq5k0JGvHqZQmZ8W1OtqpKo0gAD+KDAapWyqJAW7Y31QJZCgTCAeFZg+y9CP0Q7cG4AG3wwwgkj7GNc13EQ67k9pGuQtg1fFydCzFFVAAIdI+AGZz3ktNCiVqqkwIkPzECpeDIoxP9Vo2OpNpQHBnhwKHkKW0swzzTq/DPQQQutY5sWXyakQRrHFfLEBPUCxLhGZYYQgpDVhIAOCxiwtQ43GICAgwTl7Mtn9jbqgYrsgiCvaAqZF/PJlNJAQ7sAgLAACK2JMHS1PRPMN+CBCz54bxVve9nUBykNV8gPHhShXA5DXSHInKkEdlAFTAB2nQxxSKxVM6tEAQHpiSciQm/n6oYHM7g+gwIgPDo3oSyOTXimfkOLO++9+/57SZAbbVR2lJ/ruEFoRF0UhQexwdNKE+hQQE1ChWwniJ/natV6QdGwAAXLKgS3Gx2AQMOxQnUAPlmkAY9pL23pPmP879t/P/75P77/vEtDnou9QY5TFKE4bE8JqV5QdJCvoYSsB4CqFGskNRQAAEA8VVBI+IKCnnWNCAQVJIv+1DQ/GYWwhCY8YeD4x4EkJYRITgFgQYrgsJYYoQEa0EAAAuC6FVzGgAjxQg+CMgEDdCVkDLkCB8cjJaFIigaHSshn2jeD8HHwXjNw4lWugMIvjTBGW/wiGMNYLTxFrofempVTWnWZIAQgETMIwBBm0IQGrIAl14FYUAywwKUwjSFVBEAKaNCBARTgbq5TgA9EQwSFEIEsqPGBvXAlGmaJEUddxE39KqnJTXKSR67K02WKgMdVOYUNCWnCSlrihwasxAgzqGMqr4O0gixu/3pM4dgEauCU6Wgog5HC274G0AL0nYxfZGlR9oIiTEOtjm1l6eSLwHDJ20Czmta8Zn7EBUpyJcRclQsZA2k1GaIMZQasjCXiNBOUGRTgmz0Youu0xk6eIA8hJ9jeeFJQRV2ZqH23E8iTmFJF8XAFm/6ZZmXAYNCFMrShgjGcmy6DMcV9syk7sZ50EsIwy3BAKIm4AFGukyrjreRrTuFYO0F2A87VxDsLEQFZINkCsggFBlFqW0ICJVDyiQeZDs2PG3iB0Pv8tKhGPSpaoLZNqWkHgUJRgAFeNwOv1YB69KROSIUSAA2E9DLNM4iF3LCDGjTIegaYQOcWwqGVTDGShv8CwM2uQkmDiKhDtkNqfHoxVKbw4gt4/StgA2uR6sywJYW5ToEq5NSV7OAGE0ipGzS3AwU4xaUIyWpQAiAwdBqFhZcVog6aYlZd7qRJCwmoG1qwwIGKr4V2xalgg+OGL+w1KLSNLW5zq9uBoKGwAvSqQoIoFOlB1qIvVJVhg4JDMhbwjCopgGOjY70a7CCNC9GpGwbQAUiazJlXKShCShaXLl1qt72p7Ur0at71sveo6HRLcxPSJ6HoYAJMaWCrYikUDQyhq0YRZUJktRIFrHQxQcEaWiOzkFt1haetCRaIQDPe1rZ3N3utMIYzjM0i6DcoNdQAG93IQ6P48CACVon/9IrImXB1eCUNmIF/jVIu4UbvBjuw6nNrcAPSKngh4XHPP31RL7l0yV8a1s0lM3nkJTN5i5/k6AVwGMcZDOEPF6DjDMslFCIyxrg9Poi2kuviGXDYjtdBQ1IuKpQZbG1rXmPpVUn22qu4LJlEJmiTY6NX3Sk5z37+8/tQaUcbAoGVRhgCcx2mkMXNAM40jmzHnAIVhCiVo+U8p5mZSrUGXs1jKW0cQyQMly65bc5X2Rugw6S7VLO61YOrWEfXTMDrJM4gVVNJoxuEAAMs4HU3CBuEWszWSnP0Mok9yGMsd18MeWatoz5dTk1tFZ+6mi8qkeam+lztbXN7YeQUyhD8/xDjlowU2Wv+2GI4hoB29mCeO6knQZRnx6Fsddwc+GoA0ZjWl0kbBnPN94Rb475uWxsMe66PQHqhbYIzvOGjEp6YVRIATBfbKPguiFAWYF8DN8WkO4Gh2Mys1SDY2wiqYpwRr9vvC4JILAGHrcPz4gY2xO/gcok5znPeLFJgdiVBgIO9mxDcoOyAiByPzll5YlqElNnSyg2AvUtskBO/pYGmVMgV+g3eg4j6LV3Sos774haBqTfsZj97mnqukj9wlbOGiRWNC5BrNUdnB9X9U0KefDhu/lDfX3bty8myyIQQod//RjviE6/4ED454m5oANTd3hIAI8QMTtnBAnAslP8CGODuO7n6QZ6wVBmrc2kh4yUG7wzkhDjb6+Ixy+JjL/vZ4+6TAwxKE/or+ZYs2p1BXMAeL7cAzz9lnGWkNYhuXXVQC+R2ZVN9+0qjddpTv/rWR1iYY71Oe3MAzVRbygQWoIMakL8GBlDg6f+50Yheptxg9ftOLJsQ8ECfptGuP1aCfP3987//ZXqasKlEIsBSxWmauTEFApRfDeQL8+3P8QEXSaEcs2lI67lFlxxewtVV4GHFQNzCIqiB/4WgCI7gi0DO7a3ExO0ediTEnJDSvhkEzz2gUQgd4Jkeq5yW4Z2cBZKFEAhBBmSAAAiAAwzhBpCgER4hEgqHFHRFJfz/AEhlmsXpoFtcjxR2RXwhxHzZoHWVGv65hkKIF1UsQQ/+YBKYwBCeIRoOYRKuIRu2IWC4BYiV3ChJ4BYehN6xH3LM4fKJk630G4TZk1CMYQYkQRKkoSEeogOAoBsuIiM24kmQ0VJ0QuRBYUtIXUFQ3RSmHELcIXwpWjfBH7owRL9RG0FkgioUAhmaISKuIiJCgSO+IizGIkZwohVeBwr0ngv+XUFAVC2eWenRYZx9YRfCgMuowSJEQAQEIRoyASs2IyJGgP7JojROoyyKngwWBRQpXybyoUEA4DW2RK05TVhtI7BBUdc1GAyI4Q8Ooio6YzMyBSKWADXOIz1OIy8O/4jDhCNBjKOKcQa8DYTw4GFRTM4BauELbkVXCCIhuuMq2gYiCkA9RqRELuIRjB5msCAo9oD8FcQSfuO9VeGyccbS2ZkY+iAhtiNDDuGYrOJEtqRLkmBAduKEgCQfUWENCiQN0WQ4aWJBGCMylkEhpuT8rGImvKRRHmX1xeDwRKF8geJIGgQkyqQZBVgu8kQgLIIFREAJCAAzviN6ucEhBqEiIiVZliXaWWQl6iE54t0meuQtfqLp4YEd1EEdCEAZNORXdgUTCEAJtIEFLIIp+AIkQIJZFqZh4lyp7J1RdMsv7qGkJYQ1LiU2NmZQRIIdCEId3AFXpmFexkUQIkEELP/CIiRcNB6maZ5mqtHib90RZfbjYyLEPa6mAdpaUNTBIdjlGXamXOxlX/5lYCocagancDacoEnmUfiPQb5bQlSkR9aaKWBlG2wlE+hmZXxmaI4m2SzccG4nd7JabC7FDOmjY2TkPwpETOLjZZSAerZBEAqFA1CnXvKlXwJmdnanfd5nt50nel5G8XxWctYEyAmEUhbgZSiBegrABmzAdMKnZwoAMopmwmknfk4ohfqZfsom8ziXYx5kQTjMgSLogjLoW/BmBPzlLQgmYVaoiq5otaHlCqklVXBaQsiCEgRhgopogz7oWLIoj/ZotUVlL05l5e0kp62YLywCFEQAEiD/KI6OKF+W6CKc6GA6hEr4qJVeKXupJng6DOUpTpE2kGXSpWY26VsEoY5KRJViqZqu6W5pk2KSnmIVqR0Qgm0yKZlSBYmaKIqyKZ/2KaDFZmFdTFPVRJhmpgDcaVeYaWjuqJ82qqP6GRAEqqReZCkiqVbaKaIOxQaoRARAQZQSxA/8wKOOKqku2SlMqqQqQVYm46Fm6kqgoaJ+YKnOKq3+WW+hKgcY6FaCaKYe4gY8qaeeqPyEaq0Wq7Fq2AyVQI0i6KY2aTPGKqMeq7ROq4ahwIcqKIMy5K+CZrCCqqhSK7iGK26pwRQgY3vqZkoO4ZOGZmCKq7u+63qVQG2lKxpu/2unYuewfiu87iu//lUvQCPP0GtYlsCDtmu/HizC5pYFyIjArqK9eupAqASxJizFVixeLYJcNKwzrit9WqzHfixuuafGbqwAgCaENp8bTCzIrizLGlVXjqwh5ilgTmnL1qzN/pUQjqx1nqz83KzP/uxRIQFDyqwp0CzQHi3SGlUEhGXJXmfElmbSRq3UbpIbqMGT+qbRTq3Wbu1PpSnXfi3Yhq3Yji3Zlq3Zni3apq3ari3btq3bvi3cxq3czi3d1q3d3i3e5q3e7i3f9q3f/i3gBq7gDi7hFq7hnhDUGolfJMizqIRSYJwbPG7jFoxFBAXkRm7i1uDlZm7zPctELP/F56JO5Yqi534u5aJp6aKpUHQC56JF6waQqtGFha3u6yZK6kLEE8pu5WLu5s7H6VLESkju03qtzGFE69qczyAZ6P6V5fau6lZE8kbE8hovVUwu8crP9aou40Jv9GJv9kpv9zbvQ3wvlZKvFFJEGpivKJam+vpY+9LG9oIv95pu/NJvzuguRLyva3Gv+HLE9G7E71Jv/TZE+u6u9v6v/Trv7iLwAd9v9zaE/raQQhQw9KZBA6uEhAIv/vruAHftA/fv+Ebw5fIvCGtwVyzw9ZZw/hKVCTvwA4NvCr9wldCv/cowQ6SvCIcc++bw8F7wBpdv7drwTTLwCsewEAMeDbf/MA8DsQpb7xLrZOvisAnDcPWSsAIrcQAXsRG/7hHvb0JIselaMBV38QX7LwsbVQk3sfvysBqv7w/7MBEzsQvXLspKSwtvLh0P7xxTMR/7MPq2Mfy+LyADXOvCxQH3cQjbcQLr8BMP8hWPcR6fb0dkMRZ38BeT8SOv8Rkjch1HsiErcSa7MRerLw6PshuIsRZjcipHMh5XMRp/sCozcua+sRw/sSxvcgs9xjjisS4n7lxQaS+DsFD0sigGc/gGBTGfXCKTrxtgm/iCbi+QHC0PRCmL8DTr8Sw7MjafcCovM+f+8iJjcw17MwnbsibHci1rBDgTsDZ3cjbHxR0zcjlz/3MDh/I5a/EEt7P3ojIhey00xzEEX/Mq0zM2YS4DE/QQB/QgU+7yAvQtK7JOtrIj14ZCIzAuS/Qxu3IgkzEle2/yNnRHC0Q1629IuzPUlvRDI/Q5n7RAp7RKb/TvXnQ/szQgTy9Do/RNy65De7Q/6+5Ou7RG57M2o7RJQ/QQC3NQH/VLw/QGL/Uty7FQY7JQ8HMrb7NW7LRN+zRRF7VMc5JKO/VDr/QOP3PB/DQ1iTVSWzJQgzVXbzFWB3VX83Q0AnRW63RJj3T7mnVJ/3Rbs3VYS7Ior7NSuzVRv7VA1/VH47RW2/Vh53Rit3Rf+7Uv4HVgk7RtVHZa8/VlY3ZG6/91S4c0Za80VT91UZc2YDu2VG/2NX11UjO1+ar1Nlu1aQ/2J9P2HO81bqA1YTd2/ca1Wv82aqfpTuP1a3v2NMO2VcNzRasxckd2XMt1Z2s2XRs2WVf3Qi9281L3Y283R+f2QhB3FXK2ctM2RgvyWdNkeY/1NTs0eB/1aMf2bOM2dvc0ZJPJaie1ZLd2a1e1aTu0fUQ0UEOxUad3es81XIO1fgP3fAv3XSe4cb/xfq/1gLv290Z4cgv2TGe2dBOxhcs1fHv4Sss2iB/1hz+4aiMEcf9Th/83eQe4gLM1Qvv1fsN2ivvnVCd0fPO2ddP3ddt3NZGQeKeBkA95iqu3d9v/+G1cgG3fHELIG314H4VT9ItP+IVjuISPN4p7kW5beYFjOZKf95eDeZd7eZhL+ZIvBRYo9lykuY7LBZvXtJZnOYsjRO4eeZRzeZUzeZl3im4T+ZBbeJHLxXs7d23vOZ+feaF7dZxPuYzP+Z3reYafeEGcgX2cAaJTeZ5DeqQf+qZz+kEEuqY/OpmPOaZneqIbBKU7OqmXuqmzOpAz+oov+kGkOn1Y+iWr+qojOK5feanLuqifOkGAOlwMOnR7eqfj+UDQOm7YOjS9Oqw3t6/zelc7+6RX+qU/N7XneoRne0EIO7BrO3JHO7jvtLLb+bhvuI8bOrK3OraLe7Jb+60j/9y1W7i7F/u61zuhl7q3uwWx4zu3E0S52wazd9K/n/tn7zq7O3XBB3xtDLzBt7m5P7wNF7xI47u9h7rEm7e8JwTDm/mxY/zHf3vCN/rGqzvIv3t9OHy31zvLI3y++7bLjzyN20e/x/zFn7xAdPxcqLwmUbzMm7ikZ3yQLTy8/7rIvzzMl7zQR+O+P/fNH/3Ts3rUP7fOI7vPI32s2/zUwzi+V31c8Dw1t7zSC/2z+7fW13vTU0XNj/3SL4TXwwXYi9HVb32H0z1suzvRp/y8Zz3b/3xH+3za172/n73Nv73Iz/3gE37f+31JG75bxP1ki326h3yvx7zFoz3N7712R/98tev9j1u83QO9x1P+tLu743dF3Ps8xeM9vgc+tNv85Rc+62t96Mv34jM+nMu+58v57Us+5+O+EMf+7bv+UKz95JM+1Rc9wYO+8B+/tCu86St/25e92S8+4Df/7wO/xjs/wM/+7Wu/gSs+94N/NJ4+VUA+8Ye074s52Wu+mo9/5NeH8Wc/1ne4+TMF5IMR4os//QOEG4EDCRY0SNBXQoUKDzZ0KHBhxDMPKQ48E3FhRY1uMEbcWLEjw48OQ/oa+bBkwjQnG6ZMyPKgS5gGXZqciTDlxJsDS+7EKdMnx5RBIQL1afRozqAXS64MOvRpz6ghiUJNanVnSqc700i9SrX/qlKfTGuWNXsWbVq1a9m2FTkV682aYcF+9UgXo86dZDESFerV7t3Abwcv3JoVqdy4M+fC7agXcUe/ZfFKrmy5MOHIISHP5IvxsOK6m/s6Fkz6tGjAqkEH7TqadWnTEpe6tX0bd27dtic3zqyZ8ergmDN3hvk54+XUsZNn7t1U+XKYiYcLny7WeXTpLKlXh+1d9m9fxlkiN6zd5m/062dvP6nVtXXui8HTHrsbf379+9k+pz//v/fkE5A41BQi7yTzXkIvPfXaa9DA8x4E7roBR/ItwgO188/Cj7qrsMONPgSQs9qgm5A9B1XMkEISW/PptQLra048BEdSkL8cddzx/zYOvwPxRxfduzBIITW8r0gCkyRySRGbdPJE8SCcsUUlnwQJuwx9lBHI8FhcULwtF7LxIxx9CY3KKbukkbkqmeTSyCE9jPKmGL1MU801xzSRxz79/NMsMeWEMkSNAnxzUELt26tQQw9FNFEs4YxTITT1ZBNPBvO0Mq8NNd0U0kglbZSiETld9CYzLaUU1DmvLJVUlGIlyVRXO1p1JDtFlXVWWksicyMzAR2W2BwFxfRSN22981JBgdUIx2NbXXZXX5lN9kxNGdR2wvE87RbML6Wd1tFeW8rSM/hQXHfFNsN1V1lFI8L1I12RZZXccktEsth+/eVv3HxhfVTee0991//dZyuKdtsUtWSQXmqvPThefV/ldd/swBUY40kprnhUj0Pdk99bHYb35DS5/S1ijewFeeCLO+605H9tvtmtgFdm8dvi+Jz4Y45nNnhkoa01GdyGpWRQ4ZCJLvrpgqOWemqnqz2aZkbpRJldnruGF+FkW67o5bDxlbbph4TFme22gYYa5qGvjslcmmTG+kitRZa4aqvjxttsfMf2u2+5/z6XYIuzfnhjpZfuFu2fX2xX5a8rf5zl+O6mu267f5Xc7dBFPxzxxAkn3fO9FUc9dVTT3Zxz2Fufe3bWC3Jp8Jhl/2l3nmqlOqG0DdcZ8p3BjrzmeVNOdnlWjU8zd4fKNjr/dtVXJ1nv0bUPnXjMvdbY5+Rt593603v+MnrAC1c/cLiprx17xqV8/3bTT2+f7/F9/1z8Spv/+H9Qe57YNFc+w+Evf8ED3fYY+K/ufYl+5KNd/QxoOOE1hGHFs1yzIDbAsyWtWxcs3QQpaL8DRlCCbwMeCveXsVSpi3LM26DzQJg5GHUuhetjn7f610AfAuqBYGPhXyo4Qh0aMW8v7F0Li4hE/RGRhDn0Xw3FRUWwibB6R8xiE+H3RChysYRgDOPiXheS9DkRgddLo/lmGLQhwrBOOGSiCleIxYKs7Yd5BNinPAjABzlrgWu837HOB7YzbjGKRZGjIhf5RddRKYiZ/+oj3JCXvcl9D5NciyG+3rg1mEzPcV+yI0HwqEdT7iaS2OrkEh0pSN3Fr4x0VKMrD1hIPB2yi0/83SxpiUYF/pGPGvTe8ZgWSJUEMIHIBN4kE4hLgoBSmKI05impicpgDvNymaTSKC1SEjGEUpPyQx8zV0hOXnJzjl6kTDSFCE48odMNqlLmLMfQRgFaEXoFlOUrE8nIx0yzmgHtUePwKcNNUgyeGQzTPAknLWdKUZcm3OEqXeiuVH6woBit0TQfms6IslKivjTn6TrqBmguNIQAFehK13JNCDKUnx8l43Ea2Up1NrKmuBtpTGUKUnRB0qXEzGjQKqlEM8K0lvZM5v9QoVbSk1YxpT1k6VTTElQ8UXSfSQ2fJbWYyyHaFKtdHaPymJrAsGZ1h/C06UWJutMTFjWWlwznXLNJV1Wix6k4DakvechVqv4VLVa9q1KX+aCE5nSviOylYh3q1h06lq9qRewuBwlZxS72sn01KtIOes/OLhWbBLyhTydbUZoCFrVVJWhoafhZqh2WlWD9amLHilmvllS2ZxWrR3frz5lycLVQZW1bo+rXKbp2lkhln2VzmVfSxtYlsE3tdDEkRN32FqzKRaN00fpY7TK2g2Utp3jPaUtVXte2tcUuZe/HXbnWFb4G1eZgbcgVvZb2n1Kl7n4Fy8nv5lI77sWubAn/Ccxu4ba6khwu3CQL3QRja1zuxJaAJYRcNlqYp+hNL2+zNVoxcni2Py3Pfkn83PueuLuXDbAxpVVg8I2TvJVdsFkb/GEQb9i3/cythPFF4ePOt7VA9uOMgedcGxO4mPotMWr768b/qve6Pg4xfvtJZbISmZfMhbJmLdpkSmoZolM27Yg9KV+7BvnMTp6QkVPsVbiedslx9rJZ0ftkKUq5xXbmbWNjnGENa7jGbfYqjpHc57cm2bjHJGxyF33hl65Zn1Wm7ZalHGcmB7edjc7winuYZ00PL7xYlvGjN2rg+fFYzSgtdaI7jGGtCtmzpGYRmyVtZVjC2dIknvMK6/xp//XhGdWx7vKBwQziYuf41sA9NTuvGmwac1TPyCb0pDl8bLDSer3UBnGlc03VXfOy167+NYudXdgXG9La7D0hoM3LSQ1HmNkThravRUpvFRuafdjuqaAprdJur/Tb9ws3rPMH7HijGajExjdf0y1iSrH1ywvP7JvJfFR7A/jiUG64xe1rYn6Hmdv/Bjimm51xiHI60Z4WNxr5LGo/b3zMDw/4y2F+ZNlWGsEorvWRtb1jSHv449Im9M39LfJqznzd0c6uYcl98CGLE90Sd7PU+21qCL675kEXOpdx/V4zxxfhX6fvrCOdbVsnMa5G/yvSJ6r0nvMv5eVm9LlvmfWde//8kcq+utwFznc/49ztOjc7z9Wd77LvW8fRLbraTcl2vg48zUUzuKoJTrWWy1qomH9nu92IdaqHmeIJgmPkQVv5uWtetB0n/Nl/yWrGH53kYye9uTM0eeGavqGhRr1GM71qqF/V8y4/dHE36/WwH//pswc3Xg8/7Z4TXcmvb3zs/WvyajO9035/9bDFk/O3fx/8MacYxM0Kb8pfcd4rv7f6MS58wwP97lqHvuulP/1lu7/e7Fev7TOPe55evvdur+R8j/v2zuncR/vSKv38b/vALvkGkOzgb/BsTvGir/5+yPEyC/IcUPKa7vw4MH8AEAL7bwQ3z+qsKwEfLwUzC/D/rE/oAg/v4q/C4igGbwruiu8CAyoDBw0GV++3RM/BWI/z4Mb7BG8CfTC/6O68VpAHD/DZpKoItS78pNAIj3AGZ+KpSNAE6S8HfWgHt2wDxY5S+E/B9E+KRFD2yjAA0e8EgY8JwfANQW4Blc/R6HDTPo/D9M35WI/rKq4LdZD6Uo0Blwv74s4Jaa8Aow7/Jg4Pty7QEu/BeG8N1ZANWS0KZRDxMnEPq7DVaBAJ5a8CufAPt+cLwywMka8Ds+8QTy8R664RC233guYRB2ydPjANIQzRcPAKQRAReZEVSzD1PJEK+TDkRpEUAxEBXXDptkoXh67wCFEJBcfurBAT0S7h/+5PAIFRErewGRXNDK/vG1/wFUfvkzhRzJKwG42xgfyCHdvRHd8RHuNRHueRHuvRHu8RH/NRH/eRH/vRH/8RIANSIAeSIAvSIE1RHUXnIBeSIRvSIR8SIiNSIieSIivSIi8SIzNSIw9SFxKSmjYSJENSJEeSJEvSJE8SJVNSJVeSJT/FI9umJWNSJmeSJmvSJm8SJ3NSJ3dyfl4SJnkSKINSKIeSKIvSKI8SKW9SF3rBJ/MoKZ8SKqNSKqeSKqvSKqOyKZ3yKreSK7vSK78SLMNSLNuRDbLSC8cSLdNSLdeSLdvSLU+yI81yHd+SLuvSLu8SL/NSLztPLv1lL/8SMP8DUzAHkzCBMhe2ri8TUzEXkzEb0zEfEzIjUzInkzIr0zIvEzMzUzM3kzM70zM/EzRDUzRHkzRL0zRPEzVTUzVXkzVb0zVfEzZjUzZnkzZr0zZvEzdzUzd3kzd70zd/EziDUziHkziL0ziPEzmTUzmXkzmb0zmfEzqjUzqnkzqr0zqvEzuzUzu3kzu70zu/EzzDUzzHkzzL0zzPEz3TUz3Xkz3b0z3fEz7jUz7nkz7r0z7vEz/zUz/3kz/70z//E0ADVEAHlEAL1EAPFEETVEEXlEEb1EEfFEIjVEInlEIr1EIvFEMzVEM3lEM71EM/FERDVERHlERL1ERPFEVTVEWVV5RFW9RFXxRGY1RGZ5RGa9RGbxRHc1RHd5RHe9RHfxRIg1RIh5RIi9RIjxRJk1RJl5RJm9RJnxRKo1RKp5RKq9RKrxRLs1RLt5RLu9RLvxRMw1RMx5RMy9RMzxRN01RN15RN29RN3xRO41RO55RO69RO7xRP81RP95RP+9RP/xRQA1VQB5VQC9VQDxVRE1VRF3WlAgIAIfkEBQYAcgAsAAAAAAAF9AEACP8Afwg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12Ry5JMNunkk1BGKeWUVFZp5ZVYZqnlllx26eWXYIYp5phklmnmmWimqeaabLbp5ptwxinnnHTWaeedYgqjy2py9Onnn4AGKuighBZq6KGIJqrooow26uijkEYq6aSUVmrppZhmqummnHbq6aeghirqqKSWauqpqKZqqTB8qurqq7DG/yrrrLTWauutuOaq66689urrr6bm0iqwxBZr7LHIJqvsssw26+yz0EZrqLCqSWvttdhmq+223Hbr7bfgHkttauGWa+656Kar7rrstutupuOi9u689NZr77345qvvvpLGexq/AAcs8MAEF2zwwan6axrCDDfs8MMQRyzxuQqXNvHFGGes8cYcd7xpxcpRyhClbCQkckJbpKzyyiy3vLJCacQs88w01yxzGCafnPOkCul8kM8IAf0zzz0TrdAXZySt9NJMN630F0VHmgbOQQs9tKQMiaH11lx37TXXIxvd0qRTL2T1QJXujHXVayPk8ttwbwHT2T/QjbbYV7ctL95sR/8aNt93620QD4QXbvjhiBsetd99M66243lDurjkZgNekN11W05Q2o9THrnnkz/6N+SNi1654AZx3rmjoZv+ueupa5456rHLTjfms5NeO+2k4Z476KXDfrnsiRdvPA+tN7o668krvzyjzS86OvCvO/+89KfzLpDqu+tePfTZU9+98N9jf735wVtfPvrDa2437tyPz/z6iU5Pfvvai+Y7/LcTf/z/hYueos43QAEWMH3gQyD76Ico+81PgQckYP0k2EAIRpCChnKg+ixYQQN2kIMfZOChPBjCzfUvf/yznftktz0Wxm9hLGxh/mSoPbsB8IYkzCAIR5hDHe6wUD0klAb/E4hBIAZxUEMkovweiD/vLVGJIvRhEYUYvvuZ0IUqXKEWnUhD8TXRi1204u/EGDguhpGModlfDF9YRjD+4IYAPKKgpkhFOiLRjoGSYx6ryMQoGhGPgEriAq9YQzXOcIx9fOIgv5hIQpoRkRtkZCMhGck2kjGFKNyiG89YSUduEjSGfCQloWjJSb4RjsfTYyB/+EdW1tGPr1TkBWF5R1X+iY+d9OQlT3jIUc5SlhO0pZ8EGUxX1tKYe0RmMoFZTEmSspS5hGY0eflJzLGxdzH0ZTNpeUxnLlIgqEwlIG+pzFWOk5zlHOY5+0TMEjKTh+uUQzvdKc1nanOb3FxmOtmJ/0t71vOXujTlPeGZT30GNJfvW2NCC3lIa/rOM6GsJjXJGE7jCZOfBTXnPjGaUXVudJ5S/OhF5dlPf15zoASNJ0hbKdKRlvSbnDTpRMW4UFGeFKUsPShMY7rTm6Yxm5jkog0rmjiXbpSk8URqRzn6zpAuVaktjepRRwpVne6UpwC1Kj69mdV/btWrX8VqWE9K1izatKZgDCoafQpKoCpUkxQlKuKM+tSqcrWraEUjTmP51JeGVaxjnalAAZvSvvqVnlpFLGELe1fFlhWuplTrLhl61hmy9TMR1etjzSjXuap0qlSlq2FFK9Wm5tS0pwUrYi8r2WguNrWJZWxsZatap//O1ravhW1eB3tTwfozt91ELV8t5taG+hamnT0caW8LW+AGl7nPrW1znWtQ4c5xuda9Lmjr2pDW/nav0YWudrdbWvGOt7GrNatE1UvTtz7yshAtbmUp68bkKu6z3A0tfke73/KaV6PkzW51qTtg9OL2v+jsL3/zq2AEJ9jAB96ta8EbXgoX2Ls9fWhnMsvb43bVvgFsMIEBLGASO5ipEB5uiis8Yo/698QohrFdW+xiEcN4pSq+sX5tbOELeziwxmXvJDHc1R6bGJu9JHJWJSxT+m6yt0KesJIVa+QaM/jKK2YxjWesY+wWpAdYDLMZNyvUKH8Xyk7usGU1zBkOS/n/x4418zd9iuYxu3e9772zG8n8ySrHOMsFlm6OBc1iOst5znCmrZ+5TOgKJ/rAjQ70ohn90yTrub2ZzHSZxWxnTeP502u9dGQfDelIH7nLPN7yYanMZHvyedRB9jSm5/tkNm/GzWcm9aBbvWSHHhrItNYsp4X966+yVtS5jnWthw3rNA+52IreMqN1rWVf9zK+llZ2WqENaWoXmtfABrWa86ztyTp7wovGcbWRnWFmT9Pb50V1ia08b3qb+sHyXnC9/zwaXF/11e+W9bPdHfBOB3vcyz54szedbYUn2+HtXrPAB35umE45zhUvcrp3vLeGi5vie+a2bq1t8JCX+80S/4e4xeEtaVWvutQb9/K98Q3oU086qTy+uKJZTvOa93zm9u63fD+OUJHvGrICrbPJVf7XmL8Y6Py+eYCf7nKZQ/3lpQa3sXkedKdPPd9Xx/qgpU6uoRM74+E297YJ3uSSn53oEYf7ypGObp1P1+v69vnPq45lGeec3XNnuNz/Ct8Nmx3ha3f7wmdN7om3ffBUxrveoy5tjk+e8nynuuQvL/axaz29dA885DEu+LeHOpvYFuXm/f70z0eY5EuPvekRn3TA45XrXQ+71TOfd9b/PfSIdvy/XT/yk/+28G0+PMrRTnrZgzzhii/46GEOe9ovnvF9tvvYV6/7r4Md6lwG+P/jZ3/9ohs/7n1OffZtv3Xh3575rCb+0c+v8eovP/rm9zj5Hz796Rra/b0GfGlnfdKHfQSIfnqFWcrHf4nnfAX4fKcHgM23f8OXcv3XXOL3XdzHe/umbvF2eZQmfzmWge/HdAOYfxf4bahnePp3gMGHf6JngLVndI7GftG2gdo3f/B3gxvYgzn4gb7XerjHbyIIhEHYgZpnf+imfgn4g0ZYhIE2hCEIhTbnhDbHgd93hCCIcx7Ycla4d1gIfp1nhGS3b+FHg2RYeTb2hbmHfLe2gBW4gxiIhj7GdjFYfgzogoRngzsnhd3Fh3fHhpT3fzD4gqWHh3FYiO1ngtHmhpr/4W/1N4QKAWKEI3OEqIgTqIeRp4SJ6IAouH6H1AOiOIqkWIqmSIpdeIU4yIkleIgQ+ID354mGSIFF5oiZAYlNR4JhRYnIs4as2IpqR4u5aIfDSId12IITdorKuIw9kIpguIrEmImv+ImIGInG+HOCOIUrmHzImIfTiFyUaIm/eILjp4k3OI7nSIWndmyhyIzuOIrOmHvQaIHBKIPUCIveiI+zaI5ZZ2uPCIfWKIeDxoviGI3SWI6xyI/+B4hzKIBN14PvGJHxiHno2IjXiI2SmGpliIS9l4VqWHbd2In2CI4gVpD0WI/6GJApmIbZOG1+OJGU9gMR+Y4wWZOWx5F9/yeGQkh/wPiNKhmBqseEg+WDGYkQBOmLBtmHEpiOPBl/TXmQroaLkTeT7miTu3eJKHmPWnmHCVmNi7iSkmaLmCGVTCmQFXaUL4aVWcmV+SiSrtWSN6mTY9hyVMmMVplqapmSAWiWZAiXSMmI/biNbxiSPzmSHxaOf9l4mKiUgBmISemYFxl07ChKdbmMd0l1eYmQW7mPermJ6iiZDKmC18aCqueXHXlKJZmY0CeLPdmVbVmLoVmDDhl5EFmZp3iZp7mROGmGXHiaptmR2TiXLaeAhFmMfBloaAmcFdltkRmTwbl7uqmFcgmdtnmbwvmMy7mQS0lbugiVhemVoNeYnv/nj7cIkMbpiv6UnLspnewZhkT5lIEpnjqInhqIO9Vpiri5nltodd0Znqx5nv/pn8LolKPJjaUZm0/oP6mZltk5n2R0n6WYn5wHnUrXgKBImRAKjwuRoRram97Xfbz5oZ9JkSPKZRwqihI6nf9inp45m5CmnhOak+3JfSfajNcpjw2ahtGpojMKogdRowwBpHHZoyV6hi7akPIpm1wkpFdJniyhgU5BltRXlAcBo1mYmZoJU0yqkTnqhUXqoRq5pQghpiEKpvrJo2jqnr95pjJ5oin6kTqRfkshpZB5nDZnpT6apnpKo256oyR6kq6ZpZxZdzFEpgZhqETapVX4kr7/iaBRqDmI6pE7ShMFihR0un39+aKIyaCPiaRuFKl5GqNJ+KUfKqltyqFB2qdmup+/Z6fr2Jww6ZLaA6ruOakzkaCqyBSXum5HOpCbqpyd6qCmRKvvqZgD6p17eaDtiKobqqqlaqvcl6mvt511upgHRqyKmqsuoa25gxW7qqPS6qsLCqyA2pmKhq2OCoZryqplSp3OOqbv2q4yGqpwyq6iyqZ7SjfoWq5QOjby2D7eyqJlSZ+HOa5siqVsqaXxiq+1uq7tOZmfRKy0irCwSa3F56pd57D0uq/GmoDb+q9XFLDF2aIYG3V4GoYUS44Ky6wUGqzgSqrzaqoSu7CJ6rKP/9qrIwirfhp1+kqzkiqWKAGygSOyypqkuGqtnmqYFWuxSgqWqpitOAqz8jqqiGKXO7uz2sivrbmZybqW32mu0wqYYCaaBnV3c4N5AHsVyXRdOtpiUFNSXPU83xM6pXRGzTO3wWNJdds6A+FZiHQ0cuZNDPEF10ZweOuncPtEq6O3dvuHF6pP1Qpg2tlNk1tdY0e4HWtlF6tO2nW0Juage4uaIQa4WguVgpu49dRPCMQTQitDRItRbDucBPa2qItVy3O7nbO3fem5oGlOaxuWyeS3aYi5QCm52/cDxLuEI6ZBuOuMQ9S88sO4f+sQ6cdSkftglQu548m7mJe8+bi6ef87veK7RNA7PqHrt6TbhKuJvZgaS9nLs237Eq07O6+LVLHLrRRGu7XrS4vLt7nbuLt7hdwrvSwZvMrVuOnblqc7uEMJaI6rrrJrYQ8Mwa/quxaMvw08Sgt8PRu8Ph1Mvv67EN77kE3bu+TUucfYhjfrUdqFvgl8VZGWRB+sSDOsSw7Eumgbsmp7wSccwbmlv/sbtmi7wrC7RwH8rylcxOhUwOYkvMM5wjxovccrEFBstrREvbnqw0vYtklsvzw8v/2qwTolw2MsQDUcunTbEFU8xS9bwT38xUSYxYu6xAZ8X2qsvMA1wcbLq+flJ2NLwSDrw0+aw0N7FS2ju4KMUkD/HBHsS8i/8xD4i8aQ/IxtNBGJ3BAuPBFrHL+7gz8WscmAssiT/JBdNMqOjFOmTMhuzMJwHJNNdRGN7MrZ48kQwQZSTLay/MgOAcqUHEZYjJGrhMKrnMoKccgIbMy7DMOmRRGxDMvNDBEY3Msfm8uuCxacrMeCIsrQXGPS3K3bfMoI/M3U7M2MHMkOkcmaTMp5Q8sVwctyoM2pPMU0VM7grM66bMqWbM6HhRHPbBH9zMz/PMH0TM3uLM7UbM7XXEYDnc/6fBDuPM6xVREBLRF7PM7dPM87Acbg/BQJLUjwjM+E9M0MzdAXXc30TNIbzRDonM4wtzjs3M6G8tHxLMjz/2vSBp3QJU2/FN3QZszP3FzTnRzS/jzRs7zT4wzKC53UNw3ROn3SRp3TCMHLzmzFffPSKG3VfwPQTJ0SGr3VTdHRQyTTvwxV3ZzSmYPSG23Wac3Tk3jAGbHJU03WQG0QayzWM13Tar3VVF3I+YzWHyHPRa3QcY3VAy3XpzzXZx0Ra2zUWv3UQJ3XaO3VDr3XHDzUTAXVlSzUkzzUOGzRZq2rl+xAdv3AhJ0QV3ARp+3YG53aFcHaEIHMHAHbGFHFPn3ZiF0QUDzadz0Rrs3bEg3WYbAGqD0Rsr0RTrMRDwY2g63ZWm3bpxzcwy0RUDwR0P3bqs3UvS0R2Y3NHUHbGv+hZTDBBltTMgSh3A8h3BeB3nH6ZzyIJO793gFCb7QJ3/Rd3/gh3+1t3/q93+7R1fz93wA+H/4d4ARe4Okx4Aae4Ar+HQi+4JKhBg4e4ULR4BLeGG/ABALgBhW+4evt2ZLN4XhRAg7gAEwQASB+4rd62J+N4nQBBSP+4hnO4jK+EvaW3zN+F2+wAS++4yZ+4z4+Evjd0j9uFxGw40YuAKEw5ErOEUFO2UvuFmpg5FLuABHwBk9+5Y0t0li+FwIw5VK+AVOw5WLuuE495naxCF7u5Uhg5Wbe5jo8ym5uF1Og42lu5GAe525O4XgOF2+ABHUu5SXA5nuO5Xo+6G5BBEL/wAR/vuNMAAWGfuWF/uhqYQU+UOmFsOg7XgIaLuk/HumcbhZrQAEwMOowYAhlgOkjXuKffuM1LuSr7hVaQOqk7gOFoOioHuOvfuJNDti5nhVpIOvAbuqoTuI93usVvuvgbexZEQiiDuyyTgG1PuwCAOHK7uCeXu1b0QXOvu3CPuzFju0Ffu3gfhVXsO3mvgSOYOuYPu3jTuDi3u5UIQPmPu8ycOrDvubwzt/vnu9Qoe3zbu4+gO50jul3zu/1ve8GzxRh8O8MDwMycAfD7gD4nvDujfAUnxQn0PAMTwGOMPCL3ugXfyQWH/JFgQEar/EPH/ElkAkkPySt7uQt/xNh/9DsJ7/xo9DlqA7yMf8jyA7WO88TGV/zDT8JAlHk0r7pP68jPR/aSY8TViD0DS8DBBEKOI/pqt70ODLyWJ8ToQ71DJ8GBhEB6r7ouL71M6L1Zm8TROD1/64FCOEGVY/p3572LoL2dC8TT9/wD3DyFBAICiH20p7kd98idj/4LsHsDO8BIHADA6DxYK8QXPACcb/oc2/4JlL4lr8Ssf7vA7AAKaAALdDwbq8QQfACMRADjTD2f17wmV8imN/6J/Hr8/4ACkAANAADM3D7/04B6o0QVHD6py/5ET/xsB8ir1/8I9H1204BKTADjQ8DHjADDW8FC8EFwH/9jeDxqx/myP//IS/P691vEv7u7DRAACCw96NOAwvA8ESwEGBg+tcP/HqgBCov6OGfIcMUDHh8/yQBEFdgDCQIgwKABR18FBwAouBDg2t+TKRY8YeTGBk1bozRaIMDkCFFjmQCxeJJlClVrmTZ0uVLmDFlzqRZ0+ZNnDl17uTZ0+dPoEGFDiVa1OhLOUmVLmXaNOlRqFGlTqVa1epVrFkryoDYYsGNAQsLpkgBsaAVllw4rs34QslIuCNLvNFa1+5dvHn17uXb1+9fu04FCwZc2PBhxIkV9+zy0AMIAjQeKADgoSCIAWYHnmAJ5gVb0HQExCXNJMJi1KlVr2bd2vXrvYNlL4Vd2/b/bdy3wxT00WFBCgoDfQwwkHngAhqaKYRhiQX08xhvSccV4Cb3dezZtW/n3n3mbPDexY8nXx7miYc0kjsGAeIBhRkPNGNguQU6dEajp5M8bd7/fwADFHBApMCTjUAEE1TwLww006wDHQCYQTPOVgIDgvugeyEOJvYbSQA1FhRxRBJLNDErAw88cUUWW5wpjOAcNOsxAsxarrkMM8zPw5H6c/FHIIMUcsEUBxvySCRFRE9GzVpwCKIu6svxPh542LBDHkECMUkuu/Tyy8SKJAxMMsvEzQomHRzAuIJkaImKKadMpYQsQ0KCLjPz1HNPPnES06k+AxWUrzViTPMhHwBg/5OgK1jKIs4cXwDjByiwzHKDKQbVdFNOvfyzqU5DFbUoIg7VTIH1CIpyJfsgzZALit5Aok6Q7hz1Vlxz/e9TpnT19deX0DTVrAUsI8hNluB0FToqTpriozo3MAlYaqu1VjFeabt2W10LHdbGh9JwdFkNg0BJVlodKCETbtt1992pslUKXnoH1eLbNLVgKQi2DiBhBoBnYGGEKbNYaRH9siypXoYbdlgmeZ96eOIu08CXSQoCSZajCnKwIYEDPhD5gBxUyLDZla6goJB0SwCFYphjrjdiOWS22cVADL3YLHFXenSjCj7GkOMcDiiXJa5gMKQMWk27+Wmoc6U5aqoXbP9sZ830XSmIzzbKgYXnICj5OYNXulq4Qizlsbqq23Y7z6nflrs8gbC2UaKVlNXoABsqgG4EG4bmCGWVYIRIBqbrdHpuxht3MW7HI78uabsfQmsltTjCIYQMWTB6rS1YWhIiHzKANksBQpF8ddYFhLx12FU7u3KCiOisa40qmMHv+w5IYK2yVWpQs4UQT9fH2JNXHrfXl3fer91oL4gCvFXCiKMPbCA3BsJTMjxNQ9T2UIBFnjf/fGwjRn99vEaXHobLVcocexK2D30l95mUIYl0bWX/fwBqpXkBJKBRhvc+GFRIJZ5hCwRmQC4ssKQKFwsfrTBVQAxmcCgD1GAHdfL/vffdaCXOAU0OPuAqCExKJd662BJYRqu5eFCGM4SY+mh4w5rkzyAn6EIarKCzNNGHVdDxnavup5JSYc0HhjBB06aFQyhCkYNRpKJFhAUDGYigCo2qyBrudSgFpuRC0IGADU44pQiu5Ip2c2HL8FRFOGJwinGkIhF6WL2UXIFyymHOCDM0Ahyc8T4pXAkLpSeD0/GICRagYyP/N0dHRvIkX9TMqlTSqj/moGgi+wDB1gKrlSQRgV2IQLrYJklUxg6SqZTkGhyErAUKLkcjYEHAtMcRJ7DEYgjE4kTUkDBFIo+Vw5zbKonZSCAyalzbY4ukVpIzXsKgZxOJgPj2c8pj/2aTasbUZhVFWRBLpgSTzOQIKFVCyfdprSKWACaPhNlNeE6Mm/HE4ewGAkuV6I2cGsnlSnaJQOqlxALWnM6W6HlQhs0ToTL8J0GmmZKf7VMjLzDXCpMJEQ8YK00PPckb2umhCLxxoSO1lkJJmkFXFkSd4pQoR4KXEnSapTcLeBKTRJAWHjSCoKS54El96iuT/pSAhsrYxlqake6hpG4OegAIetCBRSkHjydhYAz0QCda+U+oW+VUULnKPlFy9CQRbSlFkSajARCgBTBYU5rilxISxqBKHrFgpr561z55Fa/mu9pKUcK1o2bkpSixZ0FoQADgDAQAqdKM7Ya4Fj1Ip/9O69prZcmkV8sqz2IBzVtguceSpT6EAilAFUF84B4ZcVaMstxIThPpoYVlVrZHwuxsW+fKt6KErC09Ykr2SJAWECCqMJiQjISokriyhQfRaRm7bPtcFtUWupLzK1Vx19LBnqSwB5kBAeRTEA8sQEZhRMk4n8MDRrx2P4ubbnuJZEP30vB6R03qSUA4EOKEJQUzKAtBaFBTiIhQJaw9ryKUsFPqWCe+Cw6QdBkMu/lpBAvXNaLowNsejT6AAN5NSgcA4KDjQtRV6P3odNj7YBR7x8EpltwWZNmsIMwXUtm1yAH9a5b9liUFw72nlJa1XA7RyqAsJvJ1VlzkxoGBhGb/nYg+c0TIwl1UMxrecAc0w8V8MpPEx0Nyl2tzZC/PbQtUCJ55c9RblOgwTftlrKqWqeWcIhguqQtznVMDZjszboyQSqNK1vitGWj0WPsKbB9KPB2t5lnRfsHzot2WXKSSUYUpMeS3aFDccBn1qIp4gpxH0lNHhxovjRY11MycQheDBs0n+aalFQCR6lpktxI1GLqyKtJS55oqpNa1zJwcg/uB4df99LPdOgBgg2hMJYANbPee5cReRzsqvJb2w2bd5y1Q2JkWNXZ/Harpo6LZ1pPFdbXNzRNqn5teVZ3opH9tzpSIIJo39ZlnY9Bni/wS2urmd07S3W93BUGf5oR0/wyInZKGSk+1KGG3Rj6QABwEDAcJ4N0gJ42SUgpZwQDnOEz+3XFuZeEzB9/ttiktZazl9iQyjgEEakmCkI2MBTnwJHRWfRJ9K+6dIOd5RT7ec2vF+OI/GLNGaFyRmNLOsfLjCARIYIOaawQCCegbdPB9yRhwwNMiwSbQgf5zr79LyZ/1ZzQXbl2OhKDqoElADp5j8s7GYEc6D/vX4Vv31m2hoimBJi9DjBKWl/FzzykaaOCtkt1qXcghwjvHwd54ihW2cuQ9iZkPgIMMkYwtB182hWNgaC5Dnt+PF33DQqvwPq52LST43SDrxxG4Z7mZOq1r6c1NetvT67e0+/tJCv8eg8KT6/Aihg7ob537XuMe+e2SvN3wWV7QmJFc9f2r59nyCPVOB9TLd7TyuW+t00sPywwncEZIwDlXMRnc94lsyz7x/UV7H/7A2n3lwqnb5/hrWUe3SITvo4gYeAG6Upwnmj8vkz8DzBUbI4gT0AIrSAM1eyUfA42gqbgcoT60W5Y+kKwsoawERDIE/EBR+R4KIAIMEKsfMhWxsohfS7vXi5S9WwmWc5X0apqdE8H4CkEc5JQucMDUo7Skg7U3g44ESIDyAx6X8D9ygQAOXJuN28EcvDsoTB6VcZCzswgze44QmDhOEqSNwECLaDhyuoRDi4sTm0Lo0kE0rJYgHIj/FayIFiQiEphDErDAjLg53/MsKqimxVvDNJRCP2SdCTILekM8e+O/ishCcgodNyjDuLjBQPwqNYxEXQm/iNga62MmMKyIPTsqfBsoIVMdStyrSRxFXDELlWNBe8NDi/g9Zoq9TMCqOgkpU5REQKxFxsmfpSO+wLo6lvKs4ZuISqk9XPypUizGTkGnK6wIZjsqKGOJ8huBAwgBaoy6++A8ixi3LEk0ZDyoY+xGTRnEgeg9i5jBfWLFipg1FcABG6DDHJgBHDjCjYi9k0ADC8g+nipAcISnb9zHQFkqyus/e/NF6OOIBJiBEGAttbPGT2oJBuAACZgVGCo3fxymfqxI/z4ZCAFjuEzcnmeMu72ZAZPpl7Vji02ciCPgAJVEAQlwRJLQR4xMpYuMyTxBD3KsCHMkp2Acq6azgcFjixB4QdiLQZT4AhRQSaRkAImcrCekyUiaSackEy14vpNQwn3Cxr9aiy3MkEBiC0ScCCNASrFkSZcUiTOMyjiCSrT0ki2yEHkkF3pEiV/DgZ9ku9b7wpa4ALHcSw5Qyq0Lia5bSypSS8HkE1dkpp2UNbbYnQypAGtUv5QwSr7cSxQwgrIMibMsTBoiTM00k1PLyRzBypNoRod7IHL5yh9ogsmcTAlog7/UEsbrzM28RdmMmt0KHS7oyLcbupRoQQeavpY4g//VHE4GkMUsgcTaDCDOTE4wKbp7owhFhA7U/AGrzIiSjBN0/IEvKILhHE4JAMU6EQCKZM5Hok3yfJoseMY4fI6TnAgx3IgEQL84QU3V7M7ufILLVJfzzKDl3M8ymbX7gEzrgY7secvBaQkpsE8FLQIJwEfM3AT/LKD+jFAvIc0A1M3prE74zAED1Yjs/AEJUFARNYKlfEQKJaAJPdEkmcEsAIOcbM8feE+2gLgDMFCCtIgoEFEdLYJ7pA4VVU7z/FGKUULC+b0PvYg4eTgcoEOwaTretIgE1VEdvYBbyDiRiE0hPR+amZcslRkxZDJhQ8KWiM7nGIEuBB2HlNIRpYj/UEgYJOhSLd1SUIFTaxPTHyg4GO3ElrrRigACvmyAIPAENUVKFPgCiyglJhhPOo0cOQ2PRa0XkdMIwsnCIz3MJXzSikCDo+TLIBiCBhhUDgAClFADu3rU1mlUAzFVehG4O6QILmCt6SRTcvnQh1xNPxiCQJVSBlBV80FVMeHVd8mCwxu7jPhI1Qss0ayIlOzOSuhUP1VQFEADYFUeX+WVaW2YVwU2lwDQV8RUipBM+4SDRBiCANjU4RTVa4Wdas2WdK0XMEjMRLQ3eAXLBU0EOCgCDUiEZ53MXW1X1llXefHXp1lPcklWitBLBQ2AAEBKIwiAHzBXQpVWgXUcgN3S/4mFGW7dHgE9CXDtziZIhBUYSz+YzCi42MapWDk1WYeR1f1riSdY0CGAAxGVAJUtJpRN2ZqlF4JdlvYUTgUNgoUVUSnIWbe5WVQlWnfJWLgkSo7lTvs0gkSoVfssWaTdJqM92qoNOgqDAN28D/oU0Zid2ayNmqut1rGlFlbdCL2zVPYMThHVgKBV0KE925spW1+lW2pJtRgIHqVVtZYIUftkgCEIWQVtAry1Gbs128P1FTBITxXS0xxBzRxNWJldUENdXIpJ3HXF3Gph27Vozyi1TyCIW/s8A86VJ83d3NPVlWxruvv4UMAVXcK1T8NdXYdJXdW13Vv5Nb2LQ9TcV/9QncwiuFzdpRfcBdjiFZVZC56CM9Z6hNjg3UvTTV7jPV7FpV5NsdDu4d00jd7JfALshRfrRd7wFZSCO6Jrawng9V5CJd7y3Zbxzd335ROywra1cF6L6Fj2RcoLwMEfpKf4rdj5DZSie0Yl/NCw3F+xNIIdPIE31KYAlt8B3pMsQDPnNLi8VOCxdF8DbIwqWKgIJt8J7pRHicuK0F8F7l8RrJv748cQvt4R5pQt+NCX1WCVZGAcTJqAzKYXFuEYBhafteFoBbow0IKpcomzoQCE6mEJ/mFdcVobRlegM4gHRomEO2IeZuK7dWJgiV0F7ldzu4IPVoklaeGTyzQA1mL/rOViX6lPBR5ic1sDGTBjipC3exo/mIKIm7RINd5iNs6VZVVgKa62e9nhiVhAOp6IPxuIQuymPvbjP74VNNBgMK62XVJilUi4BPrfiag0BkzjR8bZSMYV6A3euSWyPS4kQ8HiTrYR+ggDK+gCIkA5GADlULbYUb6VBPZeqi2yE5ABPG6Jb6piWjYVTubjW8blXB6VyY1emu2yL0plK3qIVI7Ab6liVEpmZV7mUAliU64sMhgDLzCDmTigEzhmi/DkWKOI5vuWRJZJbQ5Sbu6TL+DlrRIDNrCIMegBfp6JhqIAaW61BFoJcbSbXczieGbXeRYVL5bSZ/YpL+BnL7AI/zLg5x4Qg5mACCJg5QUkiLKjHaokpoQO2IUOlRoe1OmFaIm2CDGwaIz+ATYQgzF46ZVIJgqInzVIgyroAilD54l4n3gaaYUuaU4JZCmt3Z8yA4u2CDawaBeIaIueaAszCxmwZjT2LfFzYaH+E6LulC9wYxEd3q3aZ36m6YlwAYtO6x5wgZZo52F5Z4G+mDGG4K3m6q7ulDOA4slEAQaIgguQWDj6gjMA7JoQg4rmZzKwCKhW635miUW+mEbWLul5Z0mqa7u+605pZpVkgCY4AsKmoi+IgieQWg7oZZgYAzNYbIseA31mbJcGrUNSI+kx5Gy27F/F7E6Rgig4glN2JP+wFksJ6O2WUO20lmqKOGzXTmyWAOrCUThHtu0iwe1FRdjVRIFBZgnidmqYlmkvyO7Vbon6w5dgroj3YeXahu5Ule4sRWF+/eyUIGvXjm/XNm4kkp5UpAirVkG6Rm9HVW8h3WX7RIEjaImWlm8DV+u2nuyVsGMH6YA20+Pn5m8V8e99jGlxNuuYoG4dNQIOZuoD/3B+zuePnryV6OiH6C5BE8L9lvAxoXBwbGp+Zu2Z0FRQRQEVTgkQ/3AMty/nzmQZ+a9jGy+tZvFecXFKJAOoFnGKsGhyngnSVtMiWAnvzvHvXm7pKSS0CgtFkZEhJ3IuNfJALPCLVuwekJjtlvH/lVjfQV0J+KZyxm5y/JEeYnYQEEgOCliA7zILn65sLy9yMPdDGO8BNJ8IpY5xL0Drsl4JKShlNU3pk0BuN1dr+s5j3otzzcC0Fng1zcBmR+pzP//zNWRyipZv5U6JhgbVAU8JMY90BGcJE5+ePM8as9GM/xoLb3sIyn5KT68ZUPc6NHB0m4DqSV91tR50KFVgpEYJVnftHbcITX6IAYgPIVeJgmaIRaGAyCDELifyXu84KTiCJmCATQ1umRAD7iZuD4/vSbeIL14JRF/218ZyGQEAAFAAlMNkhDuVNtOwZAppZOb2bge40KXM62aJQmd2izDwlTj1QUUBKYf3tDZ2/5Sg5WIhCxnZcxvBNIb4MIgI6j4P+H77AoZn2A5/b/l+aQt/d8ZW8pMA8Ogt+Yloc3hf95OwZg0biNLa9JXYPScZiAeAKsgAmLV6iPFmJU8HeX777b0GdlWX76fO8WafCM2OXqanCGJfdrZmiXYeAI5/gAWQMriGiBQgABCYgQlQlBaQD69I8fs2eoBHenPzZtptiUCH+B4o9ZPQ8Og17XQ3cAT4ewQogPhuiWq/DCvDLwAQi4eIbIsoLAXogO/yAcWHgRRAtlzXdRaHe3PbTjUld3e3+xhXiYGPXvBVCQOfAB1YAANY/RlYgB1g7KinCEs0iBkwFB+YgKF/CNr+s/87ZxIFWBTaPm/+1nxzc3kRte6HB32ap4h2V4kpX33BT2sEmADGxvuUaBIFmHwNS/GBWInoAa7ElxEPuHZvHH7ijza9V9MbPwmZh/eFV2A2d+0aeP0cl/iTqD+Lh3ZkG4iiB4gfP2AQJJhiQMGEChcKbOjwIcSIEidSrGjxIsaMGjdy7Ojxo0Y5IkeSLGnyJMqUKleWBOnyJcyYMmfSrGnzJs6cOnfy7OnzJ9CgQof++IKCA9KkSpcyjTJRTI+oUqdSrTqVzcQnTLdyTSplIpmqBXQUsGrWi0UiC2EoaFGQRocUIG4gVGiF4omECh6s7VswDdHAggcTrsjyMOLEiQv/M27s+DHkyJInU65s+TJOI103JzXy1Cxos2ImRuFsmsOFz1Rr1Aht1WKXhR5mpACgYAYIAAPg3uCbsAtFEX6HK8SA+ThyyIqXM1ec/Dn06NKnU69u/XpkIKc3S6Do+nvUMRPPnDYCREOAAE0nsqlKFvzVilYWdiAwoIXvhCkUKCRCEQNxAcKgBXYFGrhRcwkq2NKBDTr4IIQRSjghhRgdtV1XFHkBX2hoSYTGVis08McPAcwwQwA/nLEHU55N5MJUBcwAWgEITDABVaNRFMZCuvnlgwIpJEQBRWkISNwJFSo53YJNJrgklFFKOSWVVVqJEQMYdnXGRGNwCJqHEjE1/0Mi6aE3BFJ8cFWEhlMhMCNVExgwgwE77ACnVOJVtNACNAz3wAx+FkTRGkcOR+SViTLmJKOIKfoopJFKOimlQWml5VZHgPUlaBRl2VUTM5hGkZdSyYgAVTVONUNZUplhUV4FAWroXxRRQGtfYVS6a06N+ooSr8EKOyyxxVJZGqbrSQQVp1bpGNGlXK0wg2abcbksVQvgGNoNqEoV5kTCFTQACLjCUAVe5i4EmLHtcvQrvCK5Oy+99dp772DkJbsUA941WxUZpHE2g3abaYrtVDsY4JoBrU1lEYAFtSAorQROFJu6v+G7sUPx+soxyCGLPDLJRe27FAptulYjAgi0Sv+VnhHp21UAGnDWhL+mzuCtWTXsQBVWRWacUJITVTF0QSKUbK/HTeq6NNRRSz21lReejNQXE21oVgE73HAi2AvwHBW4D33BWRDqbdav1qst8DJVbyqQY0WFIg0DohIZeXfRVBvbdHN+Cz444YVL9+nVHFwbUalVTXDDDnDbOHYPLlBk9VZwoLlZyhOZUdUOCygAdw+PU95DzBPdevcaFN1NkOHDAu5c7LXbfjvuPzWROFJOIRz3DHPDF3REiG/VgKicZS1RWI5/vYAB0UNOOtmwvs6uRDK8fkXulM5+WPfhiz8++RYdwTsHT7BnVcNfPgvR7l0VMUMDnC0OEbNiTcD/Wg0ugwnb64AzEbXc7S7le9T3gHXABTKwgYab2dXYJpGqIOAG1AtNwCRSsK4k4gKc8V1E2vMvqljkaHdT2sUC6MBEJXAkK3whDGMYsu2YBz3VUorKpGInTqXuIRDcSgCCwBn1vWiEU3lfRPaGtL5FZD53848Mp9TCKFKxilbclQS40oALpG0GQ/iBBhpQBKZ8RSKNi0r7zGIjh31rImfbDHo4I8GIbM2IPcig6163o9fl7YpL8pgfAynIQULphki5wBC8+IM/zGCMfMCcUlLDPKqkcSoG0MEMdGCAbpFwIpBcygUSMaou2TE8FtHe3Z4mkdfBgJBQYpQrYynLWVoH/1lJWUH81BSA+m0GhPij5M/ixrMdbEsqxIOI8ZiCvDFupowRaZ4dyxYRAiLNgBKJFdKw94MpuIGWEFqON8MpznFOxoOb+QEc1NQVF01wKo9zzf7oJhFbckUDK+CMJCOSPzsC8G4ClIi4hrYEW7ShBBtwgANKQM6FMrShDoUaiLqCgj8IcTNsaptU3nQ6Ny1sKj10yPl450uIlDIqx2zi66AokYgZaglCyEASkoDQmc5UAA+9KU5zqlNecaYBajun54AZmrFQ5VUS+eG+2EnHkiIRIld4nQyERpyXwtQEM7UqTbO6061ytatejVAylzI/09zvIdCMSgWLCbqOtnEi6P+7qEQ+V0o8ToSVhFqIS2Eq06zyta8OeMNXAyvYwRJ2MtHiSiLuaTDVuHMGNSBdAaL3mokwM3GkKulHIYLNoWkTIhSg6l79Ktq+TqGwpj0talOLkw1yZZc3W59YvLYD/nmNjfIsHvrK6pB9jlCaEAno0NDlkClYIAICYMJokztaC6i2uc59LnSPijabrY0iMLJKARTAvwlcMCpNbQg9T3awEJa0B/1EmiNYEQGDKre9yo1AdOMr3/kK9o1c4QMcfsCZzkmkjkbMrEDMmTicTaS8J4WIElv60pi6t8HuVSh9IyzhCS/0k0ppwOY2gwZSltK3ApEC+uYIEf+O8LsOsdv/VDNQ1as6uMXJ3QCFYyzjGfsxrEtJnrUYa0TLuZV3/GUcZi2yuoTklcEuPnKDN2BTGjO5yU4mX3iZMgQ/fBC2paRIFnm3vGeW1MMOOUFeYYrkMbdXAEiIwBQA8eQ1s7nNhAspzVi7FSK2s5Qm/oEhT6bbhvD2Xx4mrnGRS+ZB93UDJUBzN92s6EUzmmQg3kwD4teV7mDUjnR9SJSTNdKHlFcgboDCeg9K6FHPVMkRsIAaGq3qVbP6XujjwGVLCeAfCPhqdF7qvwZhhzrcQQCk/rUDBNAGNAO21cY+NrKDleXEORMiZ+3tRB6dOBE/hMShsYMg6nBcYI9aAAJAdLLD/y3ucT8qz/vK5y9LSpFXx9oqkSAEr8vAbUKbGtXkvje+8w2lTGNq0w4x8ERsjKlmPyR/uua1r+c9aDOjWc36fjjEI34gpCaL2g6xdrPufNiToXu4FtC2oBWOZEODW+ImPznKoxPRxMEV13acNb+15Ds3TCHUIh9zvVOd8p3zvOeVYTeH7WhUmV1NCSUogbdvPmZhE9vnTn861AsjcC3tWSB9bpaXV34aJXh7AyFXuoO9XfKok73sZu+JpK8GBCvzs8dcMboAvA52F+f87Ha/O95rIud9EbjOdrwz4uAe97m7mOFpzjviE6/4jlAcUxZvCMY5ZeIjICHuXye8cknOzf/Fc77znncj0M0Y5B/Q3OaYd2/dP6/61a++slfb8CRHePBDJPz0ZR72FIrN+t3znvNTx1DVf3B10OAh24O3vXLFvvneM7/5io85hvzdkNBEYtd3kDfyX/xtezu/+97Pe61PptQRS2X2tc++aAVQAgssQvfffz/8yy7tq1E6ImowvqjR71eSQyHR8f8/AJJd6JUee+mfXzHB9pVWAC4gA0Ldsu0L0lWeAabfmeVeA14gBvrcxnEG11neBPaV2PVfBo4gCe4c9MGd3H1gViHgqSlgCb4gDEocBAle/qlgTa1f+8WgDu4gxOEC0qWgDSIU//kfDxahER4bAdagDbKgBbj/4BE+IRSyWgQEIUIZnvtFIRZm4aJNwQSGIBFqIRiGYZu9ge0xoROKIRqm4ZqBnfqx3xWqIRzGIY2dH70dmgjKIR7mIZOVAJmZoR7+ISDO2BSGXQW+YSAeIiLGlwUklxcmoiM+In1xIU35ISRWoiXGVxvm4CVuIid2oid+IiiGoiiOIimWoimeIiqmoiquIiu2oiu+IizGoizOIi3Woi3eIi7moi7uIi/2onW0DkgAo2MoEEgwSEOQxEsQ40cgY8cw4zK6UDPKi0YIo0dQY0achEdI40dwT924hDVeo0l8xDduxDhehDI6RjlmRDoSBjYixzlixDrCY0ecxJY9ozYK/4QzFmM4uoQx4iM0MkY8XkRAQkQ7Hsc7zlI++uM9guMz2mNCOuQ+QuRDPCSCpAQ//qNCLuS7YOQPUCRFaCRDbmQ/hgRIYkRJNmNDimREVmRKVuRBkuRCjqRJykFLcgQP3CRO2kRBysRKwoRKbKQ+qmRJ1OM8cqRHwmRPCuVEcqQ50uRHoJBEnGRTCqVUZqNMXuRLutJDHuVHVmVUeuVE7CREiqVLxiRTImVWNqVZniVSLiVYRmNROmVZsqVFcGVYeiVddqVcgqNFimRcUmVStmU0vqVb/qVH4GRO1gRZJuNVjmVg6qVV7qVaogRRlqVbSiZg2qVhJKRmEiRhLiVkGv8mWn7mTHYmX/alN21lXt4laZpmRCzmXKKmUg6mY8LmZF4mZlombQrmacala+KmbuplbgpnbNomaw7ncRancW7mWpJmRganTSImD+jkY+rjbzLnSvBmb55mSlTmdh7jamKnbM7lZaqkXyYndJbmdU6mcx7nT6YmU65nR7pmY7Jnew4mS2AEG7wneKYlfmanfXJmShwYbo6kShBofxJmfRZkOy5ndXpmeNYnhH7mYqAld44mf6anhLrnhR6mdFLnhvrmfU5ofqoncr4mfSKGd97mbopohlpoi3aoegrniZKoe8plgz6oeNYodwKoIL3ofPpnRsrBQOpokP5jjoZoUYD/U12+KJCiKO3sqICOJ4ka6JMmKFhWJ4Puo4Ma6ZHipZJ66ZCWqIny6JeaqUB8AZPu6MP8Z5i+qV0WpHRO55jyaEQmaZzeqTEup0OoaWKsaJWWaZmuBKC6qVFS6VdWaJOe45X+p4nSKJpq6Z5yqY5uqTPyKZaCz49SaaO6qZQuKpJSaoj66ZreqJUK6ZNI6aEiqqE2p3F26YLqKYPA6obyKa2GZ52SKaiuJqYuKXPs6qkK6ZnW6K1q45xmqp1O6qxWqqyGqpL6qmIUKrICq5k2h7QO66piauBQa7Yaqa1K6LfG6qWKap4qq7OaZqr6EZB2KrIiJ6qaKzQuJ6n+KqQG/yuzpmuiiqWP5mtP7muVnmRWWiozFitdvqukeqmCDKq7Yuq8liqU6iu75qqpEmtEHmudAuu0DuunjmnGVkTD/im31muyWququmqIJmzJSmbEpuWrtuzBnus/WqypZmrHiqyjqCunsmqBnqXO0uzFaqwbNYnNmixXOsnQ7my5QmzPIqrOCmy83uti9myu5qbUYqui2uzDjqrQTizRdibT+qecfujPQmrGEqzPAi1FfGy0liy/Ji3Jcq3KSu3Wwi3SgilssuxLNi28GqvYzizHji3c3qwVNUqA0qvNUsHV/qvhKu7i1q3DturjOm6UZi2+Sm7iMm7kWq6mBq7gcu7mSv+E2jYu5E6u5+oq5Vbu6Yqu4yJu50ZE6K5t6Zqu5sru6Lbu7Prr7a6s0cYu7jbEnP4u8CJmypIu5hJvDBEut2Zu7X5u8dpuu6ru1Cov8vJup8JS26Ju7uru3F4v9C4v7Xrv91qt8oIvu04v9YKt9Z4v3u4u945v+qau+7Kv+j6o+T5E8N6vzLbv+Iqv8cJQ/erv5TYv82ZvwL4vARew/MJv/G7vARPstg5tAJNv1RqwAA/w8+5v9EbwBfevBKNvAldw+PKvBouwBW+w85pwCWfwCXewyzKwQ+AvDN/k8I4wCafwCv2vAtNwDfcuCocvDqvwCv9wD4cwBQ8xDxux9i7/yAzbMBCH8A4fsRCzMNQq8RI7cRQ/cfUWMRKvLxUD8ApjscF2cQ5rcAzDcBVbsRa/0BU38RFvcQuj7BgHcRpfcRTPcRqzcRvjsdx+MAiXrx3zcR/vMSBLca3eMRhzsRgHMiJjrxvT7yA3MrimcRnj7xnn8Roz0CUb8iE7sgtDsrh2sh4LMiiHsm3SsSYb8ik/8ia/bCJ7MROvMSrH8iPX8SzX8iivsmbesRBP8v1Wsh+rcgNlMjDr8iALsTHL8i3/8S3jci6rciov8zEDMzNXJSw7MzK3MiFHcjLbMjZ7coRyczf/AC8Hry+LcjjfsCZP88ieszKHczRDMzGPsikP/7M1L7M6lzMC2/M9Q7AOXzMcu7IN0/I2DzQ70zNBh/M4Ay8+O3D3orM0P3NBy3M7/3MDTzFFV/RRzrM9+/MDz28hF3M6c3RHA7Qli3RDC3REp/RFZ/M3H/RKC0RC/+5CWzQjq3FIG7RK1/Q7u7NJLzBP1/NGA/VLszQ1T3RNEzXF4vRQkzJD+3ROjzRG52U8nzNTa/Mox3T+xvErp/MCCXNQuzRUe3PBGnVYI/WJknVDq/M6L/U+8/NWg/RDCzVbtzVJlzQ4L/VU4/VdlzVSu3UKY3Xf1vUv63NX3/RXP3X37vRQazRiS29Pc7BYJzVV07VW+7BhU3U1w7NcHzVK6/81WJ+0UnO2JAN2Ynr0RxP2AXn1ZOe1TqO1Y282X1O2Wc/0ycI2Bj+2Bqs2W2c2ZuP2F3e2aH+2Ux91VRftaJM2nZq22841Jl/2XLM2Xyt2a9v2cEe3bzOxbEe13fY2XOvzdTtxds+2XxMxdIO2cEM2RHu2RGs2e092c8f1Yav3Yrs2BzO2fE93ez83dffzfue2cxM3b+/2d7cxcMd2eVd3Wod3cWd0f3+xWl+RbhO3giu4dFt3gwd0d3N3fAN4aMf2gwt21U74h4/3YGt4YyM4iqP3Xif4gb+2iQu4NBc2fK/2irv4T693fgf3jb+4hA/4BF+4Zc84jG+4h9u3jp//+Ai3eJJ3uHnj+JDzuIcH839HuZLLcYbPN5AT+JVzOJPvb3pzuZMzt4//eI4XeZX/do2r+Hnz95r7d5mn9SXLuHd3uZrvOJaHOZgjuZW/+W1nOZlDeWJPOZx/uZn7+dKeOXm3OYYTeZPbeaHzOWQ7UIRTeZq7OZ5bOKQv+aUPOp3TMKFz+qZjsIgHeJ4/+X0fOaobeKU7+IRXuJePubDKuXt/eopbuqNjOqDX+p7neqSPeqc7uKuLOqyHK697OqInup4verKD97FDsaF7MGqXz6Sz+KqncLDX97Bz8q2DOo1nOnZn+yfP+rMTu6mXeqqruqIj+6lTe7oHebEDO1en/7ag93m7N+q123q5o/u2v/qvv3W3v7u1z3ukk/qjA7y6r7uuKzvC93qz2/u403SUv/ecM3rCu/u+Y/vDW/WdG3we+zrFDzx967DHf7yxZ7xxV/vB6/vCs/myW7y5Fzxzy7qY93vKNzp+X3zJ17vemnxLc/yf53ugC/nLs7vPm/PKa3rLZ7HOh/HR7/rQ83u0S7vQU/rSv/HNbzzQV7yz8/x2Zz3Lez2+S/jI/zvYwzvK17zWK33S//y5B33RQ7t7S/zMkzyaVz0rY/3T1znew3yPc33ygvyWRzy4N7O3+/vaH7rda3zbM/zZb/3bN3WvS/nEk/3iI/3eu/3ja/vlQ/895fM90Zd9wE89t+t34aNx46t906O93vd94od73ud83Mu84NO8lrf+WAf+6Fe+078+qw9+1/N+6E8+6DM710v24S+yyuu+wrP+8Zdy8dO2fIqPwH+98qt+2OP68Nc+zps93Rs+82e/w4s+55N+5p9282t+9Wt/6nd8w+98+S+32Mu92NP66ic/9l898Fv/7nv+5wOEHIEDCRYs+ANhQoU/DDZ0SHBhRIYPKR6UmLBixoEXJ2qsyFGhx48gRY4kWdIhyI4oDapkmZLjy4YnZW6MWdPmRZw5Je4UqHJlTZo7OfIwehRpUqVIXfqU09QnUKlTqVa1ehVrVq0RnUrtChX/51ChN4nq/NrzrNmoZMOqLcu2rViZYMfKfUm3Lte0cOfavYv3L9++ggOjXes2r963huMyTux4MOTIC5dWtswDcGHJmrd29vwZdGisexFP3ozSL2rCqk+zVry4dcnUskubXuj0aWbXsT0CJX37N0LcXg/X5vz6MfDivHuv3q28MXLbGJdDT259uvDgPy53ZzqbtvPwosmXN3/+6vaQ1aUfpw4bu/ug1+dn187+ffT1+PPrb89St/GMey4++Ybzjb/74PuPwP0WdNC//uirD0DxmhtQwAIbhNC+AyXyDsQAM9RwQ/RMPBFFz9STUD4WK8RQJPAuZHBDD2GM0UKNctRR/8YZb+RxR5OCpEhEHJkDsseMivTxSCGbdJLGEV188cmHkoSSwxZXpLBEGykDsbslkazSyhTNPBPNqrbkUsosqYySSTdr3M5LOOOcss06SWwTTyN/VFJMLOWcM8E+7zT0UEQBHZLIKwVVMEJIO0xQvS0r3Q7MMB1tlNEy0/wUVFDXtJTSUh9kM88V9VT00VVZffRVT/+EVdIWUfVzT1xn5XRXXnuFqVNgfxXWzjFzNXZQXZNNlNRTbz0008sCpdXVUK29NrRRC312UTJnCralYb/1dlxxwzUXInTTBfdcdtdV96dpZSW33WORLZbaZiOt1dZq/TV130ud5bdLTKOtTP/eefGlFduGHVZzW24ZFjhg/lytVmJY6VRV3wkzVnhhkJc9FGOC+fxY5JG7pdcid98NOWWUy4V5Zns13pbiSA9GeNOYZa754aCFRnBgk5W12VekY97YYo4Bpg/jkp3e1+hEf65X5ZXhzc1lnrZOmFiagY516acndbbjs0/deSmwxyY77KHlnhturFn2+u54v+6aa7Htrtrqf0+NOu1+cS70Ym0HlhrxqSs2W0vI31Q6bsrfvrrliNhWyu2/6/ac7tAdVpxqzPHOOmnUU068cckJXbzwyS0HHXCtZ/e8ZNP13rrvvfnu3e/Mg3/5duJVr7z2m4vOmb7Nk+pc+OFPF53/emxJ91h34I+/nOnBHZ+we6oZh3351r2P+Hv7kk99+8uz1/7z6NuXP/7p1y+7fLQNdt4o6I2fn37VE+Cnrqe+7PWMe01TIPn0dz4Gli59siue/e63ugIa7nAP9JjgGvg4D4Ivgx9sHv/6h0D35W6AKUTPBSUIQAoyz0Dh2yAMW0i4EM4wf+KToQEPaELa9fB3/nshDQvWQRDm8IhrIyFmfBjACiJPhVFcIfpuqLYkQm2HGDRidmyIRPXFrkTvCyLRdFhFLZZxi1ZUY+TS2ML67U56cFTIEpk4RjtKEY8nYmEYgZg3+D0Rd1l0oxj5dkc//vGNiOyj73hnSEYekow4/9TgGtkowkpe0YBE3BAdhSjHCVIwj6FUERW9eElKvi5SXbRkDSM4yEXGMZJfFCQfX/lJT9qyk4rk4CqLyEs+gfGX++NfLokpSmOSZ48nq2Uim2g/1k3SlDE0HwSnmclqcjGZR0ukIpe5zWI2spDhfCQuO9lM+3HSnLf05jHZ+ZlsWq2b8Zxlqq4ZTVbW05WtVKY+6Vm0eBIynd8E50D9GFBxFrScjkwIOhXqQlC2E6IJlehBYUlRh6pTlZiUJjTzic99erSfpfvn+NBYUo3as5cnTak129hChhIUkhGVqVXeea+LGnSc64xpQwEZwIyy1KS2Guk8tXnTdHKTn0UF6P9OEZpTZlq0ojCd4xIFytSZXvWouNHqVrnaVa9+FaxhFetYyVpWs54VrWlV61rZ2la3vhWucZXrXLmqC6zeNat01ete+dpXv/4VsIEV7GAJW1jDHhaxiV3rKvDa2DgqFrKRlexkKVtZy14Ws5nV7GY5mxG7Oha07+vsaElbWtOeFrWpVe1qWdtan4W2na6V7WxpW1vb3ha3udVtbmHr2N3+FrjBFe5wiVtc4x73f72FKHKZ21znPhe60ZXudLf6WeVilbrZ1e52udtd7343s4y9LnbBW17znhe96VXvekVi3fHKNBfxle986Vtf+94Xv/nV737521///hfAARbwgAn/XGADHxjBCVbwghncYAc/GMIRlvCEKVxhC18YwxnW8IY53GEEP/S9IRbxiElcYhOfGMUpVvGKWdxiF78YxjGW8YxpXGMb3xjHOdbxjnncYx//GMhBFvKQiVxkIx8ZyUlW8pKZ3GQnPxnKUZbylKlcZStfGctZ1vKWudxlL38ZzGEW85jJXGYznxnNaVbzmtncZje/Gc5xlvOc6VxnO98Zz3nW85753Gc//xnQgRb0oAldaEMfGtGJVvSiGd1oRz8a0pGW9KQpXWlLXxrTmdb0pjndaU9/GtShFvWoSV1qU58a1alW9apZ3WpXvxrWsZb1rGlda1vfGte51vWued1ro1//GtjBFvawiV1sYx8b2clW9rKZ3WxnPxva0Zb2tKldbWtfG9vZ1va2ud1tb38b3OEW97jJXW5znxvd6Vb3utndbne/G97xlve86V1ve98b3/nW97753W9//xvgARf4wAlecIMfHOEJV/jCGd5whz8c4hGX+MQpXnGLXxzjGdf4xjnecY9/HOQhF/nISV5yk58c5SlX+cpZ3nKXvxzmMf91QAAAIfkEBQYAcQAsgAF4ACoC+gAACP8AfwgcSLCgwYMIEypcyLChw4cQI0qcSLGixYsYM2rcyLGjx48gQ4ocSbKkyZMoU6pcybKly5cN1cCcSbOmzZs4c+rcufENEwFueAodSrSo0aNIeZZwwDRC0qdQo0qdShUpFKZYN0ypyrWr169gwzZ8swGr2RJvxKpdy7atW5gRzMplYuGt3bt48+pVqEauXwdA9woeTLhwVAF//zo1zLix48cpFyVOrBWy5cuYM0OcUnay3xKfNIseTRpyXM9zoZRezbq1WxGGyqCWG9i17du4kaaBAcNHISazsTJZnLu48eMvKfDmLaNQcKwCFiGfTr26xy7LszsC/twBkrTWw4v/H68wTPbzFJx3Z6KavPv31k+cnx+7O+Cg8PPrd11lvv/03AU33H4EFojZGsr5558ksnUnwFYGRiihYCIoaCEMjnT23HcTdujhWrtdaGF69rH34YkoUiWDiCLW5yB+KcYoI0/YsXihD74FONuAM/boI0xhJGijiDI0+Fx0PyappEnyDWljGJzZx+GSVFaZkRVO2tiFQG+c9pyJVoYppkMIZikiBQWpgdiLY7bpJkFamCliGgdFoCNqPL6pZ5VXyHmhCAllspSDMu1p6I8riuiBkBdSsMZCj2gY3JSHVnoiBiL60MECC9hYxUJZxPCCEvZt0J6lqEYY5IUegNDDAAqw/3jCQkG8EMOtjKz5XAmgpOrrfkRYqCkBHcAwAAgshrGQE7c2CwEHd3qW56/Uhoelgq324AFvKaQg4pYKcdHsuDH0oWtwAhRa7brHBcJodgMQmx0IAzT6aEJgQEDuuIpEKiV47AZsW5zzPaAAANtmpwANF9KpEBb77tsHqd2ZKvDFq/U53wAzEPAuDDMwrCARC20R8cmXSDpbCTBi7LJlTS5nMAg0gLBAvctRMMOI9yZExcknQ4BCtJNN+/LRhWEK7wLF8tbCAgo8wBsNOyuIAahAZ83IoEeqi/TXeZW5nAcDvEtBCjOkQEELyPo3q0K1Zp31C42ojBqlYOfdVrBDGv+8AAgAKHjFsnLPXS4SpZ6q9+JghZjlAAYM4MN8WiwkbuGYp2wfr4x3zpW7fiqAc3aOKpQv5qhTUQTRiRnt+etH1ShnyPNZsRDEqGPuxA9ucI2u17AHz5PGcj4wQ8LLkayQybkX/kIQA0Fht2d4C2+9TTGb2ULVOSur0M/Ny51FQW8gXrHi16fvUn9+wtABAeddrVCo4WdNBUKhnLtyy+r3f5LY7UMeDGSwEDDYal8Q+IACP6Av1G1BIXZaD3H8R8GRVKh9/hmcQphFrgPkYAYkCOEHQ4A5LCyECIbQH2rSVcEWfsRxGMxO5ZZHLgiQwAYhaOCtIIADEugwYhAAg0L/QuSDDNknAgBzoRIt8jEMlg5fP4wBCXAwAiDmIAdZ44JCQLccQ6jnOZVZohglIrsYLsd28+ugDaoYNBwk4GS7U0gZl2PE7pQgE2PMI0PMY8bsvC0hzBsXDkiYNRXYoAL7ep5CiDcfD/xGgnqM5EGyZ0YKeM9n5BrBDKIYMRscYF/jUwglz+ODFNqHhZKU5LX6yBtwJYR+4woBCTDHxnHdTyFKO1Mdn4PEVOYRgH0koOkOGMs31i8GD0wIMFt0h1JByJdKJBgrYeCwhHCQXCEwZvhMqBC+ZcmUdkwiNPsHwz7OEJAnGwEWwxfEIbavOaz7i+vGab1EsfKJCDndyQ4Z/z4tJoSL7XNR1+iZvjkuRwZakOaQPpVGoIWABc2LY0IMKicKbOeI4iQo41a1nBN0oZo/uII9RfRHhAQSaCTQptwUmRBGxnAJMmhmxZ6pUcadgAInmARIDYKBJp7nkggBX9YgkIAcqKBwoUzIKGMYhkWo0DN3rCnjNNiQMCx1Oa5EyOUwp4IphpAEnyTXLROSS1a6MoJfmqBU+8fH/xSQmKhb4Adq2axkImSZMUQTQdzw1Mmgcq398+lODYK7Y0aMmwnxJisH+wMoxFMxGQUs7BS7HEDR0LBAFGJCymlGyx6kfM6U7PXKyht8IoSTmI2BPxECUAs9wKfo6dlBtlC3zf9FVrR646z8XpnafUkUIRQlHdraJiKGYhICSnjsXOqC29edp6QHCUJvyfUCzSLEpfOhAQEAMABvkRRrt+JBrk7Jv+aCbaRUDep0x5VUhFwVBmdjmrFGZyGgGiRuzeJBDBqhXLmo1bxIk2ZWD7LV9Y4VIaTNTgt0gDButeBbCxHquF6gB4qBkaYAfhn7KBCIYa63rgrBK3wBoIOm8YZmjepwQgocsdraMTQZfhkfGUuQwq63vQehLG86wGABwkABPj4PjQViwMIht7/CYW6MMUYB5aHzwzFoZ0JWOTYQdOxj3POPkxFiY7mNl01LFpgIZHsQ1GLWrgdpraYWoDbI0Zf/AvBTkGkNctLC6Ze/RwxzwMhsEFiu97cHUWirCCAyGBgsalMj7nx2q9766cF3swmjno8mXbFKuHnVXSR6OvCuNautBYFzG3iPyQMX7+q2k65WECScaS7AFXU4NshIb9Sqv0kug3B7df1GVSIlp/pirr7Vav2MuQMfJMEscrN/ztno6eqhr4mpza8FBgYnSLTOmEOzQThqpoXNh8PhgrKoVoBkrPx32gK7NFJP2L4bFJo3PkBjPnWdWhN+AtKokTS6A0bsGFBB3c6y7kGonCXjzWfLB+lyb6X8gyi9eN/swm+zWk1vbRektVnaHnrsWxBs93a1A/GSgHwN8VSpe9i+/12IQs3UAUXDgNEHAThmAT0QvpK35Knq97UTKXCDYDeGwuRtxFQQgqIfwMyJhF5CLFDupuDcUl1m6Q/UHeuCzNqM6b2vrkNgAxCGcAYzIKT4GPIGfHtG309/U7BvldR+G5un0+QNsw9yzR2SIAdhbdYHWOBD+zWkVv7qTvXSPqZq+5sghh+XxQnC7T7OuSAsjkEO+h6xBMwSaIs3CPioMIcSoY/wY+KC0gmyhQZWnSA6jqG8D6LPZh0AB0iXotjJhdiGNusS0P6LtEFvqSwwfOBxhwF0CbsvHOQ9nTjILEOKXEMJNH2evK8WxvPKcdLvawQ2wBwOPrAvkFvzZDzAhP/Z/Yrh6FNr5WYcsOb3JUvD0ny2hQv8hlBtfkP9HINBR0i/Y1D0Y0odisXWeevxefV3KFcXQ0P2AxJXTMd0egWxf0CDezdXgJWCbBg0dwZRd+PyAckXPm8Hf+wELZBEgXvSeJXEZwQReeOyRuGTeQUhc4VjLqckHSToJqknfF1wgxZiXKwXe+2XO7UndIbVL9MzGYNXg0pCZU2GASBlBbD1XLcjNxCQAyo1Nz3HevQWPhXmeUhYJWuwKCKAAVlHEGuAfv5RfQPhcQgUQkclN96HEBp4TIqAK7nnF7vXhT2yBmh4EGnwhOr3grlzAF4VQsd3Kx9IZ+L2Aj+AVgJybnj/6Cbs41a2lztyRVeiMnoACGXJJCinVH6POCZtNR8JyHwf5oAEAYGGFYQON3+fqCdN5FlwKG6H2HGJeIVdwoWt2CYXRDoomIbihkwNAYPH9IYDoSYTmItWEonLAXMF0XrrFYT6FzEVcABFFwJHlzoMwYg74ojI2COhKHyjtl6Z9lY1lAAzkAPVmACDhDmYiBAS8ATjF23A040+wihjaH3iRowZWENXxH3kwgIJEHumKBBRwAEcUAQWUISJcYT0mCLe9IcEIYz1M4v4OC6TZ2YJUIXjAgEMgQYG+ZEM0AaJ05A+ojSPd4qJ2I492EGwBzQvYFQn44IDwQAf+ZEoYAF1/ygXLEOSMqIxo5iFhjWQAtFvxic3KtCBtMcQR1CTTMkA2ogn3MiTEdJkhANlFOmL5GJImDMDljiOCfEFKMCUYmkE8ah78yiVETJml6WJwch+l1c/+kgQTyCWdImQCvkXDImW+tGLRBZ79QONB7F/LDB7uXOVP3AGdJmYHGAE5gNGBKiXH9JvWACUK3WFWld5GsmODFEEipmYKGAEd/kZkCkjiWeIPwAGqJhFDRGHt/J69SOUBdmZiumU5RaVoykha2dXErkvhvkDKrhDM4BIufN7B+GRstmZKMAAZckUAnCbPVJtiPWbWaOSBuGM7AdRuSOTAkGTx9mZcyABEnCXZ//pnDFCirDWEArHj4UINO9XEEvZnd3JmAtJnkqicFiAdBzJEGrIjwlgiTy3EGAJn91ZBD+QP3NBf/TpIdh2S1lQcW2JOoI4eYQISgwxlwJ6nGcQcgHymAl6IupmV5LZEKl5MpUoVgyBmEy5Apx5oR/5BAUBCktRAh3qIyEqENjmlQmxgNOlnT8gAWIJB0PQACzKASjwBQcBBZswoz3SZQx3cqspbrCZmH4wBAGwovB5BEoqJmsHjEPJmw0hncdEnAaBBmGpmEGQCHAAnwyQpYXHLL9VmrdCnc3oly3IENypmHwABzMQAEZwnGjApm0ienRmeugpbu1JEBdwnEWQCED/cAGJoAFWKpZRAKg5l58lU4sAWqadGQQBYJASEABBWpeU+jW72TxC2QTH2QCJsAI1eQGJKpYZOqovM6IeeKLdOQQa0J0uKqsuo6O9xaM+KpsaMATdWaS86jKsiVlRKpsrMAN9epxYeqzAJm5iWhBkepwBEATduabSSm102jxxOZPHCaSRqph/2q0BswWvxgVc8K0ptxCv2pmLKqTHOanoSm3XNFbpOTdyOhBfUK50GQCdqqhGeq/AZiu6GT6nepxNkAia2pmxarAXAwYo1zyGKQXdGQBpepxGILFfY57ZxhDBOqR0aaweezRxyAWldzKAWRBAQLKKCQQnezQLOhAK/1etBHGtMCuW3DqzGGOdMTB6TroQz7qzTCkFPosSfKkf/ZZUkXeoAxGvRvuR9pq0JREGsBghcGqpIPt/B/GvU1uTRVCwVksSMpB/E5KbafhqCxu2HxmxZSsSNYIi0NmM+coQGOu2BtmxcTsSxHOPMRJswKq3REq2fbsQHzUR9rR6PkKxDPGyhCuzh9sQ2KEFS2sQCgWRYqKzbisBkzsQGEgQISIDgGsQ5YRwbmKheou0n4sp5ZEdmjsQGIe2boKqetsEn/sDq5KA50G6CrGL2XEoUmu0Y5u7icKDBkFJFMCMAkFwy1G6VmKcYXsBsmoFzMsQshO7wNtRyhIGadAFIv9wUwrCuG4CsEPKt6O6G0RwuQUBQ8NHEMGVJbFrJUULsyhwrrJaWohAJoyiVwjBWXKCum0CuTsrufQoBl7gAj1ABhIhJKFrEDr2umZEu22StzDruXjIBmJABmNgED3wwR0cEdnju1PmH7zbR5VitKzbhWTwwT0gBgWhwD3gBWSEHtdrgryBvAXxXk4CvVZypyyKu48oBi4MwwThBR/sAj+gwWNgBjS8EMqYPPfivTnoU9rbR+TbJrHJosX7iS4cwgMxBi48xh9sxJslZ+IrK3LUR/NbJcMLn9Tbil9cEERMxi7MwAvheO5kRgI8Jl9wvkv2BWcQBUbAmU1guA+hwRz/LMNPPBB1bMc9AMYJcYBmIsFAVylSMLKymZz4a15A/JESsMIN0cKQ3AMeXMqNnFh9dMJmhCpR8LA1+Y5HIMoAtsV0acAM8ch2bBBIXMrY20c6TBA8PCQ+vLncmZxRcAaIHGMo2pkMAAkNwQalvMAc7AW9PM0M4bxycsVmlMV7cga0PGkBepwoEMcLMc3obMdmfF199L4DEb9O0sa5WxViIAZjgMcTUb8Mu8wFcc3pjM74nBB6fMaN8m5aNs9tcc0UQcACGsoKIcb/nM6SjBCUnCWW7B+aMgMPZiEUjNBJgcAKHNA/ANE9wAYSYcFDGs4DQcoRPc2pjBA66CSsrCAF/xAvT+jRVTHHBMHSZqzBJq0QX6DJLFq1BqHLLQ3Jv2xGwTwQPLwAFNByF1LMOC0ULvzSj+wFY5DAHyzSBqG6JCvEByHNR43NCwHAZsLN/lEzJ0Zf5+HNU10UvazEBTHNE+2eU9uzByHDY63OC/GNfuLOAhG/A9A0HkAAQdZKb50SghwF0WoRJP3TA+HSCgHLJKsQ/rzXd8wQLEIDh50ze+wfQDY57uNyyZPYJCEFUcAAD2sE/JwQiuzEZLzOP3DZY6wQQk2yrT3SmG3HdZ28F2I8sXIhF006cbYc9OIfHW3aG3HbBokCcLsQYg3JIm0G0wzZXR22z73Tu03GL30Q2/97Ht0lOg2jEArSAt41NgYgNfOh3CFhu4pJ1OdcyiHMxLRdxAlhyzAL3wRh1Nud1AoCAC1gPOrtH0stEEsF4KTUAcF9HlLN3hHRzJ0pAZ2cEPX9wRVux1wdtWEL1gex3WTMEGbNGzOgHLAi2vOB1tlR3DTQAgMAAFbG1jDg1g4+EWBbrOacENTt4SCcENK7s3htEHrt4bK9bRZCA8HtA+ItahPVSH9DAGAHAjXdAjSwAAOO2DOuEV7dnYesECzt4d1NEG5r2eiMABNQA2ZeAxOAABjOED7VLTIzA1Xu2QQNL/TC2fPRAgrAKH185RHxxt3p0AjB37tt22Gb2yRtxwb/cAM7cOY7kOgKQMa9vcMK4m3LASsKMtwwAAAGnR0+AADnPUB8fhHjPKS7GtY67sLWXRBZTrLZvdKQXAALYACvbsdfXhBmqDPzkeRCRt7n0SmNAgICFOoWoc8X+uNzfeovfN9hq9+ODMk1IOtHzRDIBtXnIeDzUeA/kD00EGpZ0uDCbtdGK+anHuk/4OdBrBB2XAA3oObRXtb+wV284QE00F02owAmbuUIAbwDAOMsIuPfXpyUzaITThCHvt1mwOMXugL0WpPGfsRkPAELsNdDXhBr4B8EoAAKAHYEQC8dUDNsDdg/UEavtc3/DhEMDbOtLhBdvt21LhDy2gAa8AMB/zADVMqqTCnuLmwANbDXGV4Q72I8g73p1i7n/9tHe17yBgHh+Z0Qgo7ZhN6qnJoIQzAEM9AAftCZhk7GN/DoY1wAZP7sOjADBTDG5M7U4E3a8LLgvIHpcpLcSF8Qfzy1pd7hyJ7qcsmUDQAH9FoEziqbKf8DRr31ZIwABrDoCoAAM8DuFu7fvAHvF0IA9DXTGPT2DhHwxY7zQq7sncmossnsAmHUOp/OoV/bUHwecG4m2D7MNuLtJf/JlU3hyE7u5v6RAZCrncnhp+zCEJ/OO7ADH+7uyzHlJJ8Q3y0n/k75P+DeO6vSAlHwu93yPU6XnCqbDT8Q/lwAYo/Ozx7bmv89NnFuIyAPz0Miz29/8iR743Q8zQVQA2EPdjOg84q/+AkhmxcwsJ2pEDnuwo2OzhMAEDd6DBxI5sdBhAkPUoDR0OFDiBEbUlCoMI1EjBmJVOTY0eNHkCFFjiRZ0uRJlClVrmTZ0uVLkWc4zKRZ0+ZNmlE8siHYswcCHQYQ9ESgYILPHh8l4KTZYAbTml88jvFZYMEOpAMn6Bjac0zIExnFQvwYZuxZGDJgrmXb1u1buHHlzo37Bepdm0Y+Zi1wA2vWrGI8PsE7YwXeMx7FIC1gQMeOAgQVOO7a00vILmjHpvmoeSxd0KFFjyZd2vRLFHhVS/joBWkNA4ABC+4YBe//kAZ4dXbkyXeHjhnBdRwFHLKK54xVPoZFLvHKaejRpU+nXl0kA9WqP5pBeqOybK8eL+ANoAFvk73g1RMMeaW5xC4fRbyPaMX6ffz59e9f2SR7gws0CGA8m6TwiAyfFNBhPZ8u6wgNvDQIAi8GWmNQPdo6o++hEz7KbEOH4uNvRBJLNFE6IHAyAggBhxiiPDgaOMymCxTzCTbZCkCghsgIcrAjvIAIQDuPuLtQNoNAkgHEiT66iEkYNjpxSiqrtJIlmWpyKoAfNPBjCAKh2o2j3giqoYbXHJvBgBvQ7Empu4xIRDWpOqLqSMC+AokIKGEoq0+1rhR0UEIHtQun1DjQ/8C8uyr0yKcJYoN0gq52+IugDCsi7K4ZikDMRjyz+tGjD5nkzKM+/Sx0VVZbzS9Rpi4Y8q4iLCQIKPVw7ClJjmyDqpIfjNBtp1CLA8mKPpXziDkmn3P1WWijBQ07qBoYgkg7fdKhR8AQmMEnPTkKkyk+YGUKvUeLRaq9PkXsaD4o7fvhjSkisEBafPPV1yT/OFUtsY4Q7ElXwAqYgdseRlUIwuwatVVdTEPqs0NSQVxCiAwKEYAJBzpmYl+QQxb5hxTvSiS3u44AlaC+iMtqghsQduGjhvH66E6ICwppSSYp8uhJtC7OIIMkTOj4aKQdeGNkpptuNUuoBhw2XaJucP+Z5R28W9ejpWpmqk6OBM65h3A9gpfJPzPCmGijk3Yb6SmclnvuKg+FKogg+HDYI9d8QoBNA86sIWvIAhvMa6YA5mixsRPGrM9TO3po7aLftvztCOjWfHP+zLWJDzhmhQqFh6uaQPAJEPaJ14p8RdymMSsqc+yQgAZR2YqmsKCQyi/33fLMORd+eOmoZaqBOfECuyKccy5boXFfnwndjhofKCSzoBRR9wgE2OB38H8XgHjyyxetX6ZW6PTTjhgfW+GEGJaeJkc76nvsTCXfkPLvw/cf/A2YT4ADdEvJoDIDlEEFCMSyHs3mV5ObWY91HWHWWCjXtv9l0H8E5GAHVwL/NaYEAA7nSU/j2MC1B9JkeQoRm/NCcjaICAFjvdNgDTMYNw/mUIcgsRtTfpC3vdnPevlLyKZSqLiKuC9n8KvIh2RItCTYUIr+E4AAIgAFNexQi1usiOdqggIG+AEvpCuSBD3iugfGriLWS0pH1ACF7kVxinO83AZKcMUsclGPezyI8R64woS0EGLPS0j0pEc9jriggQd5YwRK0D86RhJpdmwDFvl4SUyi74FIVIgSIcbEg8jvgfXjyP2KhQdC1KGKkmRlxzZgRQvgEJOzxKQB08jAxjkwhRyI4IVQWYc7lKGVrHylvWRJS2TOEoTze0IJx3bCjnQthYBEiCB7Egk7/wBTmMOMZDFjmUxwhrOH8yNlRUwJMSIixIibXBk2gSkAbnYTlscMZz3B6cXX9XJshEQIGuenxoO4oV53gGc85+hNetpToeH04/zQcCDrmUE8u+QAegTqyIIaVIpMmOdCPfrRH2hyfpxMiCfVBcofiNJrSihBFSGp0RpytA0RmMLSQHpTj9ryn87MmS7xwlKXwnSjAkACTQGBU6TedJnSaybfrAdNjkjTJi31HseEqkGZ0tSmSeXqTccpPdY4tXHpPAhhgOq9q8aUqEbtalu7ik/E6dOFCQFEvdqwAaum1X9Zralb/erWhkrPQO2znibsujG9ZnCtUzjqXx3rV5FKr/9GvCnWILJ5CMQmlop3nIIbHvvZx+pUegBNyHosWwfM5lWz4uOsZ0H72s8u9XV6EWtP7CAIVb50tZcTQGth+1vYfvV1Ye2IGW6b292Cr7c0dS1wnftbuHpNIdxDa3J9t9zOPle72g0s4kogge7p1rpJqyJzt3ve80YWLyVoKV7HW8c7WhK980WvaKfaXtW+F2nllS99/TvfZQLVvfp1mx3x+F8EI5gT7RUvgfmbxwRH+LyNXCWBk2bg/kpYw+gtgYWPVswMb1jE843AexE6YhRHGAqaPXGKXSxhNcC0xS+m8YZbOeMa51jEDQ4fjnX84xFn9HccRcI3gXxkGpf4bXwi3SqSnfxiC3hssY19cpVzTK8mW1nLW+Zyl738ZTCHecMBAQAh+QQFBgB5ACx3AXoAOQL1AAAI/wB/CBxIsKDBgwgTKlzIsKHDhxAjSpxIsaLFixgzatzIsaPHjyBDihxJsqTJkyhTqlzJsqXLlyqnqIFJs6bNmzhz6tzJM+WbDQ6QvOlJtKjRo0iTKl1qMIKDp0wsMJ1KtarVq1ivumHytKuAmVnDih1LtqxZiiW6qg069Kzbt3DjytU5Ze3aqHPz6t3Lt+9EoHbXCnDjt7Dhw4jJOg0cOELbxJAjS54MkxRXxoE3QKHMubPnzxmhAMZsdzDo06hTp36zmLRdx6pjy55dOMySJK7taqbNu7fvsSdgwBBiIrdgwr+TK1/O04pw4UsyGF8Lm7n169hNBqLw/Pnt6V13Z/8fT758xS7d02coDt6BafPw48sXGCa9/ejtn0aYz7+/9eD22ScEbu1tMIV/CCYYm3MBNrhefiUgp+CEFEK2BncNZihde0zsV+GHIO6FXoYkDpifgSGmqGJZ9ZHo4nD5OVACKCvWaONUAL5IIn4cenjjj0DqxKCOLwpRxokHBqnkkixtR6SOJ/xgwWXgRcjklViKNOKTLoYh0Btp9ZjlmGRe1CKXJHZR0CICIFnmm3AylCOaAVIQyEERUDndjHH26eeQdNrngxUJfRImeB36qSiZF77oAYYuRqkQF3SMNp0Aiyyq6ZJbZjjADCDo6GVCYCgSAw9y6GlcCY9t6mqKZzb/+IACKQCQwotqKoRFDLzGoIcc+SX66rAfzmnfAAu0AAMIA7hIwRoKbdFrrzxUmp8ASRKrbX+ApucBCCBgqICyJBKqEBXTphtHjKxu6y58TgaIbLPPzUADiZImxEW6/P4arI/vBmxdp899S4Ak3VEwgwckjooQGC/wK7G17WEq8MXJXRFgCwsoAKlwNMyQ5kK7Siwxqqrm1i7GLMtmLAUATNACuA901wIBGdoZbcQmm6xHm2K2LDRoVaTHMb0wcAwAhgOEGuCgC6Hbs8k8VGupcV8NrfVkjT73AAA1J5zCAh34UKsPAeaL0L5T98zDqanmJ9TWdB+mhaCy1qAAAUin/+fwQRC3PfXbPPwcrFR1J66Xxmh2oEPfz+WaUMmCt101xeBlrfjmbxn7Itog3Jves9FWbjoPVPyQp9ytcu46VkUHaq995iYktemCByGQG4dOh9frwFfVNZ0ip6f2QWzj3nYWBU1xdW6aBy89UncH6kHx3f1tUODKTw0BGHim7Nrc05fPE+OBfp2e5AhR3r3JXCQESu/G/W7+/TZ5ziXaz+mc0BY8m9YHEkCCApIgAR+oXOoUIgLiXAss+IsgS2IXKEHVDiG34xUESGADBH7ggwnAwQFyp5A0QGdD7SGfBFdYkuFVsDtEWEjyNJgDFkCAXx8Q4dSYpxAZdMdEHEIcC/+HCJLqvTBh2isI93p1wJ5VAAcJlNj3FIKB7qDNB0IQH2neQ8QuZgR9R4wcydL1ARvcsGc5hJ9CXPgcH/CoPdXxohwnor8KUmAh0koXCUIguByogF8LTIgISIRFAoFHPHNMZEMoGEbhpCFq6YLADCoguA/yS3cJMeHnDBEjLirykwVh4xFjqJAs4NAG7+MVDxPiwycVIkZxBCUojdhICiSRIEvs1QdIkMopJqSKaJKBIaeDSFkmEoyNZN9B3NerCqDyffFLiCiJZAgtYsaTxuxiHQN1x9KZDIrdCyRCBvnCJbwyP7HM5goZ2chHnqtnIUhA9zCJEE2GUQZHKtBm1Ln/wmlWkJQJMaUTbTBC060SIa1sJAwKYU3GYJOf06OlcGQggip4aRIfI5EtFZJLialgBgVtmy8RAkyFwiANb0ACLCFqPvTJQAtWgFZBwkBOFynTIMw0WQ5F+MEPjEBi0USIPwMlgoGoAWiHzBZLX9eFLrhzIWlIaJ3wqLwBGpCX6RLnQWpaS5kOZEoQktBSu5jR7jwVg6nsGT0PYk+FYuAgKf3XWL1IhAYBFCECTSu/DnoQqd5TIaFAKjGVOtcIlhSJHA2gXns10oMctkEe6ACRzrq9GMShoYHhU2EjiEzh3LQgOV3sFtZYVit2YAGzc5EWxlg4YAVts/fLaDf/t1h+/zlhIVy1j8FCVtqEefUgeewVHQRrHBTBtnx1NSska9urF6zVIG21z2lTQIGQvagKy6UWDy4b1uNKr1N3PUhemRsDvhrEr/0DgA5ERwMFRGoh46WWr1yLKIB5d3P23CipFFtbCCzksc9pgQ6W9pwOOC1DV0js4DA32Pu6Toy6Im+vRivNssJMB8riHwwGAAASrTbClVsXhGjk4MQFZ7YICS55b6uQ5HaHBgSYgWTTMwDI+dabpvPXa0usNfRQ1iAZrK1zSzi6sXVgAAYAAcOeA4IZBwi77+weg7GWKR4PLQ3hNUh8a2vegnwMxgBYMsxmgLTQNeh4Wk4ryiDUOisL7P+WA+noYv2rEIJ1oAU+0DAMYEyAexEgbPZJ8H4Xq+P6uplzzHwBF874PgojJAy9ldcMAIC99Hx4cuSdMvQIe+ihcUGxzANDaNvG4oS4mEjfWkCdfmsQFTOXA5i1y8o6rTUwZCFigZTz1IacyUDR4MDdgbLtJHyqLQCCfrkRFq1rjQVHj7pnXSZIpEnUNPuguSBbXiwWBjIF4kKvysumm6sFR+eEEOxJNbYPnAWi67S+AHwEWV17Zh1uoQVZ0Yzml6MPAukKAgBynyXIs1PZZUsg2zXKrjfGthzNW9t2IadGEwBEJxzS0ZbYWm3e81wTPYW/Kwj8DWQQ+MXreppUOBf/PEiQY1CBBNhgBjDPwQHy3bN9I2QOsV6LCj2urZU7euXRHsi00XRtgmz5ADOQ+QdVkIAckIDm/No2Q7JguCDyXFtgCPIqZ6jBhZz7iOv+QUdd/kd+HQAHlDTZuxky8sttfIsQvLqrHB6DkfpcIf02acAHwswD2OCnJjtADnoW1ChXbc0pbLPc/STqGOy78b0qNUIifkT/pZhfOODj1Fig+aw2hOu8qjqihLh4TdlcIFtAV8nZenKoRblXKjBj22IP9dNvD+qnstoDSx+wLBT+IEPnUtEHsuUEyFNwIUh7r6QOX7fBLedq2TnvW/b1F4Yd5PwiQUiVt/aFjHxwpxK9/+9IP/2L5V2hexeIEyRGgih27/dorVzV4vD2a8a9/O+i/AtRDFyTsWD7ppNxyKM8VVNo4CF9+Dcs0RVGP1YQuBcDKoBVymN7SvSAzucr3oZw5JeArhJ8T5Jl2DY14IQ7zFdKejV/9edQYsWBi1J9MHACHtg/18df6aICOWCB6dJ9CvF9JzhfsKR4LFgm5zdRWuBOayBRI6MQ69c2TQd4bQN/KkdebyN+xbVPQRgnyfVSMcVW6GUf/NdqpqMCOMACKtBTytcrAmgQoKdtPyAa17KCV4glNGVRDeGCjrQQOIhDVwWAMfBcgJOH3AdvrPGDceguAPYcIGh0xFZeDZFtev/1e26QgaRRTIXoKp1VcTNIbI2FEDxIXmnohhUDh5WoKKWVfj+whBIGhUC2iBT4A4OITkA4im9CeV9YEOO2WGlYEGtYAQcQAr4YAmUnOCWIEEWQgplhhbLYJwDWgAQBiMrjh7cXSQmQdL8YQk/XNjqIEBfAARxwcBwnismYJciUiMS3iEGniNMCATkwgtPCAn83Nao4EF9QBNzIAUogiaRhX+E4JpBicZxIg3q1iQfRibySAzcYeLInMbk4EFFQj/WoBMaoG5y2j0ziYm+lhIsYjwQRZH53hvzCAixgMq0oEGjgkCZZAtDXFVZCkVgCTDJAVcQmefqCeXyYLhUwA07/uHwMwQAmaZL3KFcsySSMw4wD4Yyms3oPw18j8ExMCIDZeBDb2JM9CZFuEpRKQgFFZYLEdo58xy8hIIHvtxDzKJVkiZIjZpVAIgKsVhDYJ2HlhmPT4ouptJAC0ZBkSZY/ySGxiJYVspYFgYrkNZIDsXIxEE+pJJgleZeKSZXTgQR8SSbjhgUDNzUyuTYmMwI48D7DeBA8qZieaZYIt5eP+SN0V3fgEwSEuWvQqEQAySvsWDlPaRBR6Zm0iY/6MZplEgRLGFSTuVcNMXA2aJQxoJE/MJa0eZwl8HYCgJtwsgXMd4ve0xAAxITHJzh0+QN2eZzHiQbyphbgxpxxkpo1/9cQ4jktBOR+46kQiamdtBkFAmEoalEC4OknoMcFi2YylTmApjNATsdBg5cum2kQncmeilkEX0AQ3eYATACO84klNLdAkDctSAk4rZlKsVkQs1mPDRAE9Eig3HgBB2EB+tigWVKavOJooMeVAtGbykOcxmmSGjAEcOChDECir9JRpdaWaCidi3id2dmTDBAAQ9AA7IkGNuoq0zkt9HR3DFGe77OaA7Ged3kBM/ADA3qX7nmkrhKhzxl1n2eOO0mbMRoAiaABBXqgWvoqqZeNqddc8KZgbvmm2kibK5AIQMABDTAEQ3CnUgmiaUostnefKvoDLIo7xPkDHaqYARAADv95AYmQqPVYo3/aMof6A0nqiQzxo2TZBIkgAds5qcHjpPO0EGiAArQ5BGbanqAKPGuoVypqBLR5AUNwnAa6qq7Tbr0kpwdxBrRZBIlApLFqq65TqKZzqJBKlrpTCbQpqcKqONCZVj66rDbgCZ/arIpzb/eZSlBKkqbqmQEwo6pqrc6aQQ1XoSbzqrTZCbPaq2gqrorzaTEgct0jkAXBq6cKq8Hqrpwjao4GmJVjrLTpCRl6l8yqr8DzrCYTrR6qmEZqsKGqb8+2rT9QqguLpQ6rE36JICmKejSIrhUrlSjQrhdbE1dwaRMCBjTnSwRpmgthrx/bk0cwsjexBjIwfPz/wXCDyS8A+7ImWbAyCxPk9CHMFEigp7A865BS8LMdkbEMMSRhNx9bwGhLekmk2q1Hy41NoLQdIQIXCRHnR5T+cWt8VZoee7UcELJaGxFM+wPocQJre17dYYr9EQS6+gNBsCv0ShAua7Yxm7YPsQbk+AOaRAGI4BAEk5VBsgWCiahmy40+67e4BQN41x0ma3LGoyiaerRJC7mLdIcJkR4ysG7TpChWe7VZe7FvmxB5J2wH8TIpNxB19LRMcqU8i7YXWwVEkLpw61kMFCBquQZp0AUi0IXPAbZXkrkf27cXa0IU8LoKQUs2a4dEIrdLsrcv+7iPyQZiQAZjwAYS8Rxa/6C70VWLA7GAdFK5b2K2mwuebNAD7jsGEtGPxitKkxtGNosltLuwpxuUZOAFPeACBuG+PWAGEmEs6EsQ+gO2tYS5tSuyFCkGAmwQ/tsDXkAQ2ssQ5yYDglYQ1ce6BrFNT6K7SmK9Hqq8Qdm+7isGBWEGAjwGZjDBPcAQ7BQ5aVAFXXACxMu7ptZOinK9oynAZFAQZCDAROy+DGG+RFdnjdS1cZK/2rm+9YYGZxAFUdCwFjHB8EsQEFzEAqzCC9FIL5kQ3RIoB0wmyEub+7tsRkC7KGDCDcG9XgDD7lvBFszFQMwQMUgiCnGJSewnJEybtrtsZ8wBRuDACjEGdmzEBf+RyD2QxQoBwkSywQexwIpyrLTpxof2xw5ZBGfgEEOcyN77A2IgBmPgAolMx0ocRs47EDkcworyBYPskAwQBZ0cbi+qmFm6EFtsx15gyoxMxAxxiGiSfvqHJsabJWiQvygwy7XMT9obyhPRBOwpAVaMECj8y9isyEQWRoErvTrCxIpyBCiAAkYABFAMUQKMyhExsICMyYuczdnsxdIExgoxxulBA07WINTLuWPBBi7sBfIsEBOszg/xBaXLnoWcEHIMz3YcxAuRxxmyxy4CAql1ZvysF9fsyAKByNoMEfhasX56EBzN0Ims0QgByToiyQbhIjJGAJFGvhd9Fi0sxED/TMpx3AMBDZU8m8sG8ckkzcsMgYR0ssoCkcMt4F4g0GERHdNzMdAFsctcbNIFQbEvawQJAdU/XcTBnEyPnCEpcCsUQADkEiDHzNQvIcWGLBEjHcCnrBBOTKASoBBZnchH3EjdnCHjAjIL0FsebNYwcQFRwACeyo0oENIOob3c+8K+HMMFsdhFTNAFcdAVqxCOPdcpvBBr8CIDsGQWnRAzLBzXAylnEyD77NclQdU92QRpjRA+zcU5vdDAnBBvTaDnTBCwPdcOrRDTRgMLAGwBss3SBWwUoAD5/Bz3a9onMdhkKQG1jRBYTcQBLQYsnMg5TRDSfLSGXRAjbdnvKyck/5ICN2Nj2aMQDfJv6fEAC8DZ/YPcMBHL9QgEDsHIXjAGvRzPCcGnO50Qrc3dkG0QQv0c7kUDBqDe6QG2pbUAFPcc1WYf7O0SUsCeDAAJDFHZli3VA6HJBPoEV83dWu11GfItwpECvh23XX3exeMBLdA0MUZm9lHWDf4Ryn2chb0Qt53V/S0QX3C12DsQHB7bwC1d9BLW4g0DiHsQBOMDp0XRCsAsHXAvHjDg6UHULx4S1+2hqp0Q283fCiHZC0vZjIwABgBzMKcDOzABBVDE1T1TGQI2zyHgBC4cNjvDTQZoNOZeJD7lJ4Hh4XoQ+83dbn211VwQNb4DN2DmAowAE/9gAGdOxLn9uU+DM90h4g3y48KhahniAwrQN4GL5xxxyzS64T3uvtBsEFX+ss1sEFnuvjVwA4uezRZeEPrTAgCgZ0IeIGFnNLNOIr8GKWHM6SPxBDxbBHId6jh931fL00/NxQVwAwhA0jdOELkV4jbm5i2u25E+5Hrs6yLBzl2u0MT+6j+g59qp4c7NxTtgAFmNwQHyZx6AzyK+4iOefnOiAHQeydoeErPNnqcu6MROwAghpWTZABegAUI6A0A67ESsAxOQ7lClWzB3AzoAAinQ5NyR6Zb2vI0k5fduEe59nO680cT+7D/QkwJP8EMwA4kQABpwAX5Algqx0DPQ7F//LvNdvBCxIhxNQwOQomHUbtxUxNUb7xFHcOygHup/7pCLqgFw0AA/sK6Kudo/IMcIMANcjAA1YAA6oAMLcANF3OgIYR8AUNzpAQDCTemBsulBPxHifpw7LsrE3gOjXhDAfpcNYPCeue8Esd0FEPNFjOgyv/et3sje3R0Lo2ejY2bPwbSZ/Vdp3xFXK+wJ8fZpXpeKuQIz8NFkCd/lnvAL/8t8n84McWo3QycG3kiN3xGW3O0IUeM/7fV665kzgN+bWvTuuwM7gM0G0PkR7OHPUSt0As6w3kgqffoWke9P7O2MnOgGsPy5T/Mz/e/emqoEi/DuC/i/bPsdXs+NVMYC//HfXOLixJ+pV5vdeZ/ICLAACo8A6j8BO6Dwj60Q3voDfKCYKPDyRXzujFwAOlADaA4QPwQOJPjjCgyECRUuZJjwRMGCGBpOpNgF4kWMGTVu5NjR40eQIUWOJFnS5EmUKVWu/HGEw0uYMWXOhBklo5geOXX2KHBjx06gQTUyoAlTQ4CiMb9kNBN0wY4CQRHoqBGUDEeKWRdS0JhG61cYIliOJVvW7Fm0adWuZfvjTFK4Mo1kZBO0xw4DdvX2YJPRCFwgM+JyOJNxTNACO3RQrdF4wQIEdsdwlAFW65qMayxnfdjW82fQoUWPJo1y8GAJGhHPiLo3qJiMUeAambEiLv+Qm3sVNG6sYK8XjkQ2U0yjcTjF0smVL2fe3PlHFIOLNIATJICfmRq9AMXr2u5VjBfizmgQ1ybGut7V9+DY5XhDDBpPvGcY5vl9/Pn1709JdGaDC44aYoYhftCggSJmkoIpoAyoaj2dJsNIiriGgCMuBlSD0DWOrKBvIYsyEuFDhYrj70QUU1TRuSZk0mCGAIK4oAHBOECBj6IKw+iwnW6IbKcCEJigBgN0YG0n4DKKK0YckypCuw33gk2jg0hEqDOM3LMShhBX9PJLMMNcCYgly4PrvItw2kmHCYAqwIAdJojMx51c0EgCuI4aTKOmovwOqy25ysirLcUS81BEE1X/dKC34PpBPLieoKvBn1xzECiN/krqgkQG0/EiMvyUjLItYdAojFKxXHRVVlu97wu4UPhDAww11GmCBbyroVKdprxINifNhOuI3EQFKkn5SjURo1JNdfVZaKMFLbqkgEAqLih16ulHvSbIayfwLoL0tKTQhCg9Y3dqr9Qqkt3Svh/UgCICN6S19158SfKvKCOGGAwNw4Ai0rUJbgBKwosoJDepDDNKF9ONqii1y4tG/FCIDDIoQwAHOnYggnxDFnlkglqEq0a4PoUoVKCe0msHOpHUaOGkUstou4dz8hUjQq1UFSItwcI4gyRM8Phoj9sgeWmmowU2qSE0LbdYIIs0/0BOBITUwYDW6tQoQZpp0ojHnMPNqFRBeZ5oiaGLRvptpAVoem66E200qQDIhKuJSe0qwFsDAt+BW6Ey2jfsmBbEiOWcEc6IglJPRYjtjN2G+/K3mah7c85VRCMuDWiFq2GMcu41NsRnuoDqh5HNaL4tlx3IjSkiKMFyzHO/vHPee8cvrtUriTXbnHcuyKXUYzK3IHRzXnfLKmi3nWPdq69+Ct+z1560w/+7Fq6ldjS9B8cLujt5DuZyeHyOJH5PCIyTSMJ6+uu3YHv881/rCbiKQDkplRWEca2bGfpeYjOM4Kx4G+lZVuBHtPnVT4ISBJn+LHjBlTytKImwDWBYl/8u10EEbAYc2/jMxiyGtM1oE2QhC+WGQRjGUCTno8kFOpgUvq3PdEMx4EsAtrjxle8iFFBhC41Yvw0IAAkRmAIgZPhEKG7kcz0k3UVcMD7jEUSDyQsgQdSUsxD+ABC1Q4IAmHBENOouiRGwAPai+EY4KqmHKCDew7I4EL0ZcHkFGV8PpNcGM6ZRkHATgADY6MY4JlKRBele6kpoOiEyqocckFRGruinSNihDneg3iA92bENlCACUFDDIk15SoJIDX1dHMgAQZgRWFGxjnrBgyY5+UlcCqAEbSAlKn35yx9sMXXEwsgXCZgRapEwYEDBAyE2WQZcflKXTKwXMK35y3H/oW+PBOkjD3v4Q1DZwZl3gGY0BckEJVLzmuu8psIMWEWIXDJnfcGIyQyosilYIAIC2IA5zymANjDxDewkKEEn+aSbYTEjeUydEkqwRH76M41rZKITC3rRguKph49sXEZoOJgSFHIDZ5ToEdfYRoymVKWq5OIHjWUGWMLFoSItKRoLeUiV5lSnwkQcMdM0vjASJJkzjWhNjRjKUZZSp0tdajaTt82BdPMi8irBBvpp1BZOcwpKZWpXmfpRxKkvgePri7z22UmsSlCr1fRqW9s6SQReRIF+soMg6iCAcqa1fuhc4hTY6lbAunWE6OOod+p616vqlX7oDOgUBhpYyEa2+ZGIU9xPgzIITR4Cr4pFoiHb+NjIhja0PA3b6orZA8zWQbMk5Wz1TopI0cY2tsjTY0GkF1LWtjZ3N+2lbH37W7cctHYh1a31kNpb4CYXuIibqVWLW721Kle60x0sTZqb2+cSUpR+nW53vdu9EoR0pNnFHF8r6l30prcI4sUueT2WxMaCNr3zBe4bagfI9rrXAa+lb3+9qwb9xs2zsPVvgbvrXt5y1cALTi9asTpN5DJYwvQtQU2jO2EMG7gNnzQvdzP8YQZb4IgdtiiITSzhKXQ2AgI9cYtBjDn+uljGJ74qUlE6Yxy7WA0KznGPffxjIAdZyEMmsoQDAgAh+QQFBgBzACxuAXwASQLwAAAI/wB/CBxIsKDBgwgTKlzIsKHDhxAjSpxIsaLFixgzatzIsaPHjyBDihxJsqTJkyhTqlzJsqXLlzAzqolJs6bNmzhz6tzJE+YbJgKm9BxKtKjRo0iTKnVYwoHTEm6WSp1KtarVq1gNqnHKlUmErGDDih1LtixGAVzTboBitq3bt3DjErWQtq4DATPl6t3Lt6/fij/t2kXy5q/hw4gTt40gWLBXxZAjS568003jyxuEUt7MubPnjm7QXm5cAtTn06hTqy44ZcPoxhEKr55Nu/bhNRlMvLa7wYLt38CDk+0CA0aS3XaDCl/OvHnRMMWLLzmOPG2JT86za9/O8kT06EJ0V/93+pi7+fPoM6b5/n1J7vFO16afT78+Qgrs2U+H71RAVPsABrgdcfnlJwR18BEm4IIM2rYGfgXm58N78JXX4IUYciZChBz6gOB4AiyS4YgkHnYFhyjCIMOH1UFV4oswvuVdiigaIh58scWo445XVUEjjRRkwAR/vfFo5JFGPfjjjzLcwd9dmiEp5ZQ0Ebhkiif8oIZo8JUgG5VghmkSdFfSeMVAFrhW4VditulmR0SUmaIIBb0RwZDwyffmnnxGtJ6cHFKwxkFuNMWff30mquhBEAJaIAYKtfakgotWyicGjkZIwUJbxBAHnuMx4ZulpIapJIoegEDAj2ks1EcMPOj/IceTypVq65FapNgBASmsiuVCWcQgrLB6qNmlabcm++KJgQIAAgUDgEBjGAqB8cKww/JAh7HVefWlsuAyOGOBLSwwQHHRpqjFQlhg6y4PcoBaXZHh1gugFZr2+kB0KZwb6KAJBeHuwLHOemhe9iZs3qnsPUAAAI3CAIK/EVaxEBUDZxwDHVyOd53CIGdn5XcDLNBCfiB0wKEMC3GhccY88BAHt8hZGPLNtoURMQwPKEDAAgB4wN4CNHDYqkIQvAxzwU9mhvPTs20YnQ8dLJACDBQAMEMKjc6wb4FEAKu0xjzAqkfH1SEK9dqd/RkdADoUHd0DICygMgUzcEhtQtaO/610zNtO+i3bhCcmA3sU7FwcDQQQMEDeBXbBrt9jlw2vvDWPWvjmf/lY5gAGKOBDfoIq1CnlqKeCBK0icu66XAxfSYO0+VmsEMao+60IGD+E9qSLrwdvVq6AdkD7d1kq5HLufnNBEBQ07+at8NSDRaacPgxAcXRHI9Q380pTcdCdRGpe/flSjStnv+zRqVCw4Cu9BUJvGAofXujnj5TbgIJwcnQU2BtCBBa/l2FBIaIQQhl+Nzj9ORAnirtS4r4jOYU4YWAVSIANZsBBG7CgAn57Ae8SQiAKhYpND0xhTUaWKQACDCGnw9YBZhCCEQgLAipIAA4+MLYsKOR6PnBP0/+ipMIiriR2LSyOFRaSNGwlIAc2HNgIcKCCl0FgIXH6ThBZhBy1GfGLJpFaEqOTvITAb1gHsEEUMzbFJg5sfgnh39R8EJ4n5QiMeASJHMd4Jr5dC1skCMHYDsCCjIlPIREsjg8mdKNumS+PkMSI+sbovoS0C1sVmAEIlQYBNQ4sCArBVIqCmAFaETGSqIyI58ZYnNIlZAt/RGMOKLdJbPkwIUjs0IF+959U+pIhuWxhBROCO2yFIAEFFKFCiPej0cGgjmtq4C+nKRAWJnFTystYCAQZP+cl5HpyClIjkaMnapoTnGP0wRKRljFCxu+QCZmknPZzMHNSM4ushEEZEXL/Rnd10o2ogyNC8MXKXfLnY/ZE5R6TKMCDBCGWA0sAN1F3QETmszh3wJz0UJhQPCbSUetSyCU1VgEcrHFsyiThRbH2g0Awhkin7GgKRZkfGWiBmT9yJQz9dgAqUu6WCAlmproHCvuBqJcydWDsKCCCKrwwDPKMEKRuR7kRkIAEKvjABw5wgIFdUSFiZOU+BSIp/twxqfnbEFOr0NCCpOGjrWwZ8yBwgG1u840KYdZF2zoQ8lXokWgVHgb62BCc5qd7B/leAQcGT4RENVPDPAggDHa/mAYWjBwaq0H6uVhsgTIhBEURBYQGpBcexGUc4+VlIflYvhKEgJ11F1APItTo/5QLcimynff+KLPovcZmqy2iNWEQ2YMUM7bCSilChgvAFMxgAL5CEcvel62YxYtIbAluEfeo04PEELnC8iZCdMahningAXSjEWINAlthlS0GsqIVwrTrwNoxEbzDauxBwsqex/lrdikKmwVfpofU8odS9M0fPlUkNvwKS6AHWSjWVPUAZ7YAAKJ17UC+u7RP8Qe4CRbsd9ZbEMWCt6LxJJfVIqY9FBXXIAAlG9NgGuLq6VXAlnRwDF7wWYSssrkzUFl/t4e4QFCXeWf7HbJq/Dr8BNB0Oo7BbA2CxJ6BAADm0iIA/lcg3SYWopQDnG9fc1YmFy5Ok7iYjr+qUpIZ4P+/jZObxOTMHs0WZKTMs9x1/2rmzWGguwZZnoPFexB0Oou0rXwcxGCgADqPWCHtXWx8D2XZPoPsCl42CBhiHFv9GmTBqKpbB2YQwUoi5LixNXCXkGpp13E2BngGX48jLKeq4fY7T36ljnmQBeh9mKOt3lysDxiEC4IPxQg5nJxocOvovLggnO7sIe2k0deUM9iF2wLuUmriEI7Qx44CMOIa7GAIF0q+2ObcFiAg3lePjdBUhiuH0sWede5Wx044yBTQhhwEp3tzkfabpwti2CvRm4yT0/GsC2KBao8GxP+GmrGxxQVUYwvCBkFnmTpAZMJ6F8zCqoBWtZq7KRvETqz/izjbOByDfP9g3QND9kEeS6PRRczUxh2YCkjAwavyfKJW/HZCNJDkg7Ja5QpDNY8HEuOlx3GlgC6IoIcVghkkoIrDKmkCoj0seCPkgtoa82jKjPR6TV1YQH21yQsi7zI9myAx1iDWI1pIjQ3cIKeL2eXKV/aEoZrND/XnQmjKSmya0V0fmMFJB0aCrmYM4wjh9KQr2/dwgaGfAn211wlSW0CRmCDdJgEylfYBG3Ba5vwkm6o9Js3KWyoIGHP5QLjgxrsPpOAttDNBYp3JWr4MB44fltOrBfLqzuzXrgcXFxYukCxci/kE0Ws+NSwQlvd0sWs3SKwJVjCHYya7yVdY/xA2TxCaAyqkxBxYCEhQQAgIHYbFfxex+L0bL4afbaEtvGkDrU32d7MhFvc3YSc498c2bXclU5UQ0aYCNvBODXF2YSYsHrYmBfg0zOUo03V4GuNJzAN5B8F1qDN5IFJpFZgsnScnnzcQ3WZM/kdRDeFu8cMI9PcapVGC9sJfSYRjCLF92AIBwIc6yhUw8ZdnMfMIYncZZGeDpLJQa2UFBxgd1PdyfjMCNpAAvqcx2XdnOvYCAuFX40EvSlgq6nMCXeBxP3CB7PF2AxGAXpUAM8AC25QAo9eDDcFysSVQn2BUaUOCYegmPrJW+0cQUJUiUUcQEMhJdWVXA0N+BcGGBf8kewOxJb+DHX2YKFVghgqRf/bFNyDogAxxiJ0FfT+QJshXiQrzWBmYejrmgSU2hPGThT9AbTRmivXCXCkoEIHnYKh3EDA4ch+weC8ThAdxBEowg6Nhf7RoKwuFc9q3he/nUG04AzhwVTggjVeYMYwoEF9QBBzAASVwhI3hb8lIKjuTazulY7C4hu5ChTnAQ1mXRsFnSAwRBd3IASjgjd7XGKIyjrYCamooEI4YP2wGZT1YhRpDhfHoLqw4EGhQjw5ZjCnHj5VCeIU4e1GWjUznLutHeoqXMbtYEEbgkCLJAeAoGMAjkX0ifZlWYp0IPrZHEJzVSe74MixQd9gyfAj/cQYjOZJKkI+OkYQoKSYQonsDAYOLtZAqCGbXN0g4MDDp+AMSsJMjiQIC4JO8AVhBCSZSg4mvFWUfqYXuwgJzOFfPWBBAIJVoWZJ2AWxZSSU+wowFMXHgJYzelTGNV0AY+QX3iJY7iQLfGCpH15ZSojOBSBB22FlP+QMBSAIzmTsvKRBNwJd86ZdW6QBsKZhTspKNuGYPqDESFT9I+QMNKZmSCZGjsQGth5l7AoEVd5QMsWkH2ZTM85UDwQCkeZtKIHbgp5qLAnP5VX0tyVgvqDR3CYRlSRAXcJvKiQKswG8CwJu24nwPlpHMI4qv5YolBYxYyBDcqJykGQVdKC+B/wmdiVJsKGaUGkObA8GD6/iDYzOQCEGP3imZRUAQb7A6DoAE5Gl5rjgwdIl3qAMBOuRzxUlxC6GXIrkC3Tmf3XgBBlEombCf4KJ5vumUAAg+vrh4j/kDTzCSGjAEycmgDCChNxNw8LR98IkQoLhY1ikQOrmTFzAEAeAH84kGJBoycjmdAIlXC7GCnaWeP2CbUlkEGmADP7CgfNkENwoyLIdiEAiJOeZg/0kQR0CaDTADNgAHkokCX7CkCnN23AZyLYqLUZaO21iaAfADRhAAQ9AAaAkEXgoysNd1GwZmiRmQLjmPVpoIK9CNcJAIAbCT9RmnIbNu+gUGIzWlhhllof85mpI5BBrgkEXQCTt5BoR6M2AAfdoWAxgpEMGZO1B6ECEpmTF6myN6qa42nAq3EC/Kl0WQCGdJmjaKqinko9jHEFEpmRoQqKSppLSaQuyZTMc5EFUqmSswA6M6mV36qw50mIuVl3vJlwEQBLd5BMz6QHjKPBsamZLZAImApFIpAdfqQBCYrS/TqLc5BFpKmpY6rvmDauJTobkDpELKlx96m0bgrg4kncLSY+YqfGPaqmj5qtwqmbOqr/lzeVK2YeDzlOAqlcnKl+CJsEpxi/MRBN/2rzc0rAIhnwwqlVxKsUnRBUQJIBCIBUMIrR+LltYqskexHobXIN12RQornAv/0aEru5On6rJFcSoZsn0CZXGhKQU5K5XtyrMooQVcyRD4ZLHzAUvuAk8nyxD1WrT1+ARIqxLE8Y8HQXj2tiBCKxCweZMc+wPFarX1iAIHm7Ub8Y8EdQKFeRDSR1wXMqfDcp4WqhBnirb1OLFsuxGYklcA9LVBpWzRoYMMAnPKhah0uBAey7dFsKx/mxHMsrQCwR7ohxA4mIoXkgVeZ7eNGq1827KTOxBxC0wQQrhsxx4yoGE/9h1IwgVAGrFou7OlKxBVIAKnmxBi9I/yRAG6tQZpUAWTkEiWSyUCy7dScLsEAbPHaxA/BpcDwVwyYH6Pxic4y7ccgLW0ygZiQAZj/zAR0ZGAC0FeCJcQr+soXCslscq3IUurYtAD8isGEtEoRLC7AmG40aEQElYm0gsmRKu9frufY+AFPeAFBiG/PUAGEqE+FGCxuEd9ayBWiSK6OTuoJDoGCmwQLiC/4RsRBfd2msg9FjVGiUK7K+ugN0oGCswGBWHABywGY1DAB8wQhBcdrfsDYZAGXSACJ5BIvstK+Mu+teul8Tu/BaHBCrzEPcAQ/XslmWsQuIeCfeKoObu89/cFZxAFRmAEWGwRCvzBA8HCTKzA9KsQEzxGJYuGS0K+b/Kw3sm9yWcE4IoCpOsQ4OsFMBzGBXHEZdwDZ6wQhce/rBTFbpK9DPq+rv9XsCNpBJLLEGbwxzVMEGwgyT0gxik2RqercYBSslRytgwKp8kXogP7xQuhxGXsAgPxvahcxmbAEDjoeYI8RjH7JlbsnRhceWhgwVIpygvhx2XsBR1syQqMwAvBxj+imQNhvT+iKHAsmUebVGIgw4EsEVUrmY68EJVMzNy8wQvxxEvyj7FMxX2CyKa6Wgr8yhPxuLeJAtF8EN0czy78QxTcZkmkzGICBLwskihgBEewtr5EBjA8zwMBw8YcEcnrnQNsEHscz5JczQgxyKCVIgBAAHC1vlTyBYxcjwwABKZsTn4M0ZHcA6o8EN7LEHu7so9cECPt0JLMwAuhv5kiuCj/8jBXk1mWgga2KQFN8M4dtc2XnMRhbAZ7TNAIgcLz6dMD0couzcSYjBCg5igWiyIOAwME4GjfwbnMmxjp3MeWDNFmiba+bBDA3NRLfND23EKqSxAyTTJXwzgftdVWcQZHwMUMsNAR4b0G7dWS/NQEccsr66sHUdZm7c2ZyEpBHCH+UxwpcNMF8rxyvRMIOpIMANC/XMDDvMQJLMnqfBCA/bG2u9mFzcROTIhYzR6IWxDMhTcARDQRstaRPRRI3Y0ooMINQcZ/DNGZzcRobRCQqxANPdqAzBApMgA3wGUFotUEkb7FcWHOBAMtYNGRE9tI0b5oKdi//NUC4b1jsNuk/50Q17yywC3cSwzTJRwhAABdcEXIBQIAQqZIAODY35Ha1L0Tu3ybEvDRCGHJLhDclmzUBWHOK6vUAsHUo+3XBmF+pDYAAPDc+RGFEbIAiFYcHuDadVbfRRHeaGnHDOHdow3WA8HOK3vHfE3ek6wQF9gC0uIDE4Dc7GGxitMz3/EANDAAPqM4GD4UIk6a2ZwQ/l3Y5m0QpFy0eL3KJi6/vd21HMI+PLMAQKwQ8mTj0aIAHKQA6Q0C8l0cUZjjLxHAH1sElr3URx7UCOHlRZuvCUHMCGAAHMRBC7ADE1DGpR0hBIBoKYBhBfK/P2BYPqAANZDeLbAvi4Q1Fk7CXJ4Tuf864gmB2+Sd5ATBt+Lq45K8AzoQ5wqMADVgAGUM4pwXIR4QXVhDAC5eHCV7w3hDAYOeH+pNQYeOEzuu0AlB2KOtEM88n+NdxpleAA7N6QQRQQOQ5TTg5AXC3tHRAQqQIgog34bc6i6R0CKqEGPeAwBOEBrOoPot5kxcADeg6w6N4AURVVuWH85SIJvMHumdIh5AZ57M7ChR68qZyxw85rz+6km96GW8AzXQ1J3Nu6SDWzTAcSCgAMd9WLMcHYW+JLXM7i3h7sp56yYe5AUByoLaAHAQBAEAqCNZ5AJR1gUwA9zu0I6u2vlRLnUzAyAwMR3w78L+HW787QBEZEsyxAr/TxLVPp/XXuBj7u0/kLxFQPEWnwgzEAB/AARuupNyDM9LjAA3wM0I8PHyO+ffEd800CjPfWWYC1as5LQzTxL07p22bRCMLtwh/wNfIJJFMK0X4KZpygd8GdoFsduZXsYTsAMGoAMcpOlLPO0FoXEE8DUFQgEmgzwozkotv/UoIfErq/E/IOtmXdIIsc/1uKuk6fA9MAFLz8QTUAMIgACVvwBMzOsD0TALoCsrz1ITPUYYbfgg4ewMevSibeIKUfMcAAQzQJorTRCt3PFOX8YIMANMDPEHob8M7uDNnBBz6yjrrvogUfZFnBAeXti8vtEiaQQzwPAE/gNhvwCWbskz/8D5fIxF3zExspwQEq38KgH5ti7pkrzmbT4DOgDnuw/8IS6ZM1D0bxrrmK8D3HwDCgAQPQT28PLD4EGEBrvAYAiDBoWGESVOrJIwoYyJGTU2tNjR40eQIUWOJFnS5EmUKVWuZNnS5UuYMVEy4FDT5k2cOW2i+Thm4M8eO27UKDAQwQQDRX+O+XhG580hcJ7abPKRDdAeCyZgHVhAB4KfLkRa2VhWYheQRMyuhZFG5lu4ceXOpVvX7l28J59M5YvzzEcyXGvcUMoVaEGPaPoG0NCXAUisCG5sxargK1aRadiaPQFy4eaNVvKOJl3a9GnUqUdH6duaA5CPYrAWuAHWMP9WxB77agjQtwhIL5EXzKiBwDjSpFzFiAS9UQbIKs01olVd3fp17Nm1v3Xqmm/Vj1hrGLhtGKQEvheGtAbpkytyAwaK3yYjEqL0iSA145dIZPt/AAMUcEDSFOPLDyD++CGARGbI6bGPXABKB8rKA2o5j4zgqwEH+/rLo8AsFJGpkE7gT6IrQDoxoucIdPFFGGOUMaGcNAgigCFmmGEIDS5ooAidUAAOqBlsM8y4Cz9ibaoiZmigrwtiE1HE3D76bEUYRPvoPixn9PJLMMMkDb2b4NCgAT84UI+9nn5CYIbIxtNBhwVuAIrEji7oKxEg+orCqiktrNIjDLBkiDqPTDT/NEUxG3X0UUhJ0nAqDlv7sKMQBSqgSKAQKK6oTQsjqKnFGuPLCMgCLS8zQ2EQASQtWnUrUlprtRXMJadysq8jpPyJQgs5HWhQGvm6sS8JhlTVMAw/WqPVzj4q1FBEb7X2Wmyx05OvIbad6s/wftphBwsNqFAgkID0biqQzFiWWfta1a/VV7O191587+puKsb6QjVCN2cQFatxk/SIpnWf4skj9969UyRFsQzDWWgRcmOKfDPWeOOTduuNr2Q/Cu6n+G7zityfmrUo14T98tXhn8wQKVZDZ/XIUCGEiKCEDRzw2Q2OgxZ6aHWfAuJjvtrDyoAdBu4BAR1QXuqjPlvO/wncjq6C+SdiLbpyxWotinitJYTIIIMkTPB5bbYxHvptuO1F+CkjOuRLCsDeMyDqGvreWwGuZPZoX6tteiLVrQdi1VAtQBJho7LRTpttyiuPIG7MM6e1ib5mmHSqSy2S7cgJ+q4BcMO6NuiLwnGC0KORE++BjZDCqNjKhnKWvHLee3cACc2DF/7LqqcagnO+sO5IdsU/av0mIT9yl3mVbzaUgo7emMKCOyb3/fveBRh+fPIHJDwnPn4wdarDAWae9oOft+mLNpmvr8RW17g4AiQEYAJ8AIJvA+UjYAGvwzq+aOAHleDL6zoSu8RVDyF7kR8HQpeQ0ckOTx9RC350l/+EJARQhCM0YAlNWJq+NABp7KqfBpVUwde8LHGqQ8jXNBI5tKlthDvcoRpO+EMgymVuOlmB3aZCPxAxrwcbTMj5Cqc8iyhRLCEhi0Rw6D0eZpGHUAhiF73YEgrK74IIyeAMPyIFGDrQIhDcmkiu8MEQalGOchSABb54RzyShGWtg024mAcSGP5GZEqU4PYiIAABzFGRO9yAAJAQgSkAIo+TpOTgYAjFhEjofR8hk/yUxrwwTIF//ltkKQG4gRJEwAJuq2QrXYkQNFZQjQlhI8wkeJDPPW+MByljoPBAiDrcIZGmJGb4UjkFH75Smcs8SCA/Kbv7dWSPhYuSR3rJFTv/CKIOAihDMb3JNiYIoA2QBBozzXnOTj4PJJlKHBMRcoRLIk4gkbBDHQ5Bym9+E5GqZOU5/enPIbZulwa5psNo6ESr/asjagCmMPOZTwGkEgrJ/GdFLTpNq1XTI1IEZAVD9gNDIvKh3gznI6dQToumVKXwrCAmEaJJ2YEEBc8rASIF0LOREnOfq1RpT316EIS2TKEPJORHAjoVJdT0pjktZkQjMNGfRlWqP4DhRzvSsMRF0yLIy0kJarqB/zG1lOEc50mnetapzrSC61SiOw/Sp6QiEqxiLWUj+fkGtOYVrUe12sI6UtB3DUoNoqwpXUvpVKjqVbF65aou5bk1O1hg/2c4NawcS0rOxWY2s8V7nksPAtMpDaKe26RsZbNo11XiVbOr1WxQEwYe2JWHnsHEp2mzGNE2JJa1u2WtgeQ3S4Rg1Q4N7aZts3hZs/JWucuFYfQsor0IkNa4pxXAXZd7Xez+gK8to9/+ahrW6Y4QlU/tZ3bNu9xcJsyrNy1teAEYzmOi9LzzzS5Gc6IEJcgVvO49ZXUhqVr6Bni+3rpJXJfKXxHuEwrlFXCD54vGuG6gvQjuHXwx62AM01d7kj0whb9nV0hKMsMjDvAwPey78fKUxCt2cAROzDanIpPFMx6xi/nbyLICmMY7zvAUbLtTBvNYyBl+A1NjTNEhJ5nGxT1spElFrGQoC9nEPExxkKN85R2XIMESRTKWvaxkG1OOrBf+cpmxDAUHANnMa2Zzm938ZjjHWc5zpnOdWRwQACH5BAUGAG0ALGQBfgBZAuoAAAj/AH8IHEiwoMGDCBMqXMiwocOHECNKnEixosWLGDNq3Mixo8ePIEOKHEmypMmTKFOqXMmypcuXMGPKnEmzps2bOHPq3MlzoBsLPYMKHUq0qNGjSB2WcCBgStKnUKNKnUq1KkI3DrI6KAHKqtevYMOKHbtxqdasSN6QXcu2rdu3RdWcPcskAty7ePPq3dtRwNy5G4DyHUy4sGG4U/4qbnq4sePHkIn6Vay4hJvImDNr3lwyMeXPaTmLHk269MIITD5Trmu6tevXkQFFUE05MOzbuHO/FSFjMu25jHULH048aRgYyA2V+f2Xa/Hn0KPXPIEc+RJDqZmfDS29u/fvIdNU/x9PIcMG7VpZg1/Pvj1E6uOr+1hSCL1W2+7z63dfJb5/GDIkkR16we1n4IHFUfDff0IsZ99WlyEo4YStdbHghUKY8OBWn1Do4YeRraHghQuWp6F9dakF4oos6qUFiTAukcGG+LVo441iHQcjjPMlsWGBOAYp5FMi7GgkDA3+GOGQTDbJk3hH7njCD1Cc92AJKjqp5ZYxwRcliWkMhNqDKXJp5pknWfEljCIU9MZsD9aI5px0ajTimguGcZAbZtknwCJ1BipoRBjgeWEXCoXiG4FLDuroowKJaOh/FKyh0BY80GGlfSV0COmngVoIIw0dGInBQlTEEAMPcQyoXZmgxv/KZRh3LpjCAjPsSMFCXKjqqx5yuMqcnLIWG2SRFz6gAAA0KMCjFQtB4KuvPOjRJ4FOGatti1eQOAABpXYAAoxTKpTFtNPykOmi2gnQ6LbwIuhlfBQAQMADMPgwwLhgKgTGC+hSu2qmm6KHZbwI7welfzQsAMCdA6RAYpvmBhwwD6u2SmYEWSbssXe1VpfCDQPEl0LJF+qZUBAWt6wqsML+RuzHNA/XX3zKzlBqfCCg/B+iCmHh8tDW/ghozUjnJql8HSwAAgAzDFArCDSUaGlCWww9tLp0sMucu0mH7ZqoyNUbNXIegABudVQvWAWqWm+9qqYbdir23ZwtjZy9+I7/RwMIClQ9Q9X+7apQr3EnHkMRMdMGK96QO4askTQQAPWCYSokreJxb4HGmPbNHPnoeen4ZQe5+lduQohzPjQVPl3bbrak137XvEdSsMB/V/gLsOtDB1GQGl7/BrbtyK+18Jd/+0dxQucC7zIWCE1RsHYHJ6/9VzIY2jx5KiPEsvQtvwCGQnWciN7j27f/1M14DgBAfEAnJDT5FmexEHWFNK6a6O4LYFBCFqUWdMAH1anUpQIGgRDgYAYQnEEOPhA38ylkYfQxmgA3GBSyGQqB1XmbQlI1rRHgIAcq8NUHHJiAzbWMCwuplQ+S9KDjcfCGNdHbpBK4kKyV0AYJsBgE/xKQAxeiCwILgZ98fICdunkKh1B8yYt2GJ/MJcSIMSABC4ZGgiBabAsK0WF8fNC/jXUsimg0iemoiJzVIaR1qvqADbCIrgrMgILogp1CPFiiMoZOMGkM5EiIwMbx9C4h/0IXC0IQNxZsEV1gTAitjiSD+tSQdoLM5EaWx8bnISR6voLADEYQtwoEjHoKmZyRruMgP6lBk7DECO52SIHwHSQIv1PhDMj3AuElpFt4WoIj/Kcay8TymBFRUyGRUz+E3G9aH9il9PSnkFlGiQJ+XB/HkMnNGC4TBgrEmsVGMANTus6CCeGkoU6QzVcBspvwFEihvinChJAwYDhgpOtgqP8QAk7KEbIbFibjeUwx0rKHLjsADlyHRIUokY2IIt6PXknQY/KRilZECB2n1UXO8RMhBp1UOH9gvbq9q6JoXCMb3XgQOAoxBy2Mmx4TctEd1nMgFiDmaraJ0jSqcjwn6II1L3RIhIBho0dkAQ4S8IGmhoCUkFSISqloOIO8SaeKYcI7e8pBYCZQBNAaSBq6tyNPHgSUcRtBAkjA1hDg0VeoTMhPd+iDsCJkGHKg0UC56j74nAADtixIFfyZwKsZNZf4m5YvEaLOHbLUIEJjRPFoIwCK8rV9YQDrQ6b4s4U8M7G+omZChppAAPisX+JUF8FMetlYepVegVDI+EDrK3T/IkSZySKAAfg1MbipCmMxiMP1fsO+1qbRnzc9yD1pGwPRIoSw+WpaCyK2o8AWxIcBgxmZtmpcKBIyPjJAKHNV1dCEzJNSAACBB2BgWhg18yBIfVlAZbbX7m7woTDIqHLHq6qPHiSkMHgAAVDmg56RaKRnTZweJquaytoXhyp9bEFcCtqZIqSmMPgW4ZBj4EP5jnONGO5vjPngDdbKugQ5Kn9jEEmETBWcTwsZATZcuIWgNXEQEK4ZSxzAyZnVIDcGbVwRMteGKcADIKzO4C6U3ILMFnh6UAJW/6JVHrfvZgg2SCL5u9iDqHMAC+gAmKU2niX/R8IE+az0XjBf2myg/75WhtwamOnZFQ/5IPOiQIzRBgAd7IwCMyCsfq/LXB5IdqJxtp0ksuzkFdv2ILhFTgpawDC1tYAGqfMPEXw73kcw+DMkTjTktNDkgjhhxc49CHT90wECECDT8UHxQCgMWjBaQMSqKa6okVZUhGA3lPgrL0LOm7tb/efHBYmv9GZ61e3uenvLjQH1soBYxfnXIAAmUQt4W9iKrbjLP3hDm/8H52ffLQjLPd8Ptqw4Cx8EwzDal3/eWxB2M/fOPvk0ZRxs7tptIVVxpfXQWnyQFxtJ3uSJrf0cre7q6bsyJ+333bigbnvHzQkLmeuRQCCx8ZR6IE+eVgWa2lTOpfogW/8oAq4/o2uJ4y3IWKi2Yi+4Q1KNJ7wKOTW6VEACG7CVBBDU59CEvfA+SNnZLo9cyKW9bjWrCt8FIS2eBk2QX6sqATNIAFTjyIIiDu3aKF+Vqvow7s+8Oel4c/pio/1og0R6pZy+ug3eii4iItXdCIl2DA5dQ8uinWZWZ7pAKHzygqx6Tb02iEvtuHUGLrVlBPe1yx6xclBH/O/bYnvFsQiBhr/7mzBANkGwmIBHukwF5TxlQ5QNAZXvGPMIQ/e0RBtksBMk22uqpbenZYMUag0HBwgYuFuqNYxFecpzqTLsEcYFadkWDJ/Fe0E4W0h6p7ja5MRf4estc5eRnUZQWD7/808uexZLFfSMTnPAPpADXnr+k65TF9/9VG7xw4sLUCfId5f5cYEsPQYfQALkY3tO1n3FFwMhxlr2RzqNJVJx5yt2JD1E50y05XoPwlMLiDdStyZUNxCB5ys5EHyuE3lhx1zHtzEZeDf45VgPOC0HIICcI30GoXeJlQplVxvhl4JIc3hf0oGDpzUs4EWJM3wG8YGJJTxu8HB/ASQ6GC/whieiJxAqNnRaZE5Dk3/JZmcEsQhKOBeh1oTaElJEUAVpoHEps3tacwA+FwIhsFZY1HbEx19weGsbgoFgKCvURwFaoF9hsH8kYn0DYXFpyIZuhUXbd32olhCgo013KCs6/zKGsiYQaSB16TcQTpdYE5hg/JWJBPEGSAB+jfgpaeCDB2GGMHAq4rRiBEgQuKSKC4EGKGABN7gY9ReKxrKC4NSCiSWDBXGJB6BUEcQCVugyvDgQT8ABHFAERdCFZ/GFtggvc/Yf/fcDRog/JFiEAWNCwAdVDdR7WnONBHEGyDiODBABlUcZdviM2kJWQBUtK4ZxDBFtciR00GQDImgx8KgQDDCO/MgASIB8dGEX6rgt1IccpChw+EOEhDYtEGCPLjMCc9cyCjkQF8CPFskBDDCLf7EBOTiQssJJm4ZIBkg+hzh66BIC7Tc0DmQxWDgQRXCRFokCDMCMWsGEHvkoJ/+GhrQFh4qHT/fYMg35kzHAkwQBBDAJkyiAAjSJFjcJKvunBbI1ktPEEBYXTYkzAsPYXAvxBShwlEdZBEhwjnMhkE35KFhmWAdxicHWEEH2guTDiQQRBV45lxmJfExwRmUZKDoCiAJRjeQDjqxoMW4pPasoEGgwl4iZjLNIlnnpKB5QiQJBg/hTjJZoMey3bAxxjImJmMvIcnjZmHVCaoezYuYnXhaDA1nZOQshjpuZmCjQmX/BXaBZJ4lnEG+obFfYEJIZA23oOvmYEPvYmol5Bj9Ah/cxmwgTeFkABtQGPERJEAgZAw3ZeFozkQJRkcKJmAxAEKAjm8gpK0HwTOX/5Zf5s3paowIRGTctKRAvmZ1ziQZuEpbf6TH/Vpo/oJZA+X5nJZWqYkIJcABNdQBCOZT6WRBGaZFG4J7j+ATzCTktRp4BU5hSyJ/QtFY/l5Ul+QNcaZFFkAgBsALuiQJf0KCkw3bN1zKUKRBBhokMIZcXWQQaMAM/4AnCGQUkOjqEp6IyB5ggR5oSephe6Qc/kAga0J5zWQQjeqOQw3k9ii6/uXD8laKa6ZV8EABDkAjY6ZVHoKSQU3sDoXfW2ZekyaM/wJpz2QCJUAQNYKUHepESwKV4Y3EzRWHrGZlauBDBOZcBoAHjeAFDwKcXSZxwejf16SstpnkMEZ3SE6ZZ/+qVfmqkyQiiFrmdgwo5J3pnzakqGSoQuOk6mwqpRzkEjeqV8FmpkcMFwxee0tkQinpOBVqUiakBQ7CZDGqq7rMFZLpuFGpyW9mVR5oITeCaSWqrgrSia7kQLjqXGhAAm2mjxCpI/5dYZAqkc7kCM5CgnDmsz4pG+ImZCzGlR6kEAfADm7ml25pGEDqCq5mYaLoCfICYb3quYBGJ0sF23ZqbeJqYe7qZgiqvVqEFqMgeYBBt+lOorsOo7JqmiUmp/loVagKV+XGiQxmIuxpaDAGqR4mtiFmqDTsVk4Rm38GcWqmirroQbaqgF1mrHWsTfLk/ZXMgixWtLpOhG4qyF/8poit7EydwAvT6edVBITpXW1wgmXA5EMlqs/zorDmbEmsQsKUITnbFEJxEiuuhnH0pcz+KtC+qrUtrEkQAsj9ANhC7EIEQMlG7H4hKjQEjpVprkebatSdRKFUFaTdXmwXhh3R2IDkqEEFrqOvatuMYr3AbEWgJEV6lEK8FTv1HbNURkgYSbeOpevkKuMjYr4P7EDJwtg2xBuxIiv9BBIWbBm9XHTh3IJkaAx8VZAhLuRh5uRJBHVpQuBk3HppLEP5EAV0gVDw4IapKdAb7qazLARzbsWJABmZgBhIhKjJgt3Q7Hi27gUbSs+yBqy0FAc8pECfbtipLrGwgBmxQEGb/0APiKxHE5rQuFjJRGLaFRLUUQqY1C7g4+6zi2wPISxBjML/fCxGcdAKySxDsWB1gi4tf0rJMcrRtq7TE6gXi6wUFIQbzKwYD0b35mxDRSB61+wMF+bPpVEhjeybBSrlIeq73O74EwQbz6wVj4AUuIL5kwBALErs/ILpdIAKk1b+RUkhgyySjirRv+6wj3AMGMb9CLL5jwBDQuyOkyIMwMrdnQrmC24RfcAZHEAUM8JJFIAUV0b1k8MAFocBDvMAMYYpRYr5RV0h1orFIa7k6iMb8CAQQIQZe4MVD3ML2+8Xi6wIM8YRH0rJifCTsKyTZq6AM24SBzI9GwLUJYcJ2/9wDRUwQW7zIDDG6eAK2emwk08gk1Gqzw5uCUuCrXnnFDrHIPcDA3SsGYxC+iwzBiFtIpetl1VcnGCuc26uDErCZKNDDCSHHorzL4qvKCrFMq8xGjosmH6yg8ftgZODFExwRxUyriFwQP8zLu9zI/VRI9MrKdbLDrYnAFSUGpkzHA+HAvTwRZiqcEoDFCfHI0rzL9VtN66sQ/zspgYKyIcxVctzA80vND/G+2YkCF5AQ4rzOoszAC1HJO/K8JOIBZnaGdMLG5XpZPxzE4ou8pTwG4JwQDi3LiSzQvMwQjGsoHWwQT9gBCkAAq/bHgOyeRtBaP+zLArHLJqu1gyzRHP+9yMvsynCXEALsA6ZFXR5GJ18QBZ78lU2gxgF0BuhsEQF90T+gy0N80wTRyW2rEE5d01wcRoXExAXRgMixAOsVOBcS0mjyBc08jkZwBJu8PUH9BAzgyU/wzAvRvSksx/r8A9E8xC5dEBntnmk9EKhs1XPswmZMwRdSOcghYISVw1uCBsdYBEUNReDKj6D8EAMNzaLM1ARR1ihr1ANx14DNyEYMIw/QNxeSxLbScRmG2vTiumtxBIjpxg5R1WBMEAH9xXUNq20L2wdR2589ymEMIwvg1SRywQJhTT6gAJRWHWD9HzbM2lMh1Yh5yA3x119cvCnMywR9EOVss02w0b3/LcR5TCLKkgLcNm+p9B8esDvjgdj/gdLOfRS1bMucbdnfPdsH8QWAO9MFUd/zG8nekgK6k9zHtkf/IT/+4dPxccnvjRSajZjcbBC83dsKAb9Uzd89kNcGkbjxAdYtsACJTXP+AQA7Ux0e0DA0lrcLThXanJgS0NcCocj8jeEDkadIW+H8jdkGcSG6wzbzsyDnN0Y6M13pBUEgoDYho9gpPhT8nJ36TRAWfuEJEdmbnRCePb8FsAM6EEE3YAA1UABDfNsGQVgd0OMwkN4CHh/N/QP+0eFPMwCXdicAoNoAkuRTQeMKauP1DeYCYcAoi8u0vcgKcANdLsQIMAEIMMTZ/z1aCyLiTOPh7Q3PJiPn5LEAJ07nUcHnfJ0Q1N3b7WwQ242yDx7OdowAM3Do65zoF7Ygji4fHPcfZKx/8UEAZ84wJm1Ilp4Un66g823XFo7qUZ3fCmHHBjABNe3R/6Es/vEAC10dLetBCn14HUDa+XXrSFHI7qnbEP7kEy6cK9AAoPrEBuHUCHADXs7RMk4QjXUyaEMDEQMCC1Dr7ajT4zEAzrImBEztOZHr7hnqAhHhn60Q8f2iDXAByzoEMzAEAeDQeC6+O7ADVn3uA1HB8qEAFD8DBNDml9bqNwfiyNECs24k6YvvOYHfbdvkA/HkEM/GywpBVjoDTbDXyJjUBv9x1wtA7Itc6DXw5QwRMulNA9JeHcpe6b+c0yJPFIBbBAvf2zi+5xbZ7e1prTCPjP+MEOosvqU+xAhgADcwAwtgAFc/v52OELgz5t5S79VBr0p8YEVfFHaOskn/2Xr+A649lzNg7ePI7z/A2wuQ80JcAAhQ7j2gAzZv33IVH+1FIgM2HqR4xDCS5mtvE1HfmjJP3/Xt6wOh7+O4r3M5y/stxDtgALzM5UMc3uOxAD9/0AqRwVP3+EKB6e459bu9ywUwATVQ+zVg6oi+7V75A8xKlwqxwvMb6LxcA6AvxFC91X6j3l8i1gRh0DCi4KwvEyuenXjv7+I7AVtu+zuAKw7/P/oJEcvIiALLmphJrwN8v8gToAN4vRCv5QGnLyUcv0P3Hv0xgfkanRCLjOW4b+X7DxA9erD5UdCgQQYcFC5kCGQGQ4gL0RykOEbgRQQ3EFzk2KOAAQMdyVAk+QPGSZQpVa5ESaGkwTAsZc488dLmTZw5de7k2dPnT6BBhQ4lWtToUaRJgUZk2nQhg5suOvbIuHHq1R5ibDZxysHIjBVdOZyxSWbqhBsTCnREoMPAWo5jcsqYWVclTrt5YchQ2tfvX8CBBQ8mXNgw0SJiFXO46WWqgRpYscp9CUTsjAZigdgUcxXBjhs7aoxekPaql5wn9NpNc5Pu6pmHZc+mXdv2/23cuX8kFFukAZwgASxD/GLTIkcEM+BK7ki55BmxQzSIbXJTcoEJo2uoxeoiZxfYM63cJBJe5hXd6dWvZ9/e/V+uERtc0BBgyIwhAf4ACQuR7EuzOKohJOamQu2lL8QKIAixoLKpQAgFyqkK81jq4ibwKlRpvPc69PBDEEOsbbiF4JghgB/gaAAzsY7grKMddriqAARq2MEAqy66Saz6emsswgK1uikNDVUS4SYKi0TpQhGbdPJJKKN8CTqmUOCDgwCm6yoK6zgyQMaObpjhyxp0iIyjm3hr6oJEFLvpOCCxEtKmNZREqSabiLQThiOl9PNPQAO1DY2ulECxwagEJP9QstE6mpOkJ7paMbGu/ispwDivcs4mCvaEAa898RR0VFJLNTUoHgO40ikJfsRohgInWFSgkV6KQkEjWnwx09NS83SNmzrd81RiizWWWAm6cshN48KcgDkEZu1hU4ouWEwsLl9ig9decRLB09ZsUm1PYI8191x0Q8zVqa8odUqKsjoqk7kCYOXowJKkuLYrI7rktqPvPMXgJi3ATfdghBO+7dauWKx0Vy/BnKqABZ69d8d9m2rVJsf+5YigIT1l8iUMPLXFgggEEMABJBR2+WWYizoiOjiwtWnbqW7kTqACyrQYYJuSzZipm8zwmKNHS7rCU1FL0hO2JYTIIIMkTHD/4GqsHRAgZq679npKBRnsqroHZ9xBhxnSDm25jkAuSc2hGYL3JTiPprYkT/myKaa6hJA6iSSyFlxwJr42/PCYU0WU46MvSvoghuNmyFKSOmu8BzPm8hTUk6KeuurBQxcdcdJLRxeFri4YQiwU3rx8WptmlpyhbEvCuXF8xfU0jJemsKAQwEUXfngHpjD9eORJhVu+h8S6CVO7baJydoWe8LfxgPdszY0pIkBCACaIF594KJI3/3wo42uqCIedopwiy3HHmHoOHHyp48bdfinJCv2m2urxBXB8EUBfAQ3Yocg1JRHW6oqLtPW6HtwEdfRjjE2MdrnHUeRpdfHc/wT4/8EPluCAIyRhbqa3psxs6XpHSxMFOVAcur2uVnRaSQeDB0Ic4nBrJeRhDwujLwr2i3EY3IoL33eQ+EUPJ/4DHABz+MQn+lCKU/SLCzf2kgs2LoMFIRH1NvOSJHosdz94g+9StjIophGEGxBABCIwhTdQUY5zJIrQ6Oe6y93NICecHdle8jo8dK8E4FNjIQMogBJEAApqoGMjHSmU5UluImB83RgPQigK2q8k+IvQIOwgiDoIoAyGJOXw2OhGOD5Slav8SQJnd0SD3O5oljyIC4vgKqzgwQ51uAMhS/lLwSFSkYxkZTGNyRPZ0e+Lf3xdCymIxx54EpSiBGY1r3bKN//G8Zjb5GZO+Cg5P27ydfqjSKQoCEs1dK+X4bMmMIW5yG7GU544SVAmi/a6Lf7AlZI7AiC6l7INtBOY2EzlPA160JfYEppHmyFJGDg0JQxSAAEV6C/fSUyEZlSjFIlk3G4Sxn/psSBALJQSVLYBdlbUkCqLgAUKulGYxrQg5qQfLAsCUm7R0iARiehJVUpKJghzChiVaVGLus+4XWCF//LOS25h0omm9KdpZKlLtWlUrGb1odSrnTgvZxA1QCECg5xqIYOayKFmVa1rNQhJqSfE+3nMk3UIJUXLCsWqvpSte2WrCzVJkroxBw+E4CUa7/rEs76RqHxlLF/dRb2PXiX8Ers8xEQPi9c2WrWxm+VsQTo6NBiWpDN2IGwvL4tYoS62s6ttLFKHRjnuec+yp8XhBhLpUtbmVrc/6KLkSoCCsRqWtgIMKhLe6IbdJne33yyURFE63DXe1njKpa5yMdmUEgxyA3aF7viKe9zqhle8C+lpVLsrQNu2dLriZW91pyDW2Z5XfN+dAnLbe1/qqiG+8jWldPH7X/a+gb+ho699AXzg9g74netFcIPxK9yystG49XVwhRtcgp8u2MIbtnAEBiqACRuYwyOuMBTUqGESp5jEavighMGrYhjDeHgojnGNa0xRF1PYxjvmcTp5/GMgB1nIQyZykY1c44AAACH5BAUGAHkALFoBgQBqAuQAAAj/AH8IHEiwoMGDCBMqXMiwocOHECNKnEixosWLGDNq3Mixo8ePIEOKHEmypMmTKFOqXMmypcuXMGPKnEmzps2bOHPq3MmzpoUNFnoKHUq0qNGjSJN63ODAgYApSqNKnUq1qtWrGC003foUq9evYMOKHbuS6datJdyQXcu2rdu3YSOcnesgLdy7ePPq3bvyDRO6c5lEeMO3sOHDiBMXlAuYrmDCiiNLnkx5qt/GjYFW3sy5s2eYasxiBqz5s+nTqFNbjPB3NOCuqmPLnq36SqHWrufCps27t2/DImAsKZQbsN3fyJMrBxsGhnMfQogXn3t8ufXr2IUGdw7DBwwZJqaf/32cvbz58y3TcF/v3FAZ8VvJo59Pv77GE+zzGwoP30Fp+wAGKOBB6uWXnw8Z4CbefwM26OB5+Bl4IAUZ8Affbg9mqKFvVUjooXAJ9ucUVBuWaCJqFHzooQ8UJCFiXWqdKOOMkXWooopLuChidTT26ONba6R4440y6AiffD8mqeRXXQzpZBVTCCAikktWaeVRQTp5IwUDTSHagkFdKeaYOzWppYpVFPSTiAyS6eabLGV5pocyIMSaiBjCqeeeIW03p4RpJPTGHApOlyefiCZKUXN/SnjCQlToIceLPCpq6aUK+dkoe4EmtEUMoNIx6Y4xYmrqqVfc2MECHdxIBKSgxv/KiJT9UXnqrXxG6CEANQAwwI1hKMRFrKDyYCwdtB45GK7MwlmghB4oAAAFKbT6oQgLQUBsscbyQMeX07XZ7LhK6ppfCwRYCwINKgab0LDbxsCDvLHGAW5x4pKr74lWeJiCAg9wt+6HXWQb78ExvCBHocUduu/DDwrJHgXSSgzDwBJSsIZCWSDssaQM5+YwxCTXZyN7NKSb3wwBS1hwQmC84PHMklJaask4z2excwPMQEALK3uoMcczz/zCC3qUYHPOTJdnJncUgKCABzSAgLFzM3iIgUIxF+01D3okK56tTZfNm5zOPUDAtNx1sLYHMHiQtYFcKoSF13iD+ojY05H/bfbfqD0NAwUAdOCDd+u5nUILc+eXZkJB5I03BAJ5yWaYgGduGtrcIZ4fBQMsoADdC90tedFcELRmf/lq7rpimjpZtYGdIhT56TNTbtCd/Y38+u96MTrnACDk96hCVOA+8xYIvcH7hSQCL71esTtJfH61H/Sp8ghTsRARRsJX6fTkk5VqoykAwN7xCSXP/cHMJ6QedNL1N375+GNl7pkg/LqeuwjZ3rYOgIMZGHAGJPiA15ywkAh5p0hTWlb+JmiVZ/2JAuziDrYUoi1ijQAHODhArD4QAhwkoGhBUIgFueOeCEKGgjBMyv425RwAHgResRqBDU4YLwiwgIcHw8JC/3a2nv1cLoZILEq/aMgeLRgsVhDAAQtmRoIQICyFCTlZxkLEOswl8Ys4IeKmhpaQjhHrADOowMx02EFiZWGIN2IRF6EHxjrSRItMhMHLENI1YuUAiB5LgAiJ9QIwKAQDWvLBcELmGt/Z8ZElEWOjyIgQMxJrBgr0mszcqBDOOWk4S4OkKE2CyDxyZ2sw2+QIZ8A9CBgyIYI7E/1COcpaesSTNKxbQkznQVYqL3UJwWUiv2OhsUnQlsjESCyZ+DjbIWwGbcyb7hKiBVO2h2/F8Vsyt8kQYU6ydAgTJO6AiRDhmbJglusiN9fpkGpaEwbZM8jtDvYBHJzOe5l6JyVXB/+f1rGTnebMI/sQ4j6EkQCQRYtfOd+px90xcjSO/Ccyq0fDeBZEgAiDwB+j2b3v6XNjBnHeQzETUYlCMqBMHOhBCuoxCCRghx+IaQhGEC+FEoihzTwIHEZlv5uZ1JYz/E4X0jAJSRrIhgbBaNEqEAISODUEmYyVEBUS1G/aLQZJo+VPRblCImDAhmtwp4o2mBCOvg9UWETICg3kAaOuJ6fyjBXYsJkbbW4VifihgAiqANKDhIGi/xPWWeM11YTIQEUdmEHxVKRSg/BSXt6iq2vsetf8hUELVngIHtdDVoSY9X2FVMhm10M4BXRgsR+yKEGUKtdvHbGyEl1Dxvp6w8H/buuNCjFqtFIAAxrw9kONLQhLD2av18J2nYfNzx4P0kfbJuyVCBmtc9AFNBgMwH8eUu1AWHswhY20MSU9LhhLSVraGsSSzsUtQrw5gKlx57rXglXeQIan6Il3lChdrkGaa9tpImSZgwPBb9+L3aMKFnc1I9V9a2kxXVbSubEi50Fw+QAFVHc9A7CWgTp7kM/iLasKXvAjxQoDuBZkns7170GWuSoCgKBl782ggd812Lm6UMR1fJaDD/JY29rUIAEtLdxWBQC4OQcAMmaPfgsCBg9L7liSHQ1lcUw+IWUWchAGFT4ToqloqQ9qoSvyxZIMNfMWBL22pUI6++lFKk8w/zjBJYgTshyDHxckoDTQMGlD114yO2fJBOGvjwXCTzC5mYL90q5AuPu+LSOECGfyAAAaV16iZdnRP3ieeMJ7aLOtIc4DGe5g03rTP1GaOyYOtCqda2eR1rfT5DPzauPFBVHjrbAIqaqKTj04cGYZ1wV5AxK0CusJcmHV+NyCk6+owkY9gNepHgiKnUvqg5xCaSEu9gSDwEuFLjte6kVIcudEg9Gtp05X7WFMY6rGWzMEDFiNMmamrG3XBYEKhcUh3kKbxU09ALXOUfQPWAuBEMwgB04lgRS/zW+iQfnG9Y4hRyGw6tvCcYzrAbVAhvvBEEaTgCqYWbj5KLNueeteuf/xZ8R/h+Y6g6HHoGr4QaTbKIErVaMJ+KwOBxkvmSOkx/PiQXHVuXLyCXrLrJWwQbz5p1chb1sJyIGTP2CDz478INMm1rwW9uqiA6/lCp0zsVRsEABvCqkF0XcMIGCDqBoUoWtvCMzjRd/e2dfrfxM0AxdN60669UwcNghHCei1D5Cg7wvJ+sd4Kj6f4p1pyt5WWjmK6bIzFO0EUXsMftjKhtiaZtju6eP/dmxQFRYMWVi1nQkShr9rCdAEMSsJeH661V+Uezau1TFHnzPUv6DaL9fyQgB7QVkPpOUxSKDyKr/S980LWRDnvb2xYHuBoJSGsBeIoEGVACvirvrbhXD/I1DuGpVLH3jEnxMlD4L8GKggB7hjvuDpXOhwtfn80lsrDaOt/YoTK4SnU2219WsCoWmGcnf49zq6pn6+hjAqgEl5A2yeRWdp5Wp2l4C/o3+bwn8/oHgDNAMh8G0xIIAGoXlnJYHCRmwYWDYLeCbotkt4Y3gz0H0hkABwd3X75X+gRYI/4Aah13graDabpVd89VdaYnOnw1QhEAIH4HbPxRDtxz04SBDAIG+NQW9ByCwSo1dXxnrp5xwa9wOfJ4XvpoPc43MG0QQcMAdWCBhYmIWY0iEeoAVXsBBGmF0KwWhnCF1lhDAfcABLeAA05TVTOBBfgAIcwAEoMAfkNxrm/weHmGIFmGdYjiJfEKZ0WNdDJUSDCVBAtNddfHgQUZCIpIgCSNCImPGIkFgyJBZYnkJnZMdj26JRLKAtqlQBLEACToaJBYEGiEiKpFgEJfBdr4GAq8g0+hd4BSGCksOLJzaLJhRI8HcwsVgQTwCM2JiIw9h1x1g2RDSJAmGCjdYQYhcrBzCNHgOAiJcQaJCN7iiMKtiNEANp6+FEHERn4Md326KOHnMAVbct8kcQ1+iOBPmDhiKPTKNF63dedBaQBMFx0OQ1IdBusZKPZ0CQGMkBRdCGZ2GMCKkv5pR9P7B9Z5WPAxcvTcU9DikQDJCRGcmGDfORTJNcC3lmdCaBzf+3LTXIPRbpki65iKjoAB4pk+TiTqhEchTIECa4hMvHEC3pkz95io1RAkSZM+qxY451kw3xWe+nPDw4EEcAlWJ5BgboAI5XlftCARzogWf4lQMhjjGAA4MYgQxRBGLpkwwgEBZYF2iZM/YIg1lWiANBkqByAIcnOW75A2F5ly55BgSRgmbZl6+TdVmwBWPoMWjIkFQEdwiDkwTxBXbJmBiZlwbhBvcnmWbDbYR0fLgjmP1XND5EAhSJMJlJEKOIjUYgmqSIBqhJQfcGKuoVhdTYEMJ5RjmAA05VQBzlmoeIjUUQAAHQAKL5BL0ZQ1uwdyNphgjjjATBlggzAjE1l7H/UpsDcZvZ2ABD8ANPCZW8WZ1f1HJzByrVWBDxSYYK4YsYiQIXgAM/sAI+2QTu+UVBUHFCFATlSCzcKW2wyBADmZFDMAQz8AOekJ9fEKBJ1GP8dnRyR2cJ+gPt6JIXkAhF4Ac/kAgaEJrYGAUWikSUORAwZ5J6qDzzORANipFDoAGJyAcNEABBkI0oUKErCkM9Nk2stZIbx6ELIQU+GaIoipFAEKQxVHoRFmrxkpgneWlO6ZM36pNFAKVI5Hsx4GiqKVWeh48LcZEgOgRQeQRemkQvZ2djaqVw2ZQLsZ4EWQSJcAFc2qbIFAQdKhDMmDf5qKcuqQFq6pOOyaeF0YUA/zKnuIOdCdGk75ineKmohdF6iBAgTZaUCrGYGakBAQCViWqpenFYjEofxXk6nkkQkpqNeCqdLkmapJoX7iSS2EGY3JOY5omRoMqeszoVVcCBCbFEMKCM5tFytcY9qyoQzZmRr+qT1PmrPWF8AqEeRECtfiUxYXgdPTZVXBCoMReKBrGrGJmbPtme0roTIgCOsjU4degQ4+YcAWKgsQJd4BoDzPmLupmN0ZquOtEhArceR6kQrQgD2Foelplvp0OeAlGj+1qKQOqvOHEFKSKS5nIC2Eqs6yFw9TFx2umaH/qwKSqxJBEG4LgQyfWXB0GPUJOp2WogwjofYDems8igIv+LjT9KsiMRJKfaEGKlcQCmsmlQBV0Qr+thq+ihd6y5LR2qpDcLjCqqsyORIiJwsAShsVh5tRlzAq4HA07XIC2HRZs6dln6tInYpVLbEF7gBT0wBhIRITLwrgvhSc0mUA4iaMG5jgiBpmbLAWyatgLBBmNgBl5gEGzbA4UbEZoysLmWH3J7ENbkIJE3nq+UdUZqpzeLtoD7A2LQA54rBgVxuIkLEbF0rbBkID1LEF2rIlZrHmCKr9LWY4Pat4l4AZs7EJ7bA6BLEGOQuwIhBmIwBm67EBrrHBSgWhposabEsfPxcmQ3pkbaqg8rq7ebu8M7EGSQu9r7uQtxPso1tF3/QAQLaKwCUbB/ErMPwm356KlmO6p9iQZnAARRgK4VcbhmUBCdu725u7sKYUpAe057Ir37Sr1EGQWYiwJ/+xBsIAZkMAZrm7ujG7j6a70MsbofUrdM9LVuErJmKwV9SajuaAQRyxDZO8E9YBAm3AP320CmRK3eS0Mv+CYS0Lf9SpT4iZFF4L4Kkb8TzAaha8IRjBDmOycBa0p7ooZmS78yOcM+GbULwQYpbAYOfLgpfMILQV77pxBG2ygnuyROe7M1XG8N7AXXKxHkmpESoMQHUcVsrL0MoYFnorx5xLxKIsBimbOHtsA+TBBm4LsTwbd3nMAIQcVtnML8u1B5pMGW/5dHjEsmDiuaToxjPEwGBdG7njsRzSqaIpwQfVzIVUzJC2FKMWwQNPd6ewLCuonHbkbBBMHD/Au8e6wQ5rqvtosQluzJJlzG4mbE8qMikwZjBrKtSyKykUxloou/EEzIoJwQQHCzxdzKuJzCQbyypsSuKrI25iYho+wms8yYmgtJ8DvCFHHMBZHCulwQX/ywYQzN0TzB07zITFTEEvJshFNg+cEn7HuXgpxEF2DATKyIOqzAwUvFBuECQKwQdiyWBFzO7TzBDFHKTiLHBnI9FLAARjZjcPIFuvnNSSQF+jqyD0EGhKy9sSwQIw3BCG22CmHQDb29JV1qTKSyBkF8IP9gODDQAgDHKXzyz1BZBLX8RV/A09nIAOKcEDysv4f8A7esvwqBufta1ANx0g2d1JCrIgNw0cGsEGZHATNw0f3jMnxyBgmdiBIABB5sR4/so2e9EEe9vZTMwA7M0j2cEEh8swE9EEvd0j2wzAnhVi2wADk9MQpRvNzRAgrgOR5AAGIk03ByBNJrBECgxl+Eyi75pAyh19tL1eVptvtMECWM2W3LEAu4OCrjIRjMHr7CHtdjPIryBVGAiChgBEcA1WB0w2K5yQoh1e3M1wUByA/7zAPR1i39zgWRfodNAwtgVI9rEBKyAMDsHKblOcZ7KV9w15Ak1D291geh29F8zgP/wcEPawQJAcWgjbgMYXYw8ABflj4ekroDQURqsx5UQzwWfc+3WxhnfJfaXcnlbd4JYbYLTRBsjAA1UOA1oAAF4NALAccZZrw/A9YJMUPtNQC8ckAu5mKOe9974duiadkH8dmY7QIKgd26mdsmjAALoAMGXgMGMAM6oL8vbRAvzB4KIDHILUbk+wOt6AMKoAD90wE0AGMPsAAXFnAanheZvK8AihDC3dJNbba0/QNSPQE3MAETjABIzRAZk83Owd6sfbqkNQMU4B3S7RyrYjFIe+Rg4dSiGeC429+aLRD5LZrWrdT6WwBVjsveXRBi1AH2TAEE4GcwcNow0AFcbiAA//BlzsHYar4WH72vHM3Q5R3nP9DMT+vhBiHcLN7doo3oz91bip0f1BpQqf0hGJRxjQ4XbC6aJl7ee/4DHJ6NK9AAcACqoQrSByHcOqAA0UzcBLFMPrAAcUMDA5ACILAABjRg3CHPzrEAgm7qqf4WdS2y+827/b3CB6HRwFgEDXABtj4DQ8CjfwAEsAqMbi4Q21sAM9DOIn7F52JAPn5dQR43M0BmHDhuoNMo0e4Wc86YP20QIK7Xvv4DzsmjF7AHHMCjLikBCrG9KD7BBYAAE8DiVu7GC54fheMhA0AASkZVprTc+x4WsQ7JRt3fVowQq56IveqSre65CPDi27sDN/9gAAe+AwaQ2XaYHwSA1fmhAAWmyAWB3lri3iGPFemszuNt8rKckUCQCOeaEEuNADOQ4CmMADeA86G8HvH9IVUjMdtMEBA9JGle9FMB4A0/4AiQ9lSf5QjR7xzQADMw1nWe1zfA6yms7msf2iz8XoquJYTeKDlO9lVB4qyeENxdAzewAAaw+DegAwaQ97qbEPmcjTNQ7gQJ3L8b8zvAxjOA5bmL7QnBsjBgWn9izXYr+GKR8ncZ5Z2c7guwAJ6fuwSuv68+8qQ4BJSdjUt+EOSdu3ge+3e+ABXvuQMvEELvJAJnwRmD+mLh9mMJ9RO8AwuAy76u7RgZADiakef+A/r/OwE6APy+r/hMvRBhfyMSTUPMHxaTr5uYjszpPvXUrxCFeus43PK5S+UGEPsF4P2bDxA9BA5k88PgQYQ/0sBg2NDhQ4gNtSRMKCLiRYxpKG7k2NHjR5AhRY4kWdLkSZQpVa5k2dLlS5gqz3CgWdOmzRUNNMC5ySFKRzEDB+7YIdToUYEeGfS0CWcI05sevSDtMcHADKwzDCCgKgYkRrAPT3jsEtYsDCsx1a5l29btW7hx5c6d+4VpkQZwNAQYMmNIgCB/ejLwePSGAqqJC3J8ApVmgxmOa0rpOCbxZaNkQFI4C5aCRyudwXahW9r0adSpVa9mbRLFzUQzAgTYG0Ay/wcJUoUWmFGAagEEEyYY9coxiuQiM4zcPtORDGboPcaAPCEao8cr1i+KaN3d+3fw4cV3X+oYSOTbugcimHHUKlYDC25k7njh9gwgt39yDBr9sheQtNAuois8GhCiscZTcEEGG3TwwcYcM2KGIm6jjCPLhJqBq90Q8K0H3oyajqOZJKPttiY6YsO//0Aq60CH0uqIMxgbevBGHHPUcceXjpNshgaYc86oBWrAbEOhAOwoPdskI6wjFi8DaaEaGSKto+qqhGENHrv08kswb7RPsiHGdGy/jfobagHMtkrSo9ccY2A5yVBQL8qjFusoOy2560hALTUKc1BCCzU0LiluO/9RsicK2w3JxHYYTiilbrOUA4/MwBOp4gzUMkGOMNAShioONfVUVFMV6ba9bnuSI/du4PAoBBaYVSA9KWriUiEx3PQozT6SYVSPqKzySlWTVXbZQSt07IImHbOzo6mMquGGHT4UqIAabD2qU4p85BWqC4D6VUTqRuWSozBGNWSKCJAQgAkH3mD2XnzzBa88qBpIxFKPMjSqgB20MuBgHWrQVqgRNypxXKbQpEjNc3tQkqxRBeVIuyWEyCCDJJJwYGSSR55CX5RTVjkucaFCT7LmfE0MAZpvPaphihKFmKlGoaxYIBdAElXLUjsaFiMhPA65ZKabjmBlqKOWOqX8JEv/JEjJjjD3Z4s92pmpVzeq9ucpR0V2IyIaSvrjJExo+m24n556brrrRuhhqAKo+kwVue4h6I6c/dqmOysGd6M1RiViIzfgLaRtuCOX3AEB7Lb88pXtkiwIDW4zwlGuKx3cpi8q8/vwjUaV4YcpLGijBAFIpndy2t+uHHPcc1/2Njh+qESy3Kg9vaNdR68p5o2e4xpnjrK0bu2Q3a59+ul1t/76Q/kF20zHCj8X9YNaHl1r/vxmHu2wOmZbeurbb98N7OOXn0c6jecADdOX7wjv0SVOaEWuXawjL1Ib20TmPgQm0AEnm18DHbgg8Q0OeRPzmxk6ggb70eRzPgudR9Rg/wuQQc4B7FNgCakntwemUIWs4V7/tvYzAVIkgxwIG0XGVjGENC4CERDABkz4Q/cxQQAliAAU1LBCJCbxNPwbXIo4SLaOSGCGmarYIOwgiNfFDohbrN0GiGiBKdhLiWMkI11mWMOEuMBvorNf6WQWHTwQog53mBcX7Ri5DQgACRGYAvzK+EdAykVwoyuC934FPoNE8GsTTAjFhBIJO9ThED28YyWZJkQiGjGQm+RkXLQ3uoD5LVgb2ZvxgGAuKwpijmWwZCtHNsQ2gLGTs6TlW4pnP0YiRHk/O99BmPg1/6kBChGA3excecc87rCPtWRmM9miyJ2Vq3wB7IjmjKeEOf9EoA2UPOYdMcnHIzpTnOOMyS935j+EABCGXhuXEkoAuw0Ys5tcHGIEZElOfObzJRjM4AZhtcaOfNIm7hQAN+fJxWTy0Y/6ZGhDWXJGQ24qVwmhE0F7KM+DmvCbUwinQz36UZVIMYOh5Nrh3tA6HmI0oyWE5T1B+lKYoqR+xsPfGys2imHCbqVbLKgyFxpToAaVJNCEWC4P4kjoQFKSBt2pAoW4R44KVapTLckRZnhKjqgTKamsgwBY2VQT1hMKDKRqWc0aEnNCDJ0IEYod5EhHsIZVAMoExFnteteQQJQiOpykD+OawKeCE6+DJexH4mS8IpzUAjzU4l8RCMuxFlbBspMN6NfeWVC/OtZ9PeWjGCn7WdAiJEKOsWhmNUu9wEY1tKtlbfgGqgTMqvS0kxMrWVt729a2roemnS3tegpGz+JWuKGNVx1720U9KnS4yxUub4/LtNoyV7rMbexxfxvG6WZ3uhHQbB6h+lPthle63F1pdMV73vNOwZXXDS563SteN2zRu8p9b33t+wMEflOT9+Uvf6v7Ni/aE7v9JTCBS1Cy+S6zwAtm8CKK2FEGR1jCE6ZwhS18YQxnWMMbXm1AAAAh+QQFBgB4ACxQAYQAegLdAAAI/wB/CBxIsKDBgwgTKlzIsKHDhxAjSpxIsaLFixgzatzIsaPHjyBDihxJsqTJkyhTqlzJsqXLlzBjypxJs6bNmzhz6tzJs+dJJAKm+BxKtKjRo0iTKiX5xoHToEujSp1KtarVqyCRON0KFavXr2DDih0rs+nWsyXckF3Ltq3bt3C1np2bFq7du3jz6q1pdq7funsDCx5MuLBDuX4TAzbMuLHjx2H7Jp68GLLly5gz30Q8uXNlzaBDix698U0EJp1TM4nwhrTr17BjG3xzx0Tqzqtby97Nu7djCksy2L6dOLfv48iTt60Co/mSJMQnG1dOvbp1pRSaa38evTjr6+DDi/+nyVy7+eDd/U4fz769e5DZzcvnnv7sBgvv8+vfD7G8/P/o1bfVffwVaGCB8f2nIH0COkDggRBGeJ1/ClYoBHQNOoifhBx2uFuCFYZ4YYYaemjiiZpRGOKKI2b4IIowxjgYiCvW2GKDXcmo447L1eijeWlMIQCJOfJo5JFW0fhjhScMJCSRQiEp5ZRHdbHkj2kUZMEGUFLp5Zc4raHklfI1edCWXYKp5posWUnmilkmJAGXGRbJ5p14diTmmyGamdALPMRBZ4Of5WnooRG5yaeCcSLERQyQBjqogIUiaumlBO25YgcLdOCjnwhBAGmkkpJYKaao5qlohSksoMAAPl7/odCjo0Yagx5yoJbhqan26qWmClIAAgEPDADriiIsJGqttvKAq66EquXrtF+uKt8DBACQXQot1BjGrMyGC+mzpkpL7bk8AitfBwYcCwMINCCrrLj0kpvhd+jmC6O12rUar3bwrvhtQrTSW2+uGa6n78IQqtucsArQGHCFySq0rMEG2yugwgx3nB+/2C7wr3kTKziwoxinPG4JJHLs8cvghUEju8YuUDIMCowsX8UJXayyuDwErQfLCeML89HViSBfqw88PMACAHjQ3AwhnnxQwT/TGzQPXJxCdIMuIy12bGHIB4ACUptHAQAzRE21glooBMYLWafMAxUDufH1xhuO/+03bEov6QEAN7wtHwVrKJRF3SpvUZDeJL749+Salf2mB4ab14XcdDNuMN4HQe5i35SX/ljgb2b+cOIJLe65wY4nlAeGDUpu+u2CWf4mBQv8t3lCc79OL+gIBZLdjQLajvvydqFOJg0gHM46Qq4zC8EHIWR/gM+wK7Qq8vUpz/z4Y+n+JvTy/Y5Q8LVCkMAMCWQfQgI5fJAy8Qc5DAP46dlJ/v9ecR6ZKNAt7SBOccwagQ1IUAFmfYAEIcBY7BDCL+3wrzv+A6AGo2K+RWmOc7WqgA0SYLAEkFBc+DOI/uRzwehkcIMwLIoAPQiDA7aOWQkgQcpwYL9wTfAgFVSQEP+Gg6MoxfCIQ+kgDWFQBRCOCgI2GEHKDoCDcKWwICsUEREF9EIkenEmRFii2hZSPUgdIAc/O4APvbco4aTpi3CUSRrEaJ4mJiQInYtU/ISHBYVk8UdDLFccB+mSE9DxYQvBQrggKLwgsFGMbtyVuQhJSZLM8ZBMVEgQxLVHz/UxIX980x0mVR9eVfKUGDHkISmQSHEdgAWvc2RCgsgnVv7gNIJEpS4zcslD2hEhmxQXBGbQwLp9EiGhJNMvTQMtSk1yl9CEiCrpaMuEKJJeJmScLBEyQw9WcyDMzGU0x7mQXorRB1bQJMYggAM1/uyYB1EiDX9ZkHDeSzfkzGdBpin/RlAd5JoGgwAJElBMjG3zIN1c1DcPorH6hE2fuzSnGBt1kGCq7Iw4IAEJcEBMZsHTIPL0ID0NwgVF3AphYDMaRKHJT7W1tEb+NAhAfzaCD3xAiuE6qEESap6m+WihBvEZrlqm0pVWUqI11IKsfhAGnsqHogaxqPA8qpCQmodt7grRSAuCtVHRQQ5ExadRCTlNGWDAagNZQxfGpJ2YFmSmU4XUC3RaEKd6QAEASEFWgzWveu3NoUUdKxLnSIQqTA+UL9UOVAuyhbiGKwtVXRENFjAAHxirRlslSFeZFbSvtox0gj0iWhmiorYuhAqOrdULwKAQnj6tgADQ2X+AWhDu/3GWBzFw1pBGF1p9hnSxBGlsakcF2YSEdG0K8Om7ZCufzA5kswbrLFh529txyuA/RDjtcOXK2oR0E1sgANHN5CODvmYNtzGgw25rB9rqVhID/xltcLcLqeIiRJ6c2utyQwTc5061s+tNXnvdG8cr7Ey7211ta//DNspKjLnNcStBbFu3rak3cgMmsBdBJN+BCHe79j2IRO+KNug5WDsLSNt/+isQ6FY4t0FrRIDDZ0QNf1EL2uEZQlCb4O4ihJ+Trax2aAAAAngKBqozLfDy6FjcOvJJdaqxjWNoBe10WCAfHm6IDSLRDsjWBzAYnJGT3BwW/6CMTYYnlIs4ZSRmR//HB+HxcBWckMSGaHBklrBA2LddukKBlP2TcpvJp7Qr/yDLqd1yQZD6IzKbGc2O/ShB0BTlQQOwCnA2iJxTS+cfLyrJev4Bn4dLVy0BGoOCtnTp1mBoRL+AC04QHhcUwmgfPUABK0YgfSVtkC2Uqk7PVLUGucDk4gahD4yDwELsXCP0mSfUox6VCkKg0QQcAKcpK3VBUItbQYlT2BoEQxboRmcwmLRus05IrW0NgKfqulYfwAEOEqCCD7xygQUVF68ZW6ugeVuS4IahuO0L6XUum4ZgVvL6mByDA9jAne1LQBQNpm2CbDq3uUVptAJ+xGhT4eK1SjdC1s2nRztwBj3/5GQV9c0QRDOroaUMNseZB2lHbgHkylYIs9+U3SUzi5EYw0EEc8oQkIcL5ukx5cz/Fu1jwjUGIhcxJmFgaDSPYAYUrpXDw7Xv+WYN6d1BgliXXrqa7zlcOU/IdQ+ZaYJEOwSwfF2nE2J0jIGdOA8l+9Gibd+nR90gpaWhoZ8OdM8putdTvftt8q73jm3BZ+VG+0LYyqe2D0Sqoyp83ea+Y8cOtWhjbzzMuMDjEN885AoJvAcHLy7NZ+3w/B6uZ0Ev+rFtwQk+9jBq044Qyr/J8gLB/Kjo5znOx5m+MXjFX9PD+NojbQs/BPzUWS+uCswA2z+DvWaR/0nRpdT5MfQ9/5mA/wPh1yqHm899qJB/UO8LGPyXnr5Cnt6+gb6eIS7mY+iW3x3xwZ9y4ncl5Gd+4RIC7VRMIwBxo2J8QcV+CeEGM5Ye/vd/YqN6i0J9KlMBEjcDM4BvzKJ9/rVrC2EKShCB/ZdhFAgzY1JYVrBzB3ZHyMeAteWACsEAHMABSnBq0TGBKbgwKlJYh5UGLtgcGKhl+Fd986NRJLA9KtN1AnEGNxiFJRg5qdaD+hIfQKhuO6c+FYV8EKB+B2FbIWADLHAANvVKJIB94lJxAmGDUSiFOkgcXWSFvlIFWdgQCWVDCBFr9PV3VxMuOZADaggBITADCkhVCgGFb7iIU1hpdP94O1WmIFyIePTFez2DQzaQdQeAcuIigwPhhovIiM1UHwIQeo8oNmsQLIelacjnhyR1ciknLiGARo+1EIoYirhYAqPoQqdoOmGUPgrhcnFlietXKywQdwH1cMziiW2Ii854g7pYH1DQi6WjInp4fH3IEJBmAyqgMiOQbzEAgj9wi8/ojNEoh9RYOh00ibG3XcRoENFmfcLDjD8AiuX4jOfYGdOYjpSzdjW0itvWitoYLh8wA8IjjuR4j+WYj3MhAPxYOorCjl7njgwRbTEwTHIHhgVhjwpZjitgAbu4jw/5Nwb2jwpRd7I2kOKCA2qoMgjZkTA5Cz9gTw7gkCMJgDD/IJEe5oUVyXDDd0JZQ48cCZO4yAAEEU4ieZN+owXXyIrZSEYGI0ItaTAvSZT3eAYGQQoRoJSUYwU6iWVWNFVXBI8+qXU2EIsBxRASYJXlaJRcST4AaXHM0geHlnUSpJIY43AJgG0fAI5QtxBHEIpBEAANwJYcgJVv+UVBMFMih5Io1JM/o4EcxYFLaD0MUQShWAQakAgBsJYw6ZaJCUenRzwE2D1Q+ZQJEZjOaJQz8AMr0JGIGZpxBH0DQX+fA5kUuRCYWY4NwIH12JayiUrChwXjRi/RdxAFN1WuSBCq+YxKEAA/4Ac/kAgasJuhGJvBSUgXp2Bg8HRjWRCl+Trv/1gQ1umMKzADK8AHfOAHAZAI5XmDoJmdg+Ry9sWHtXKcMiWQCtGczvicP7CIRoCLUiCflLSd3eVy30kQ4ek540kQ7xmK5/ma9/gEBKoZa7BUoOFyImefo4Kfb6WfqXmP/tmRaFChmXECXwkZXHAxaedxDLGgjJOgA/GgixihCkmhJnoZVhI3pFGcUSdueeShBGGbwiOkAsGfuDiiClmiOcoWcdkQlxRqlyFuBwGkMhp8yHelP0Cjb2ijE9qkbSEDGPoQmkJbuwEGbCgQRPo6RvoDSBqKSnqPTAqmVDGmBmFIGBARv9gc+QGjdaOlXBqFXlqOOEqnU2GHCoFjMCACT/9qEPBlHnYqHmvqOW0KBCIKnSRqqFNxBRQQaooipgzBqe7WHn6aNVf6BShwj4P6jIWqqUqxBmtHa2rjXAIBq77jHnD1ApNqmgkRBQq5AheQqa4qE0TQqAvWHI1akubBowgFN+3Bd4fmmI+pEKhqmM7YqsP6EidAAenUH0CiEAoiA9MTBmnQBYr6H1KqHEAqVwNhkXepEL5qraGIAl+QrRxBBmPgBWMgEYHDrKEKIrT6A2PSqf64ImYKHosZjgORnPTihD9QrfK6iFFgrxTBBmLABgVhBj2wsRLxqYZWqwWbkzpHR/uxTe5KcQsRrxEbhfRKsRKxsT1ABgUxBjArEZH/+DAB+wMz1HMIca40FKnvUXMrynLUmqorG4UT67IR4QUbu68EIQYwi7ECYbFSq27/wagIEXieSkdmJh7DORAcCilpqrJH27JKCxFM2wNeUBBQu7FmkK8wK7MLESxjSq5WwFayKkYpKqlEJ2pctxAQe7QckLQ5egZHEAXYSRE0q7YGAbOO27QMwVYnsK0/kqx0tLcI+7dq2re9Krg3aLbyeQQMYLRIOxEWi69p2wMG4QKPC7Nre3ATBa79xB9oFnmImBCBe7SEm51SQLqLyACQ8BBt27o9ULUCkbqP+7rHukQBG4A1Ul78cXr15WHcM7aeywGgG5xf4JnOiAKJqxDE/7uxYjCz4au6C0FLV5KiQ+gjB7KinEdskOKwubuyuxucT9CRQOAQ5SuzYoC6rBu+xnsQN0tD5OdUS/Kx7IGfQGq9npu9oge3LlARb/qMRlCvC4G85ZvBPTC+ebtEWxu7XjK/EVu/wiYGYjAGHDwQi2u+EtG7VlkEA6oQGqvBNCy3srtEB/sDA+xBeRrC11sEZOe65Cu+ErG91pq/CbHCNFy+TnvDS9TBNIS5MhKggnsEZJe2yisQwyu3FovCDHG/8vq9AzG8Sxy+WexpIIwQdJSuMjLBbAnEV1yzBMEGMOsCyHvGBuHGMEnCY1zGGYzHBrGnNNStvbcpM6Bc4QomX/9QxdCEBmcQBU/AAE9gwRWxwgFcvoA8EC4csU0Avn5cvgyBvkuivisCAGdTI2pCxfIKx6jUBLgIwxBhsSdsBl7wvxtcEBjsuArBvfIan437yQC8EBYogMurICkGAPplHgjcxitrxagUrM+IxA1Bxo9rw8dbvgHsoEfLygeRy8B8y1DsQR+sIDSAa7yjYrn2JWgQsdxMSWjgu7hYwfobvk0sEEr8uClsEENpmDL8za1rzflDTQqxw+aRAinQHC0QPRXSw1/Cy1bpzKfk0M4oATG8ELacvP1LyxqczwXhykdb0QZxz/5cz2q8IpgDYeYRzuaRXACTzCILJpZqmO1MSB7/3ZEoANEJ4c3ATNIEQbZhnBDU7M+ZTBA7NwAKQAC+Z2YV4gG9Y0AEgM4K5yXrbJg4TUjQbJWTrBAi/c1mkBAJaa18rMX+nLwMIcgMZiwu3RyEfBBj0gHtZh4DoNDktSYSfY8zHUfvbK0UnRBkMNaOO9RSILidnBB+rcvnGyIUcAMeQAHEEiKkLB8+AABHZh4TMNkprSYx3ZESAARzSkl1DZODfRBB7c8KIbi+XBA0jACqjQAFEMypFyItQADNUc4hUsAKMgMJ4gE00AEgkGLxpSZfEAXwvIib3dmVVNPWetoDQceFzbEJEagwedcDodM9UAM3sAAGkN0zoAMT0NqO/8vRXBYieaUdyMwkj2QeLUBZAAACHEgAIDAA653OwI3cN1jc0XTVq+zJzQ3enyi4/dy6BYDd3g2zCLAD/7wQqVghC1BANbQAiGxAA/0fKaAA790CsqUADN4cDL0maHC/9k1Ow83POd3c4HwQ9G2tID3Ej7sDBl7GPG0QFfIATa0dCV0hKo3UISLjICLFZysYn22VKU4Q1O3HLy4QPm2tYizWj1sAOvDJQz0QiZUCAJBwLc0oThxmuLYi8E3lbNzjgbHPbJnkP7DVO+3Vv9oAcKABARAAoRjWPxDUOzABTl7WCmJk8uEB7ALVMLDWBgEil2WwOgO9Xg4ZR26Ybt7Xzf8N2ItYBA1wAWoeADMwBAEQBH8ABIW5iKF9EK17AwNexqH8H5jTAR0A3zUwAzZD4bdaZySD0isy6JaR2ZwM1CQewQmx6GuuARfQBEMQBPeo3AOx5E1evgXA2o+bzQVRWgPg3npFAyPD2Htl20N2ga7+GF9tmL7+A8zd3AoB3Wpu1wqBvAhgAK1bAwZQOAaA3fhcTv8BAhl+LQYAIuNMQ1077Xkx1Ssr3QJB4iWuz+V4AUOgkP8NszMA4MTeAwiwANWM4IdzA74H32OUEATNJxtO74Xhud+ewcO+2p3+3Qlx4m/YmwoZ5Cr8uDqAABo88I5b5ASxLlmu5SCi0nzC4xT/Dxc/TpQiLxAzDODlvgM10PMGoAMGsPEqX+hviJ5XKeuOawA1cPImL8Sw2xzl/SZKLUY8O/OEAeZWKeZbXQA30OKP2/Qpb+blmAiX/oxuTs0TwOkZbAAK8Nd0rh0doOc+wucF4bwr0uVW7xZEb5VnT7wL4PU0rOjlGABwcI+Z/suO+/flm/Zg79znDQNUTiaP/cR5TxiwLq+H/7StiwBqX8ZPfo+U3usKcdE9wOQG0PilvwMzgPrFK8x0BO1LZKyV/xbV/vFA8Ac/AOmJEIrX/gOtawCAv8Tb/ox8AAdsXo74/gO5XAATAPQ9XwM7cANBT7z8TRAktyTx7kHzPvts/2HvUagBg5kIHBgAGmDpNJr8rbv6wGzszfiMDfDv96jV5YsAz18DrB+3Ci9GOTzMSwIQVX4MJFjQ4EGECRUuZNjQ4UOIESVOpFjR4kWMGTVu5NgxIweQIeFoaGCEw58fIVWuXOilx8seBWYUgFmzAAIFNSbU7CFGYZOVK1fMCBoUjcIxPJUuVTqmIQyoUaVOpSp1YZqqWbV28djV61ewYcWOJVvW7NmIEoqGbBIAxdqQUpDWRDCTZ40ZCwzU2HGDJxmFUeCCnFFkMIczCsUwZbzUS8MTWiVPvaJwzWTMMIig5dzZ82fQoUWP1shg8NDDiOfWnIGgsUyeThNeOBygwf9hIIob74b5mCGRzJPTLAwu+QRp5MmVL2fe3PlAwYMLH46iu6aBnY1b1/SN8MzhH7QHV1fI23zDLsW3Loysvupz+PHlz6dfnyCQw0NuD25iHeYEA3a7wbXeFhoMBQZMG4yBhVwwbzc2GMLAvaq0WAg4Cqdawz4OO/TwQxAz+m6wAOA4jMHybNqOMex4Wuit1AaToKUHG/PpqgynOk6h9HKMargQgxRySCLpQ+MwDTQ4rIgG71qApqVqGJCnCBNSMEa4FkqqRqYAWygMH6OiYKEqwoRKoCLTVHNNNs1CMoDUaORpBx1qgPKlAhbQgcCabkToCSwHOyqhLbls6ikzYcD/0Uyu2nT0UUgjfUgtuBoYIrVBESqUrh1mMODTBW6wcykvEYou0KISS2gxQ5XqTiEZEq0socvMJMKNKSKIQAAkJPX1V2CHvLIoI4g6TFWEyGgMAWb5XEo2hMRDNajcVm3VVcgSBTIhCoUQIoMMkkjCAXLLdSBYdNNV97lT15phP7iqRYjVawtMaMRpVyIvoXpdZKjHMBtNqL2svAU3CRPMVVhhN9Z1+GGI0Wq3qCHwG08hNvq1N6F8g0IxIQc17qFKhSY000KFMITB4HATXvjll6eIeGaaa9YI37UCUHLBhUR+6cWOVZpRIZdE9jMhrMzc0SA1ci0EYZijltqBCGy2//pqrBWS4rAg4JRRTo1JPmjYoLX0udSEwDSTgimgiKAEATaYeu65e836brxtDpolon0+2iBA9wYp04M2rRdahbr9VlyX6XacbgHylnzydQ0TnAPCDTL82r8LmrhjZA+it99XE4pVK4MZf3x11h1ggnLYY4+UbNAVUlZkxA2Sdm95Rfe5dITaWyJ1qFs33vg3ZFd+eSKBurx3g0av1wyFcA56X4R87iGhN6awIIIyxj1+/PE3EEAN5tNXn8PP88XeoIxFBr6gyzn4GKGQw+7egjbgJv//1pkPCRGYAvrWd0AExsd6HbvfQbQHNMENLSFF41Ik7CCIOtxBAADkoOMEIP8AXRUwgSMkIXy2djkJIoSC/VoI7fJltsZYsA51EEAZOnhDqX0whA0rYQ996Jz6cQBs/eocQQInuMwVZFMypKENcfhEhemQgDz8YRWtuBzLIXE1GisidOoXOoLIQhURaCIUzUguKU6BildkYxuR48JpgbEg0rtW7gqyu6ABoWkRQELczmhGAZSgDRaYQvLceEhEIsd5goPeHH1mR4IsMDVKgFvcmPBHKAYyAoQ0ZCI9+UnRtG9a7zPI7ww0GEp+cAOXxCQOAznIQoJSlrMUjSSn1cBSiswFEORACSq5ylbekAmahILMaHlMZILmhBEcYr0Q0rZdyS2YHRxmCSJQzGT/ZlOboAniQszgM2jCjZXT/F81r2nMbaZTnZzJ4t6SSJDNNWYQdiBEBgUwTnKWj1cEROc6/flPs8ARVXIkCB1hMk8MajCfABQgAQ0IUIhGtCyL5J11EGrPhf6voSKUaEc9ShZRoup9++vfBjM6vjQ+9KMrZSlYbBkoJcxBVx88KUpBOMWW5lSnYVlmjJSgBFXis6arS+Mad3pUpHoELqmMmzSHyrqiJlWqU/WKYZgKzKdC1ZqcpGpXvZqRPfZRqFmd2yu5+lW0ppUiESArUbcaS7XGVa4SmUJbX2bOYnZyrnvlq0Pc0Fa89rOvgyVsQzIa2MImVrEPMakZzWdNbC5WSLKTZUgJOrhRlVJWs5s9CFsDuE+Ocla0oz0IFOaGWdKmVrUHUUMUb6rG1cZWtgbZ4Wxte1vc5la3u+Vtb337W+AGV7jDXWdAAAAh+QQFBgBzACxGAYcAiQLVAAAI/wB/CBxIsKDBgwgTKlzIsKHDhxAjSpxIsaLFixgzatzIsaPHjyBDihxJsqTJkyhTqlzJsqXLlzBjypxJs6bNmzhz6tzJs6dPim+YRHjzs6jRo0iTKl3KVCUSBw6EEm1KtarVq1izai35BqpXqVvDih1LtqzZnU+9qi3h5qzbt3Djyp17sKvauw7Y0t3Lt6/fvzjT4r2rF7Dhw4gTK4Zod/DgwosjS55M2a1gx4/bVt7MubPnno0xY4b8ubTp06hDThEgunWJRaljy55Ne+GUMq1FC5hSu7fv3549CEmSG/Nu4MiTK+dbBYbzJcSLDz6+vLr161gpON++JIP06byxi/8fT15n8+3ooX/HS728+/fwT2pHT7/7+rsCLMTfz7+/xfP0BajefV5toJ9/CCao4EDzBeigfQRCZeCCFFZYHoAOPtidCRE6MKGFIIYIXIMZlrhhhx+KqOKKpaVR4ovpZcBhhCmyaOONip0A447PFcIEihZMheOQRM7lIo87UiDKGxH8GCFYRUYp5Vg6IgljFwMx6SSBUE7p5ZdLHWlliRSsURApEWzQYZdgtummTlWOmSGWCFmg5pNDvannnjGJKWeAZSqURRx3cpknn4gmWlKcf9JHJ0JgvBADD4SueaiimGaK0RWNOhhoQlnEICoPlBZKIGmapqrqQiLASAEAKez/+OhBkYo66qSVdojqqryuGgaMDyigAAg7mgmqrbbyMGmpHealWa/QatpqiS0Q8MAAxL4ogkK1IoussjzQwZquz0Zrrp6/ljiAAh7AgC2MYQjq7bzghjtuhLueq2+U0wIKAAjzDQCADyVum1C383pLKqniNpvvvhCvmG6Awca63QADvBjvsQknXK+9DocX8cgq9oteCwt0QB8AAxDsoMGQStrxzAuD3GF7JOes4MToDTBDC/T5AELGGW6MUKgz07wsw/cSiLPOUMdnMgyvTgDADAC0u93QGcJMq8xJJ10vBKaU0OzTUaeN3RokBguAcx5cDQANznHtoNEHIR323qJu/yGQG2bfLLLahC/XxckLWLydByksAAINdtNHxEIQ8M03FQUBfvbghXdeG9v0PZAhBQMsMAPR9KWhEBeW8+23QZrffKDntMd2+JgUKID6didQ3nrYmCc0indA1m58aaDLCQLQqa/+e9ivI1QKDAPSOPvx2Et2u5wK0I1e7wpV/nzHwSPE84nWZ69+YsnLOYP326meEOvzHsACDjPkz0IFe0d/0NTUk1Hx1kfAvmzPffCDAfgSIj5bQYAEOfiAqCCgggTg4ABJK99BeFYfAaavgCCES/vk1AGtOUd+CKGfA3OQgIRBgIUz859BANjBGRHIQEIKoQ7DgqFOOWeBCGmgqP9Y0MKOvRCD89KgQThoIg8aKoc7jGJVSORDGFjBecgagQ2EOC8tcjEGMiwIDZtow/uwSYpoREoPfUgB3yErAUVMWgJU4C0lFoSJPELfE9PIR6NQ0YdVwCKybDCC8cWACwrRQhWFUMb1nLGPkKzJGjvVRoVQwVsVmIEhIaCQEXbKiWa8VCRHGZM/diqQCdnCvD6gyfEhMiEHrOIJ7GQpKJLyliiZZKMqmZBLegsCrfwdJxPiSR/Kj5bkwqUy5VNF9KASIapM2AWf90qExNKHQPwBMvFVrmV6kyO6/BMvEeLL+pFAmJ00ZaNQSBALNO0+D/umPCXCqCo+8yDR7Ng0LVf/zYNcs1PZLMhqHNbNeRrUIX6q4jgPUs6EaRGJYRsmQorZKXYaZAs24+ZBN9qQevpwVhfd2whygIMQfOCkJp1XPw3yz0YFtCBUWFjDksnRmhYkoWw0Fjktd4AEkOCnCYDoBBeizu1QwIQvsmhBolmzmeILNja1qUc7BdKlGrJjKy1IOJ3zAALMYEcvJUg5P+ZUp3Euqt/EKQxkUIU1hEELRUXPp3Z61V8S9UUdIEALvgqje4aUXjJ953rQhlZcMkoSGMDbD9YwibjCoKoEyWddbZUFhWw1BdaCAV/JtJCGJmtp4ZLD5gq7zCNRQAtXWEg453oQJ0wWWS8Ag0LUWbX5/2w2Q361qtgmNSk9CPY7hCVtGokggtQ6hAhzUkgQXousyiZEl25Dz20B1dnfMUy0ghMuWifJWoNggbmiiu1sHYSy3VFguvTJbWTHp6wY+PZs19OuQdfgIC0oF7yici5CJlk65m2HBug1anWvet1m1Ui+8kQufRRbkO+CV7wJoeKrZkAAlaEHwCVS70Aka8j26iFwH0TwN3voNYMsF7/6PYgV6OMBq1EgrxX+7wJGN2DwBsENTRqgiJVJX/QwmCAOZi6EEcIoGqTMBy7L6wIGQAHI4fa+KM5SjkO8Y1LKYDslLsiJwZtig/jpVS1w2YVBsIB/eUqnBwnya4csEC3puP/KkMTAdn48EDVPls0G8aiYAwS5bDkKylxGiJutZ0s47zBdWSbIlpnb5Zv+ycn06W6D8Yvnggx6j4ZG45XpLBA717XSBJkqjCCNHsgOZNGvbbSJ9SCHLYWy0JleHwYSfWr8xgALClHrjt4lVzR7d2Yn5R/fQD3pScnBVI4UZazXFwZO/8DOsc0C2FoXBIWIGka83o6pBYJqUR0gBz/9KQ5YUMikqVrL88oVppfNRzs7FwxfTBquE6LrHXXAz1TzdbEdCEE6IusDORCqt4gNZMCq+9Xs5mMQsCCpF2z4edVOiIKb+VhATxCGLgx4x86taKUdPNmwTngBwZCFano2bPP/Nh/FnSPpgiMrBDmIt6gyKcGBy3YhnlYYs2gq8jRyOAZOkHbHIo6QMf6J1tyeFw78PTOfzovjtd4buD6+nnj2fH0nrzYYPJ3yDa7cOc62swpwsLcKCDwGRE9Izj22LKp/x+pXN97PU+5ab6V9hl9H+g/AMK8QxPF3XUdIt6U+qbLCs6BxP17WBTJ3heCxU87Wm61IEAJD3j3NHV6W4auO+MR3rvECqTuyLk8Qo8tJ7wizFQsq/7zAH2TwrWvqb6UDd8/rbOF2F0jqb+34r8Mg8gnz+/hIv28CL2sLA9XVWW2vNtzzfiAkBxvxBWL6MaF+2rbKpMw75nqD8B2/ThhI//IjFFzmQ23hl49+9wfS45UDv2Nw/N30ByL51959/GY1PwHBcHNr5p1b2IcsFWADTIdyDLF7dbV+sUN+y6d/BURRjWJcRxM2D8U38ycQ9TdZ82cKs1cc5eeA2NNSfxJWuheA8wIBFpQAIRACLLBF3rJ+BIGAVwWDAnEGHKAEyDZYDQiCtQOBf6JUBJGBSTMCwZYwF/gDQnhVF8gAHNCEStCBuZEfPKg+LUUEXeBY3wOA+EWDJXiCPQVUKiBs8rYQNtiEZoiDBhZfU1g4noRYRlMFWAgDQEh/tnaEGagCNpADJvUBIUACM5AA24d2C8GEZliIT5iGa+g520MBXUBncP/4IiS4dyZoSHbkfdh3AAQ4LxWQAzHHfWRYiKDohALgauuxATuYiBDDNqclgYlUInMoECrEXGFkEPXHSjV3ghg3L0sYirz4hKQoHSGHivtyBVf0EI8XiT8QiL9TiQWxeyWVNBBgA7doK1xYhrzYi6O4HkggjDt0ZQHyij8Qi681iwVRfwcwA2LYMfaji4N4je54g9lYHMHIjcYjZ5HmRszFjAWBfURkSNX4jgDpi62xjfQYQkykYbBoa+RIEOIYA/sEce0IkAEZj4MxjwVZO97Icvj4WvpIEF80A9NoOf8okSSpBGmCFwR5kSBkj86BkOGokAzRkDEQQeOzkAJBiCT/CZBPIBDb5AAWqZKeMzELZRDK2DodORDxpoLPc5TWmJPviAbtpCYpCZQF5I0uKZNXZZMJmTAfgANFiSxaiZNOeY07aRBBQpUhJGdDWRBfeTkNsX0k8HfAsxBSMJYACZVoyUe/cpUwuRBYOXM2AIiusxBPEIoXYJdNWJZ5yUeTEz6/NIkR9ZYRRQIXJGwVEJIxcJRoEIorEABDcJhjiZeL6U0NuQXRR00xyVN+mD84QAJcpJWFyYsN8AOfmZOKOZqk2UDl85cuJJngpZnviAIMEACJoAFFcJe4iRz6FhlccEnR05aiklUGwZvPA5sSOQR/8APFeZy8eJvJWRsY4JKK/xE9Dbl9EuWYv7kQmwmQFzAEKCCcP2ADcMCLovmdtMEp20YZXMRJW3Byh5Sa+GWdAFmbTYgCK9AAoeid9hkbgaAdjfkZDVlN2HeevYRfwMmeQ0CSZ7CgikEEy8kQCoaMkbGfdOgt0qlb4CWg70ig78gAHEoXHyoQJ0ABrNgQLLmWlBGhAzGhDeGflKieEtmeGvqiclEFLqlg4kkQnIIepUGiGKhSDPFzdaWi7hgA8wmQLkqkcHEFjKgQ2yMCMToQDdo8nrFwYFNN/YksFEpX+QikANkAicCd77ihWuoWa3BlD3oQGCIDNWoQE7cdxfgZJAcBa5qm/7kQUpqVhCmRAf+gARKZpXV6FPnZigqUa5EWqAbBkqWWGsS3BVwoED46PmtaEOv5jnAqp+5Ip5FqFCdwAs6mYgKWEHhkXwaxpAFCq+WRqIZ0ogMRm+/YqI+6qi0hBmIwBmIgEchFAZi6EGFAIguRISfQBV1ABDMKie8Rqs8zqgTxBRJ5qhKpqsIaEmwgBmxQEF7QAz3gBRKxPbi6EPUEjhlJSe6hq660EFEgkUHgqFgariIhBujaA2RQEGOAri4gEZrKpwtxTctaENdmJe7hWRAAmdC4EF+AAoh5jeDKrx7xr2MgsP8qEQlFAQipVvmpSM3Up9Xxc1ywdfWqEPd6saFYBBorEueargX/4a/oagZj4AU1e6y9FyAeahAU1a4sRXHgiBzOJyrlQ68nSLEWC7OgeAQzOxBfcAYXEAVRkLETUbPqShA4+69g27HP6inSKgLVWiKRWG9WMqnJYaaHioS/w6sC8bJQa4YyO7USwItRMBHjSgY7+7EEwQZgO7hiqxDxukuW2kxsqxwkB33opBAVW7eFKLUz2wTuyACQ8BADO7j/Wq4Ewbn/2rXWRnFjK0v+AW1BIHRQ6rKSa7dTC5ruiAJaixBfy7k+OxA1y7kFm7AUh7IM0kwy0B/f11xdqKZO27pNSLkFSawVgQZPC5BA0BC1O7gB27dj4AKgi64MIYJWAo4NiyT9/wFtN6ejrIu8d0uPXFsReZuTRvAFDJG98Ju9nktvFJeffwp5+zG8lDUQEHu8yKu85icGPOsFtysQm9sDFGG5Y1kEUrAQ2Bu/EIyuBXwQtvpRXmq0+yG+W4kscvsDdCu55+uAHOux2isRsGuX0ZsQuRvB8BuwpYtNlkVxGJC/qhsD+sUF06atVPu8kgvA+jfCXvuvx0qsfju/COG8UDu7BszCEFy4EQa8iVtFi2sdLItnXCA+HfzBdRvCDpi+QZy9LpwQ6wuze4sQB8zEoCu6CfG9PPKz6vI2L5Kn+xEEJ8oFXBi5/xtVV9sEDLC+mHsRB1wQgpu9TmwQCgy1TZAQ0/+LxmCrxkVHcc4GIwqwZNbqJUCAvByAAu5bU3XJi7ILEcVqBl7wwID7udnryATRyXULqQaxyIxcyrCEwQlxuOjhAe+zAEgVIF+iypJbxhz1Bagair7MEGQAvxNMyoOLylTbuhKgEK8svwuxYs00w2tcInkFA/f2ImFqI8F8sZpsU0bwqJu8EK4swQMxris8uAqBvAqBzM9szlFswQlhsgHiA7BSN7tDplOixRc7zAd1ySTJwAwxyGm8s+4MukZcEGIJs/Vpru88uBN8EKMGArksORecIQsgOjDwAAZQ0S35JaUKs9/MUbxMkinszA8NthE9EOEsuUr8A2f80IV8EHH/BQBlVskIoWtG1jP4tqlfMsb9XFPAjJjtqxDp/M5hbBD8jJgnbRAx/c5mwBANq1d69SLxjB4pAMcsF2MBonc3AtDePM4H1dKIWQQNTRBH/cwzPRBH0Lr+/MUpbbMLcb/o8QAzVi1FFaYZUtWI80ciyiIhbZdvLU9gfbE+TBBP/czKXIOtawSKHNcEu71vTDD3nCHg+EceMGMBAgIDc49gAtROOdIHVdKIOdgCUcyQvdg/wK2Sy8oGEb8TYDr5MwMLsAMTwLkMEU4TYGEUkNFPVs3o4QP3RgMdIDAg4FX541/b0SaF7ZSmvUxDXbeOTbuQXcIIwc4JcdA9UAALYAAI/wC2CFADBmC7C6Frttwg65JcEhcgBZA/nI0xNNAuKENFR2sjrD2Wom1QpI2Yrh241d0DCU0QC32xYu3QnLsANYDGK00Q7UcfHaAA9BE56KF31zQD7bJnW6PVJ9QmZE2SKNDUB9W6KIDSkL3gP9DhMPvSTx3bjLzWBZEhLLNnHmAAfh3DJ6MAGF7L7+PTX9LWEokCT3ABaNXNiGnU1W3iS12IB3oB2WmloXjYA/HUOvDdaOziBEHL56XRPaPhGkm/WG1hGSLcGk60U3IGvpqgQk5aA46YL53Wr2zlzb0CGhAEnpk/Q9CoQdAAfiDMjw3eOvDKqj0QHoUyG00Dxi3bCf/kHG7sHATgATke3PTx1ziCBmduBEdQ4Gh15jCb5geR2K8c1QjRlBywAn9wAU2wAhwQAM2doH3+rwow3vCLAAhQAI0s2Svj3j0wAB0Q3zCA1/os0UbF5TyCo17yBUBw6TuW5GP53Kgd16od2KGoAfp6uSSOrjWQ4INrAAYw2zNw22DLEJrqHLi8HUiGHizz6wZBy38ytcBxwjCbyNRd3ev8jtkJkCOe3eAN6+At69a+A4Mb4I5W1wTwIhSQWdo2uifL7r4h6hfb3+ccvwUwAdd+7QpA67gtxqYaADzMi0b+rwhwAxCMAPoOz7JKHymgOBli6OhB5gRBz8ak8L7Rulz/XBDwWwMzsAOyLus7cAN/DtEJseZmCKffmhAxfQNUnr0fT70MEdwKoNw8EonciyTUDPO0gd0IkdY7MOWge/RCnBDK3oQzMPQI0ezougMjz7ntbfHoauW/y3IAIyfE/gNqiyRTTPWbAfRj2cBXj/YzwPVNnBCrDoozgKDv+NzTWwA34O2gqwA6oPY9AOoIX0VX7VJ2Txso/o4HiuqgqOKcuwP+XuUJwfCgOASHfI3wfhAE7fE3UAOOv9010PjJzBAu3ym+KxAUF7yVLxtLXQQNAARNPgT5A6ygyOyDm/aM/OwAKfzUnhCgWwA7vwMTv/OsD7q2XkWXTbq5Hxs+boYr/zADiRAAPxAEOAAHhH+Nhj+4CNDzaLy71/2OQRAEfPCOM4/W2VsACjDxE9D6317eMgwQPwQOJHgCxkGECRUuRLiG4EOIESVOpFjR4kWMGTVu5NjR40eQIUWOJFnS5MmMZzisZLkSBR8+bOC0pLmSwUQ2PXTqnGBg504ECCbUMGAAwc8eFCXUbPknAFOaFL0gpVqVqpiKVxhu5dqFIhGuYRWmQVnW7Fm0adWuZdvW7VuOX6Cy1PBn7koJFJH2pLrDQI0JCHbUQIpVIoO7QIbcXSll4hirkasapijWMowTFLtcFlsF7mfQoUWPJl3adFnGDZ4ylvoTwQLJPRT4/EkZYv+Uuw1mMOZwZiKZ2MF7jLFIgTNXGRSrHO962vlz6NGlT6c+cencBosZo5k49eeMApJfIyUuEcjdIjOMMAYyUYzw2OUpGmTOkGKa+gyJVOff3/9/AAOsCLG7dmPMN4kg+2kBwiIrYAbyJlIptyIYiwIn+CTzwiIR8lvIIYnC8FChzAQ08UQUU1TxLNzuSmQFxo5wb68bwrPqwaN22lAiNHjj7aaJMoxsR81GTIisiYxMaEUmm3TySSfPuyuABiycESkDFrARqdd2QIrIiHxkLK/uhLTKIiuUPMiziWRQEwYo45RzTjpNm3CuHy5gzAi9+rphhy0LqGGGBpFSSsy7WjP/kyo2KsJPTa8mok9JJOu09FJMMwVJirtQ+EMDxoCU6MYddJjh1D+3RKrRwxCd64vHFr3Kojf3m0iLN6344Y0poIhgCk2DFXZYTNlbLdEyZa1tohZdrQnBiIBTdicyaFWzRIk2y28JITLIIIkyHBBX3BKINfdcdFGsELtjX53IjGmpnUhKZ2mSUaL34h3OokmNvM8yIbr9NolxTRj3YAc2SHdhhht+jkCo0uMNWogUjFc+iO6sl6ULJcpJXzAlAkvNfxMK2NskDEZ4ZZYdcPhlmGNeqwnGZlh3rguujDdkgnrcuCU+gwTZIm0pjYhXCwZWuWWmW3ZDZqijltqjZqEK/8IPK/HVtweeCfq5JVEj8i5ei5ZT0wo3poggghIEaPptuMUFdmq667Z7II1/fqJPfQ/9eiVFyXY0v5MHjvtwxCO4e3HGY85747Ah2roHViOC+GuKLJ7WtohEDKvwlBEXfXQHFG/8dNTP/dulwDefiObVKX5I2ng5jwghbrtNInTSeyddgNSDFx5TFFbngCJ49a1Woqp/zllrfTEmKO21d/f9euwTHn577p+8/GfHEtxaeoIer7fjiD6++Ac11EZCALezl993+JEwvXv88w/wCeNlJyjfnU2EU6vbm9DMZAdC1OEOAtjA/Bw4OvitbQpP018FLeif5m0MfRAB4LS6Nv8Q40XuIWOryiDsIAgFCoAJD2Qh3JgggBJEwAJTeMMFbXjD/hzBeE3gm+AkcrOfFSFwkbBDHeoggHC1UIkt2wAMIwCFueFQilOkjvmcJUKCTK5yEPnexiLSvggcgoFLJCPCIvgrNVBRjWukjlxWJ8Rk1e51xoOCr9q2wjLmEYZtsMAiKMhGQAYyOsY73ru2ZruBZPAuSihB2zbQwDyW8YUxnGENBXlJTEKni/XijviiJ6G5MBJ+j4xkGZtoPyhmUpWrhM56YqezaZlBgCtp5CjxWEolnnEKaWRlL315GkU6qz3QC+BAeGVHFeJyiXuc4R9/+UxojoZeX9ug5KZFREH/tKFtylTiJJ9Iw2iGU5yksaKrsDiQDOGhiEdMIjcfeMpfRXGc86QnaHz2t3MKhIQ7QWAdxAhJdzpQl7ysZ0ENChpCUkQTJ0zhLQMqP2aC86ATpehnrvM3WP3ADYuwgDbj91D5eTOVFSVpSeGySR+JcpQgnR88d2lSmMb0LbBjTC0Z6FCW0k8AEnSmTH3607Q0j5GO3ABOczq6SfJRokBlalPR4gYjjBKgR+1dE2M4UqdmVasmicD7PkrV3wnAfi/dalnNWpKpghVuuuzpWd361o98Va3j8mYl4XpXvIokAmqFJ1bz+lfAemSvAT3jIggaWMQmliNTiKQTf9VWxUZWQ7IXccMD67rUyWZWsxnxnUvluVnQhvYicmXZQEV7WtRmpARmpOQEU/ta2F5kEd+0ZGxte1vc5la3u+Vtb337W+DuNiAAIfkEBQYAeQAsOwGKAJoCzgAACP8AfwgcSLCgwYMIEypcyLChw4cQI0qcSLGixYsYM2rcyLGjx48gQ4ocSbKkyZMoU6pcybKly5cwY8qcSbOmzZs4c+rcybOnz58I3QAdSrSo0aNIkyql6caBAAtLo0qdSrWq1asySzjYugEq1q9gw4odSxZp061oN0R4U7at27dw48qdqBWtXSZr5+rdy7evX6NvmNgd7IBJCaF/EytezLhxxwiEIzs47Liy5cuYFQeWLFnAlMygQ4sePRUyZ84CoJBezbq165hTBJw+3fW17du4c2N0U3d2ZLWkdAsfTlx4FyGFBPsmjJdt8efQo1deQwEGjCXJlzOnLL279+9uu1j/H499g3bC3MGrX88+afXx431kMH/ebolF7fPr32+zCnz4PsBAQQZl1GeXZ/wlqOCCJL33H4A+GFKggVx5xeCFGGb4kH8PdmidIbJR6EBXzmlo4okZnuDhijDIUIiIheWF4ow0tpcGiziekB2FTCCBWI1ABlmcijji6KJyFKYn5JJMrhZGkVDCIIkF9CX5WZNYZmmZCFEW2YVAFoRIIYJalmnmXk92ySIFaxAUG4xPnSnnnGRpoSaLWhw0RW8G1kbnn4BGRd2dK4aR0Cl81tdcoIw2+pN4hHYogkJBxMCIHEgqGsGPjnbqKUyDRvqgoQlhwUMMiuiBKYxKfurqqyRx/ygqfERQGsOttyoCQRxVGljClbAGK+xGDnpIQQfFepiGQljgiusLMbzAK5zADmvttQ7J6uEDCyxAQ44KgQGts+TG0IiYBsaJ7brsFiQDix0Q0AII37JohUJZlFvuqXSgW5+f7QY87I0rDrDAAzDQu2a44+qrrx6JnqdWiQJX3CmRD1IAgALvKbxiFQpx4fDIPPBwaabnLWrxyoAS/KAHCoDgoMcdUrAQBCPnXLKqKJ/XKstAY8nlg9wC8B8B9XaIQcg5N30rBHpMK2IJagRtNZNp/tfBDB0ECN8MSf/HpkJUOG32C1hQSe3VbNM4NHwpzKDDAB78B7aHXya0hdl8B/8h0Jsiptb24BiuITYABDxAAwAzAICwdXd32GZCZfPdNBYFAU4hwIR3nh+k1sE8gYMeALAACC3AEPl/k+ptudN+G8QbjBN7bjt4oVqXQgpew0eBwQSsDh+pCDX7+shUKERMBj0vp/Lt0BeHwZ1bh21d6whVevzIWyg0iQ/YmSCiYZxGb75tyUIpvHXLlrq9w8knlDsMzLNa/vn4i6Ztl+ufYOv7+uKCQkA3ngE1bzlkyp8CM5M+9VmvfQjJF7kgcAAS2GAGNmBBCCrQNAgspIE+oIAQJjQm1SzwhI2xgqiEJwOGkUsFNiDBB5z1ARwkAGcOE2BC9tchCdHOQigMIl//MHYnx8EHZAmRIK4+MIMDOCwBOXCYBxXSwB6SsE8WoJgQt9gWl83KOjZTSMNiAAEb5owFCdBXFhTCQyO9aHwy4qIcxUKELx6Rac46AA46aIMRkOsFYFDIuwh1pPH5aI6IvErW7Di2hOAQVyQIgdMOMENnrTEhXiRkIXpVn58l8pNGeZsd84YQkZFrBn7cXiATQkRRUWCTrMIPKGdJlEV+sZEIqRyuRjCD92EOk3Ycj//CtDZaGpMndgomDLB3kL2Ri4nvix1CRPlFCGoOi8fMpk3m90XiHUSXzurl8X6JEFvOyn8FUUPEtEMibbrzJQT8IjMN4sxy5cCJr+teQqg5/yskym6dzovjOwdqkioSypsGMV65DhBFy8WvnMoU0EIYoYQDzgYv9yOoRjnSxkihM3s5y0Ea+aZPhMSzn3jkmf02ylKOGPROEDyIQvUFgRyw4JHIUwg3XXmzXJGxCJz0WbVaStSIdJRQHz0IGJwGgRDY8ANQDcFInaVDk0aUlAcxpbNOJbUxDbWoYFVIK1GaRL5B4AMhSCslJ6jTl8JgAOvL2ORyOTIInAtOQAyrXgmSyVmFESHiAmC5qnqQo1oHACBQgPUehFV6mo0OAPUN5/aq17GCcZBR8udBlCjYW73ggyuigAKMRjMPIbQg4NQZIyJ7UYFStqVXyJgI2pcGy/9mrKedxdUlEXLUBxCgA9Yp7YPmWZB6mm1nFYWjFl9LUFGK4F4GCQM//9PYgmg1t4CkoodogLTxCPc/pyXITF+n0qlllLnHTBMRqjDXclYRlwfBaWd3e5C+WqcDCnhccBc7HuISRHsATBVQWVU19LoTAxho70KSyVg85vZW0jyIZRGbrLiOJ6YJfXC0upqurxoYrLHtUHgHklrBkrO+GTPdYi0Mg6QaJLAaFuA166OuD+s1ff4diHFzG2GDtBJmBQDBDErLYgwXhLOdnaJAFsFa2uTVxiydHnjJpuEYnDi6/+FW12BQuhn8FnL8/atSx9hZwgpkdiKqHZRZajha/U//wyU9iCjj1YLecRl41euQZg2CZMF+NihIsOhpnrfmgdbxwsyq8kMPYksK1K1m8YqrmONbZfoe5A0REPRpPFloWsrKxQUB8IPjbJDpesgHAYrr0hJy3c5mdyFUwAQKgqodTnf6k+8xsngV3VZCrQ++BpGvYC3dTFxRQQK0RqCHb41IO026IDB+sJkLclIHUtfBzzxACA6QStgxJLV9eIS/ziM4ZoMytns+cpWVfJCdWruACkZtuUIQw7RKVaQcHNmVi62vF4j7h+b+JKgJEu1bZWG8fJs2QaTs67DlWCA7rikOKhmtW33ABvjUV49lmjMIXKLJnFFzwI/Z6imCAeE5//tzQty6Ig8Ua8QCSW0CcCDsW42gj/pyAkNEPTJFfFzTkiH0yEEZBIXuFuUjIzZBDKumh/+A57zstr70qC9Sc5xvPMDEHIAeGfIN3ZhgyAIEVsnzpr0aISyP0hUS7awEsMBpOMj4rRYN0u3JOtm+sfXXEYlwLpT4VvteekQHPpCy40AF77M6n993qmPjfTa/2jstC25liAt74wSxLaF0PZDxQmAGNe8gQyi/PSoUYdzaSaDk59jn2JU98AOxb6RamBDKQ3N7Clf3g3lAhRlL7MmrR6F8yYlwzA9E83dKN0H6XAFxvo7dCSHzsAWizh8uN/j4a3UMYkd5nSckxMF8Nv/BpR8DG+TbcrkniPYBePYfoJlHrsW++bIwRnJqX/EDMTWhlD+Q9ccgAVN1NqukEKG3PUqHaVzHHIckf/gDBlyAQxEWBPQ3dwphTjxFgA7TfFLXNEpnXVW2fQmBaY+3aefFgJ7DBUoXdhCAfwKhf3dSXeqXMweAc07TfnSlYbA3EBcQBQM2NbJkgsbUZuEXbwRRgLcygyGAU+eHKzmoYx9ofANRBBzAAXsQAainbEBIS9UWKXniOkwVAiSQAyRAAjjwduQChSRWZU34A0cwhW5oBMQUOMCXhUHkbpECcz/wd77EEDu2S9oWAhTXNCwoEFLohm7IABYAcpIxWXSIQlv/SChO14eChYYC4QTlUkP1dm8ylDN0ZxBnYIigyAFF8ASK2HXx14j4kz4UoAVhsAaTkHYwgIeWqGGdaBBlN4NyZ3EYxz0LwQChGIpFwABtkIB3cX2oGD3781wFsQZd4FaEJxBlJ1iDKBDjpQKo5DA3l4sUqBCf+Iu/iAJPEGj1EQHHeELvIQPsJT+vuCKcR428thA8BwG7ODIwJGzpJxC+6I36CIcjuBVMYIzlaDtV4AGs6BAM9h/P+HQfeI/umEc24DQkkIvQZxBooI8WOYUMEAEjSI4BmT9rBxHg9x/QVTzrNnpkhkZOs4S3wpBPcJEuiYhX6AAl2JFzhFkF5EIx/8YQfWYDiHc8E1kQFemSQikBe4IeNJlNDDce/CcQfQZAPwlt0jcDgcg3HTgQLSmULhkFZ8YnM3mUXNRoC0F+71OV/acvNjCVNTiAB/EFKICVF4kCX0AQbhBoJeCV2UREMFiWGmaDlFYuLKCNHLgQUeCWF6mVBvEGAGmXciQrwFYQRvg6ZCkQ/sdQr8OXBMGWhGmRaKCYGyWEeSmZVWaZjjkycWc5awgEmamPT8CZ/JEGI6kXh0aEaYiDfJgzTISWDkOJheiGDfAD+UiYm8ma+UEdk9AX/hGJT/htTXNxSegsKll5CtGGoIgCFxAAAdAAbmkEwqkf79KFfEEBeJhaj/+pb7XJVAkwA2JoQXt0hguxm6HYmwFwAUJ5BtvpGlfwmhCRTAnpFu34A30YBEUnliNDiXn4OlD1AcJWiwQhnxbpCT8wBEPAoN7IAPWJGbIpEDDgnQ+hQmCEGUXnLPb3Ogr6Xx84jb/pjSswAwzAABowBBrgnm5InxVaGRiwlD9gHTKAhwVxBcUCGgEaAyU1ns4yjT+AdKW3EN2oj0oQAD/ghkVwARoAjDNaGbH1mT9AJBSAnwixBjYZi6HhgHrpLAU4ooW3kL14kSm6AnxwkUcwpY0xKE53aNZhpS34IP1pGeLpnyjHkEVakgoRlPqIAn7jkkXgpnR0oQpxaAkZTyf/cKFJOR6rNhp9WFWziCtPOX5VxpIXWQSJ0ABtaZFtaqhgcQIU8JEPwXDiNxCPKiCIcBAhCR906hie54TkwqdN+T6XKhCAqo8aEAAuCZei2hNjMAZeQAYScWg2uqP/oRCy1wVpUAVdQATIVyujUXaUylYLQXoAFJlXqY+cip2FGawzwQZiQAZjwAYF4QI90ANeIBGgIwKIKhDcZKpYZkf72RizCnHlEpk/cKvbI5oC8QUu2au/GpfiGhNisK49YKwE4QXr2q4RkZQyQK8HIaeIlhDKRBph1zBV9aOepZYIIaRmE5mDeZFDgJoXuZoHKxMKOwYFMQbr6gIEQa4MkUlZ/5oQqwoDVgqLLNIaDziRGxsD/Op//wqyBYGZFnkBQyCUwbmyMKGwZvCyLWsGDruu6KoQr2odGjoQWTunYhVMd3oZUMgFRhtsaiiYLhmha2qRKuu0EIEGZxAFT8AAbdkEGFG1EDsQCauwfNsDYsAQHnICXRCtpMoiCXmQoqKl30G026ObF6m0TOu2EIG0oMgABusQ5GquXlC17FoQbNC3fMuw2vVFtGdVo5Qferg9ayidFgkHKGuRFCq5D3Gi0ykFD0EGoKuwBpG76+qyC4F8UaIQHPpFW/sdkghAjpuavyijsssQJWuRQOAQe5u7VzsQnNu3ebtPwXShsqcm91ocqf9FBQ+4Pd6XEKyrvIYYuxU6rMVaEUmaspebENMLumRQrsR6vdjLEI/YJf0ZfuwRBGSmQ1sgsrdiougbihfglZl7run6sBRBuS4pAU2bELxbwbzLEEwHJTaaseyhgtuokA6FpAcMioXqldMrugLBuRRBu7+awAqhrhYcw+tas8FkpcALJToaHQ9YVUZadWc6wm4Yql7ZslI7wxLxvJlpmAiBvzKcu39bgcEUp2C7IGV3cFIkwkA8hSVsl0RMEDC7rmZwv+v6xAnxvqkZvwVhBk0cw2SMsfY6QMEUqfyRr0FQYpqaxRwQvVAmBWdwBFHQBCuqxBWBtwUxv33ruwgBwan/ybwG8cVrzLuInBBdSiipKhA5Cx80AFwsEqveYa0DIV+5+gO7OsLAamNS4I1GgMYNscAwnL0/8LmQrBAsnJkufBCG/Mh8G8kIccNFwqw4ogDewiLUOsfY+gPad8dZLMjo9QUwaohFYLsO4cigu7u868oEYcbKq8wEccu47MALFkwUSxAWWEDeogCGmyCeHHN/tBCjPMKq/FpG8JZCvBDcbMQNW80KkcVtexDdnLsyuxD7GyX9uyIdYDQpMAA9yx8DLKaFR2Yki8ccsM/o9brwyxD17Lfkyr4WnM9ArL783M/TvBDDOys7e2oAAFwUsACP1iELwgV9sJIEN77RUrYD/6HIBzzBzCUFnzqUOP3RIM231WsQs0yYW3wQTNzPQY1iLLI4dtZgrLQiM/Ae88KODLIFsOd3D43HEv1aXyABmUmdCwHDPz3GCRHPQKwQR93NbdxuOGI6CL0ih+shLWA03vXWD6K4WLLTQAzNBtYE6KvN9zzW64rCBYHE6NvTAyHNP03YB4EjB2MAK/0gpXsQW3jS8OEBBtBAnAwk3TrCHs1cEqq87ywQaizYPaDLBEHR6MvIBYG7po3aPrYiD2DQdO0hwushC5AsA1Db8FG8WRLaB8zalIUGer3ICaHYIB21CIHNqanHthzDBYAA0o0A+Py7K5ICKC0vK8K9HfIA5v/8INqNkHRS3Kn52a/l1SNcywZx0Y9szQPRzqkJ2AIBy7lbAAagAwaQ3wswAwYwAfkL0CtCAI/GXVU00P9x0DCgOB2w2yBAALktNnTi1yM8z6/F3Eksv6ZtzweRxdpJwbk7ATrg33xbAApA3X2rv9vy3YeVAh6yweB9AzPgZSAAAAPQAjQAAiy+rHMC325Z1OilzwqR4T2gEM2cmeZNEGKtsAVwAybexEltELKH4OSsX7D6tZftLVQ+Hg+wPjksJOitvBTOXFl85AMh5GtNEENNmGgNujuwA7h85sraIYmjNSAgKYn6H7vNIgNAAP8RtkKi2m6JAmuW5ljp4wWR1m//nhCdDYor0ABQap2JMANwEIoKodgFMAMFkOgL0SEewOcPAgJ2LUxwDB8KkDosQgChLsdmIrDZvGZmPcIKUdqCzdgDYdjVOQQzMAQBIOkNsAf6KNyJ3bcTYADdDNsFkT4DQC8LjljBw9/JUsk/kJQpTSibHSSLLpSlbGOGrbyILRDI3c/G/gPA3ei7mQjAjcAYzrc7UAMVjAATUAOZDrUMMVYKwN8zPgAdQAPVkQK8bR2+PB40EOpRMsxycu5ZWWiAbtwI4dqC7d4CYeFuGABRapHy/QOGbADsPuL3LTcGcAMi7s13ftmeXjOK9R/hPBDj7L2AQt76yABHMNoVnsXO/73eGe7wP8Dq+sikF2m3Hq6wNZDxfCvdCovxfPvPo24dPlDQLOJbxWLgXwQoCQ+KEgAE3W5gpwzEFU/foIsAO4Df+m0AO9DkupsQF9mrLH+IQc63wx7DNeDmfMsQj1oAmlwwpu61KxdMgYIG1y6KTVD1UMbhaQ+6EzAD8D7i6x7SCEHocLC0Fmnogb2ulx7vvFsDxM63cM5XvhPVL2jl1cQoXxAFbYkCTcDXQ1fkhEnmKbz1N6AAj3z5vmmRDTADLrnmfAv2FowAN9C3ri8Qi7Q4SKUQiBspeC0nXwDsI0foWEn76u72a+z6226IRjADpu+GVW/pHs+79l35CkvrBf8RTJNtEAENJdXevM+x91PY6I8eAJE+6aBY6X0b+bgc7lHvhjMArr+eEAyvsLgf9sIOEDoM9CBYcMwPhAkVIqQAw+FDiBElPly40MpEjBm1VOTY0eNHkCFFjiRZ0uRJlClVrmTZ0uVLmDFlzgwZhcPNmxcCDJnRc4YGOA2M4CTK4YxHMgUJThio1OnTHgc7niladQaQqkWBeBQDtcCEGwsMjNWhYwJULyFPZGQbcY3HNG3lwjhB0+5dvHn17uXb1+9fwC0vFC3SoAGDm4lWZCV6tGNXpQZqQC2IAIHTtB2lMMYZQAPnm1E8sqFM0PLp0pk/ipjbNs3H1mwpBKZd2/b/bdy5de/uSxV0gAagOYjuSDryZKdjZwi8UUCpao7CAwQRbuRjaexPQ3aJnbEK7O4YeY8nX978efTpT34R/gMOH9BNrh9/armggctKP6IArSGAcAY+8iI7AntgA6Qqwpuoi4/WUjCiMNSTcEIKK7TwQpVAQ+GPz0AL0KMBC9qhqdJqOEupAztCjDMNhhAOBQELzE4MkOJ6ECIRPiLiRohew/BHIIMUckjaJAANiP9AkyDGghS4IbsakCuIxo6eAK2BGYTj4KMxZMSODJDW4PGhujzibkwYMCByTTbbdPNNj1ZkrAkX2/OoS6V0kBIqBHZwCsyObNJSOMc4wtNLqKQC/2/M2TzCAE0YGIRzUkortdQ8QTnLUjg0kHLKyfygMsBPpRSt6IhBCeUKUcrMCEkGSD+ycUwiLrX1VlxztStTxmYoQtXHngJrAueUQkAHUpVydapUQSOOI8hYxUwtSK/wKAxIy9R1W2679XYh3zgDTrgjRoNKAQNu2CHKGhbQQQG0PGKv2Tnnk9apkLSA1MeOIIXhW4ADFnjSzX4bzFl765uAXXgpc+Ejehn7sKN7tQPpzDEl7aghNBWaYoqBQxZ55PSE06BDzp74yIWK9fPIyIiLWhLElqcE6SI0NebIQQWXECKDDMoQgAkHinaDZKSTVhow/jg7IknOJuYoxJqp5P9Izphx+siMmgmyuqNZedSWI33lEuLnDJJIomi22y4a5KXjlntul7CuqgGoGYPxzq57+HohXrPmoNOODm3Z1H7RlOEjjB3yGWi1TXB7csojoPtyzDP/aCjOitgUNC77BpSjwLMutKKkukacI389WsQWyNemfHbaHUBCc9xzv7z0mKVYVXWPwhWcg3KD7Rq6jnjmcQ03prAgghKGrn166gXQ/XrsSUZ1+JtOXyjalpFXqGDun63IuJrFr0j51s6OnXr44y96g+zrt99b4QU3v6K+1U+I+5uozCN968F22PK4tMlOfgtk4P0c+MBLoQGAw1lZ3/YDQKlVhGotS5GZHuL/vrRJjoEjJGHR1ABBFKaQTRPM4EI2WLGP2C1me+vIC+/1N4Q0LwIREIACS/jDH0JBhUMk4oVgNrwWKoRrXcNhQqwEwNB1jQxTgEIEkCCADQBRi1t0wAYEYIEihlGM55FhzKJYNY/wLmK+60jqvBQJO9ShDncQABftWEIBCGCHUzjhGP34x900YYJf+F3NVpeQ7XHPewoBn1MGYQdCzBGLd6Sk/LxYgghAYQpvAGQnPakbNdJrkQlp5L0OiZD8ZW1/jCQIHuJYhzxWUpbV02ME+PhJXOYyNwfj3gUSVjH//UCCADTfG6gIvUnOUpmTu2QmN6lLaEbzNqmM2SoV0j+I/w1PCSXAZCyX+U225XGPfZRmOc1ZmwkKsIYWfNmgthk9LBINnN/0IhKcyclz5lOftGHh1vrWwYrIcJt53EAW5/lNAZSgDRZYxNH2+VCIBqaM9CrCGVvWxB+8AQXwNOhBlVlPZ0ZUpCMNDOe49xE3XvQHapjCDr3p0VkmdKENJWlNbfqXUDaLcNCS1iMFIUl5wrSSINXkTY16VL9gBYCjRAj6KONKOQqgDEKNqUIZ6lCkZlWreqFmxLYyQIL4FKhUrWQe7fmxraZVrXsh3/BW+TErSpWslGSCTC0wBayuVa97vQsAlTAHC7QhekGd6xbNaku48VWxi73Lr1LFTYIStsGwQKyrVfHKWMxm9i5lfCcWNyDZyeJRAGdNrGZNe1qZPAGy8QztFisbgbvmFbWzpS1KmhfYwbZWi+K0JTlr+1vgoiQCui3ha++Kz+AmV7knmQJxaTnO5UZXuih5g3PZZtxnTle72zVJaHl7S+6GV7wlqeM8m6lJ5I5XvesNSQlk+V3fsle+8/3IcH943uzSV7/7/YgF5Adf/gZYwCBpLjMTes8BJ1jBHwHwgh38YAhHWMITpnCFLXxhDGdYwxtWbkAAACH5BAUGAHgALDABjQCqAsYAAAj/AH8IHEiwoMGDCBMqXMiwocOHECNKnEixosWLGDNq3Mixo8ePIEOKHEmypMmTKFOqXMmypcuXMGPKnEmzps2bOHPq3Mmzp8+fN9+8AUq0qNGjSJMqXXq0BJMSbphKnUq1qtWrWIm6ccDVQYkpWcOKHUu2rFmzEbp2FWDhrNu3cOPKnTvyDRO1ajdYGEq3r9+/gAOLtYC3MJMIfAUrXsy4sWOWGwpL9hr1seXLmDNrNghlsucSizaLHk26tFkBnlOzNc26tevXO93cTZ16QwRSsHPr3s0b5BsLkWl7Ply5t/HjyJMbLFRGeGqoyqNLn15aFAUYQgo59ywALPXv4MP//+0CozyMJUlmb8erV7z79/CzXjdfnkIGE+sL204cv7///zpVQd+A9uGXn1pMIFEcgAw26CBK8w1Inw9CJHEgXiWo8eCGHHaIURoShugDdkkYeKEDAkDh4YostmjQCSGKWN4S953IVXsu5qgjg2HE6KN5NJp44WH87WjkkdKJ8OOS5Qkh5IFPLYjklFTC1iOTWBqCmo1eeVfll2CKRh6WTCLygxslcIliW2G26eZia0RIZownEORGBOpdqFeRb/bpp1kYzLlkFQaREkFwJxL556KMyieojxQoBJya0DVq6aVHCfhojIQmxEUMdGxpY3eYlmqqTjJsGiIFaygEQQwx8P+gR5pcrnbqrbi2BKKqEnah0BawwsqDrHLkeeB+uSarrEhELEmBB1iGoRAVwQoLqx5xIDpkBFIu6+23EV3p4wMKzMCkCL9Wq66wcYh6YobgxivvQkqOu0AH5i4pbUJYrLvusHTQOqqX8xYc7xo/drDAAzDk62OdCQXhr7/D8kBHsVziaPDGyo4Z4gAGMNzwkmkolMXEFMcagx4Y24gsxzCXGmeMACgAbXkOhyiDQmC8gPLPwWbLZYLdxmy0m5oSCIICcuYsYacInQz01Ba7e+FXR2ftppzleaAAAFw7TV+krk5tNg9YqCHwiSlq7faUSZv3wAIL0CCh2OZhoNCnZk///QIYArmBhLH5afz24SzCSF8LOgAAwgwg2G3eDFzX12pC1PYNNBYFvXHo0IghLvqGu5qHbwc++OABADMQ0AHOkg+oRbqaAx0EQhZYnV+Uo/f+X73lAbBACyOa58EAC7g+Q+z07YtQv7WjzHlCVhjSHJdY+659eOJ2fbOEFHRAwPISohtx9D9vodB8hmhXK5vbx68c8Eym3jDz5V2hEPTor0uFQlYYkAwKQbj17El+COTNzB5FPvpADCE9m9gIPjACzakvIYob0BIK8aTdhS6BIGyNxwTVQPOULCFSq9YIWDCDFs7ABiQ4ANAgoJDSrSoD17NRpULIw81UDkslhAHZ/xLyqmodYAYk+EC1PkACHFRwYlxQCP18ZAgL1YpgPcwiY+ImKAIwD2oH4VuwVDADGfrrADYoorpomJDuMUkGVhwV/LRIR8D8cFNDREjmYAUBGyTgZwkggb+yoBAt4JGDGbtNHRc5lwDyakC+SgiwjIiDGeJABer6W0IWqKoa2Yg4jAzlWTL4SCFeTo/qYkEIpvaBCqhreggJVCmxk8N3aUiUuMTKFWZpHvMhRGLqmsETo3e7hNxxTsUTxNouRKpcOlMqU3yk8w7Cv2DNoH+wPAgXH2k+NBVwO4Z7pjiB4kZu8sxf10TfBRGSKl7CYJqe+6ZzXjbOeu7EkO48YdT85f/E6P0vITYs5QMLMqlPKsieCLUJJwXKM5+tKwF/rF0UE9KsfCqkEbrLT/YSylGXjLCUVtjbxCqQRs2xESHl5NXOzmcxOaipbR2NaUqOKag8HkSND80BTn82UYREk1dgNAj/9MAyeQonnDJNqke2CVSRApIFO/XXCxSy0EfatCARVBfLtAWlDyr1qxqh6ZyuWpA9ouwAOSBBAkIQAhaQYKeETMhHwQcA/IUokvucGA+E9skdgvWvEgnoI/F6kEma7QNsDcEBhgkrTRrzR3NbwACcdcqDOFSvoMroekAD2M4+hJSlrKxQ++evbBqEqXKT7AAm+6PZeepsLX3pHD1LW4L/pFRVvjwIMEmrrmIi5Jing8Fq9VW2s12rZSc6YG2X+1MKdCENIhCreaY5Wt5Wy7QFEazpFlae4footwYRY/R4IAeuepBPy1WqGykgAn3+YA1dECsRGmrdaq3zIKA1DwAIIDLhsjZG+sNcfdtFqaKlt6MeO0EVRDuQNVThmO41SArr+0+UrqpmcvJuiAZqEMPyFmDLPFAzDxzTODmXugixQvEGxGGDRJW0PT1INCnwNa5pWEIRLkg1P0xIU4Q4P7YicUKvkOOF/DCoBRGvdU96EIQNyGszqOuAbjw2hey2vjEAnEDimUj0Chmw+KzytLAMqxgb5KMPIEALjrcABbyu/7v/HRCSCbJj3mL3N+ZdD9G+XNtdypl2WJ7qJuVEA/6aJ3wEIMAAKEDl+tCXzL7ljGa3Ay8+d7adllOIE8gcg7giJG4PAMD3Fvc4Rd/VZJx2AkOm4NIrWvqvsiwPYQ1yZes69rcTWtIDQBDnTBOR0/dFSCpAhVw9zfbVHO0eiunMaewSxJGCajR4k8zpCickqysr9rG8iuyEKm7aBMF2fSP9ok01etkDeXEFVMBWFbx4XWYO47/4mii/dnucmkK3QCZsXWcPxM+PojK4B+JhWFWABEhcayBxYMaJMfnXFAsVpbB471wirMUFuWx9g12QnzKJykUeiFljMAIbQHWNJP84+SAZomR1AazVo1JRxZ/ZXqcG6wVY0HjfrG2Q2zKJBm8uD8YJvkY/oiyQUtXymH/GA1hdzKi0QerM66hvgcBVIFx4NxQL6U4YhJRf6kI6yiCAg1W+kiEFp1p5QeflqecyCNXUcq1nSFXpYomsA5n7JYGG1nWR+yCb7h+932Vgt+MyCFnA+UDqzFOFxHqWc168ulRQSfT5myBz1xzAJu2cjRpenGDQsrhj4IQsvPjWB7E7k1h1bZ2HIKLR43h1Sdt0Wf14PUH+/Dj5HYNittzT2uz6rAvCexKYvXY8PwgYyDysLZwCTxnbi+7FuVNY8l7p+O06gwkSVVWiL94STvX/QPAMusJPv4ct963OL/8D7eLW5tV6ffQejhCd85bjuSvw+Rk5cuv7XYpdV3UvBgEzoHX+An7URmbJNxBTcHvbMWL7x0NBoHO+NXKq1kZdN1+ShDJtpTmohxAGKFELsQKcJxy5F4EgxAV9ACumxQV7JHsD4XGbEnICMXLqkgMNBzTAhxAtR1r0VxBowAEcoAQCAHW1oUgoGEJbgAV/9wNLuIANpnpLMnQCkXZrlAAsoETB4kr/txA2CGML8QRCOIZOMTQHlYQJNVdNBXZTQ3kw1EQzgEnXhXac9oEF8QUoMIZ6WAJ5tlm3hIbjJIU/gncCkXkoUwEfQEH+0oQ6ti4V/xBILYQDCXAAIbiDBhEFepiJHFACJUgbSACI4oRam6I3bIhlUIh564JGJKACXDgCaHV8/oJ9B1EEmqiJc1CEJ0JxoMhImCZAUsh6EGR/pAWDzGZEZeQvEJADsHd2CnEEtfiMm2iEaiEAu+hMgkUBWiAtDmZ3w0cQvOeDDCFuJLWMa5QDcthbC0GL0FiLKMCH23Fs1VhHpKRg2tSLISKAnIaA3qguIVBSKDMCOLBTpygQZ7COBkmEURePuHQl2Fh1PwBt5QN/S9YQOoeDU3MAXBgsxCgQDGCQHnmLnhEBCilKIkCPDnFHVfeF/WOJ4bVGM5CRJrUQUuCRNMkBEjA4eP/BBG03kv3RjUvhkAbxeOZBhU5Yh7J4U+ryAekUPfooEGJYkwZ5Bj/gOYhSAjxJOjBAg2bhZAOilSppeSy3LkqJPj9IEEEIlesoAQSFGuZ3le4RBtfxdXRRUeaxUr/Eab3HEDZIgOjDkgTRBGi5jkdwEJvglsdRBZHHEO3kk27BRYn5A4zXPxcIaDeohX1jhwSBh4H5jEVgmLwRYAgBIq4FEcDDmG4RIYT4A4bYPxspEJF5AIKkOez3A0Cwmc8YBZ6pG2sgA6BpEH4mA9v3aQ70F2Fmmt/YPwNZiGNnkX3DiAOhjmMIBBqwAoGJAl+Qm7mhJFp5aFr5b3Jil3ThZ8D/qHzC2D9N6Zo/U3IJEIKktxDOmIkr8AMz8AMdWZNNgJ2CEZwNoSmkiGvmYZrvZY8wYEcwMJoHcZxkGY7lGSwjQAJ+lIiIRY4x0JoSwI4MoAGJEAANQJNogJ+BUQUioJ8JcQXzYZqgRQT6SZf0ARiBgo9k5pf7eFiBRAJqdQBNFyzJWZDrWARDMANDcAHr+AQeihVsIAZsEBEgwpsQsZvmoYEIoaL10ZsDIZQm9BdrMHBYty5b4ILRg5kZl48LUZ/Q2ACJUAkXMARDAAfQqYdSOaRUIQY9EKdiEC718ZgdN5xytSpa0AVacAL5NSBy+RiJVy0VhqClFZZkVpYDcZbr/6iaYxiff6CJDOCmRzEGXtADXlAQbBCnPTAGEkEfWEoQXJSaojgnACoYWVdmIlc7zplunAajTmmQDDAD1CmEeViLg0mpRTEGnGoQnOqpEfGdVUeiElJDvHSqisEFsGSF0oOogXaUmemRt1MJBtmZuloUZMCpR0oQl4qpP1CkYjAGZMAQoEUBgUoQTIpjGDhLRHkZO0YFYJCqWqqXr7oQmLiOnmADfuCRQHCtJSEFZwAEUQAE12kRcCqnBdGtnLqwDPFTBtp+0BUj2zlL4Ckac7dOAkmHnNaqmrmOFxAAHmmd/hoSQKqJEtChFCEGB9upBWEGC/uyDKGGQuSnWGKagv8YI6bxrgPRcucJmc3mnh75ox55nyP7EWhwq5qIAhcAEV6gsAsLrAPBqy/LqXMKQMeqEH/6KKUxej01coqad3jZmmtaiw0wBBxatB9RoeuImw7htAubqQSRrVOLsMbKrgA4S93ZGPx2UmnXs5GJPsn5nusYAHDgkUKKtgMBrkZaEYDpkUZQsAvhtpzqAokrBnI7t+NKVbxElDIrKOeaGVtgVp4Gd5claI+GZecpps+4AmXqkVLgrypbECtbtRJRsjRZBK+7EFI7t007t1MLtQnhTlY7S8jaGEsYAx8IBoMKq/vGaV/7AzoKjZXgqLJ6rd1KuQXxqxNxtGiJArmaELv/67vi+7aKyUt1W0rF6xhBoI9cAK0FwZ59c55GUK02oLrPuLS6uru+GqfA+xBqG5iHixArO74EDLdYy0s0yJWP1K7K0YP9Y7oIwajQKJ0eaa35S7UJG6deoLJjYKn9exCNa5tGkBADTMDjyxBh9kifSxC8VLHgAb9mw7xPaZuZ+L1ThwYBGwUMYAQoWxGXS7sCIbm9qhC2a5sooBAmnMQxe7UJIaCb8h7M2j/uKxAdS8NjKLJTV8RXjL8SUaSX27/hC7MJwb1WzAFInMQEDMQH4X6C8rAFkbX1AQItsCTv4bVbEHi1M5v3WsZCyLYzR8a12K8P0btTawYFEcYLq8YE/zG/fJy7ByHEaIzB57vAXOcjCkMANJW3xjGB6jJRQQDDsNKqP4C0fNzD9/YF//uMj9u2vmvAAlHCiZwQIWzFbXoQLhvJvpu5CtHCCtG5MAAAAwAAKfAjKywd8VpEphvF/hK4fDyGAVxxM5yWppwQkNwDrxyutzy3HzwQe2zFgnwQiIzL/MsQwgtQP7IAHuAB3BUj6XscLuhpf+svYtvMQujI9ya4IcvF4CvO2pwQWmybfmwQl8vPnOrKCAHHc6KfbFxo3aUAPtLO0TF3WRC6y7wQ/0zDkzpzMxmY34wQ4SzOBk0Q0WvFIyzABP2yIV1uP0IAALBiITKxIZICw1weIP+AOhvGIDvmWLyXuvTMAbXcbV8wtjW5yiZ90gWdEF/QzBl9EJtq1EPcy5CVPHZFH4/pI4ZWHnMzanUJIKPnaV67ECNdxhZ8b4wM0CTs1E99EM18xAmB1nHKEFRKH8HcApj80AcsIR5AAFPW0iECIPzmWBIdhj1tw8jWzZu51Afh1tacEKlMwwpRzZGsyNnlIz6gAHPMa9+lEFDaXTNtHj7gRX39H1eHntXipQIhwWXM1vcW1od9xmgt2RzZzPacwb5bABNgALhtADswAXML2//mI+rcNTPQXywG1RJi2RJSaJWjyRGNx8irdDs2m7NcxgGNbPZrm4/t1r493bb504f/7LsIoAMGoAAIUN4ToAMzUAAvq8vBKyIdAADmMQAgECOpSaUUsAAw4AE0MAApAAIL0EK95nUAQrqdhlWDmpdITcplDLndZtjYnRDZbNTbLBAOvpnVTRDhXC4KMLcI8LsMcUcTEHQwYGqhHZoSgi8zoAC8NgA0wDAeMNyQ1CDxCq3xyrwVbpvP3ODN7N0Y7tYT/gMXHZgXPhCw3AM6wNtonNJvHCIvTmgG8EP6BnDl4QMAIOJTNt/0AdErEs1lPM3IxtqbyeMDMdAnreTQW8ENcAEaEAAgm4mILbtTe964bOYxGCIdgOX04TgvvcsDsgDHdN82LXRuAuatPXWEjpZD//7Kbm3mSZ2JDQAEf/ADAZAIGfoDGtAJG+rmrs2pC4DkkbzEA0LlVg50N2BXjyknLQDfCePnW+0mQh3mhtfMif6tiq0QmqgBGgAHDdAAko4CCp6JCuECL5ve4swQ20QBM5AC8v04rQMCIFDXWX7X5ZECVo4lb1KbYv15Sr3pRq0Qja2HKAAEM+CR2c2pCDADU2veNbADuv2yvi0QgiU+q0UDNBAhVN5rTipjeX6zA+omqL2ZhF1x1x2Yb07bTu3bAz+GDTDuUQnhC1sA6P6yt70DNYAAExDxkryueR7gxrPOgp6nePsmCX+7ujfyUFnuc1sA7J7bu93h7i7LOzoDmf8OjWIuEGFM7OIL8etNzgMyA1p95WImnLNUzFOCz0KuezeOlgrx0TtwAztQ3uZtADeg3k+bEEkvhDJvkLNewgbg6b47Ay4/zka2OHq9JAMwapPMK1rOIr9Ok1hseFdfkzX/A+FcAzoQ9g/v4Qhx6EI4BBqg9We9sHZPwHdPvgtBSsK8KVJqW0zsJlxekzlu6Dse+A9/A3hfwAnB9xwQAH+/jgWfuC9bADfg9aG/ADVg+JXcXT/PJDBNyW+i+c/o5TMH+4+uAUHA5pq49VPL7nNu6+t4+9Xb1i+LAKOf8gtgAFML6qXUn6lHsX7y6tAoAQHvdre+5gHQQpyvAUDQANz/Pes/MLU3sOG47PvQuObkTs3pvgA6IP49UAA14PRzyxAQqfbS/kh+gu3V2gSzrXu3DhBwGhjh8OcHB4QJFXJg8MPhQ4guekzsgWBGAYoZNWqE2PEHg4ULgSQKGfKLx4deNk6cYGDGyxs7MK4UgxJiGhg5de7k2VPnCZsOtfgkWjToUaRJlS5l2tTpU6hRIX4BUqQkBxRPpEjl2tXrV7BhxY4lW/bjVYQNAqBAy0HCUZUULW6cUMOAAR0zamisaRMk2gYz2iI8E3TMSsSJ+wZdU9QxT6BBuzymDCONWcyZNW8+eoYgwqwXOI8mXdr0adRH/15tQHLwUTMZ52pEUKMG/wIEOwzwDRqlbZEZn9GKtkkm8XGNZJJWpnzUCnPHVlJPp14dDZAjJ6tv597dO3XfbQUP1o7yMMUCF48jWKBxTO/BMxoMjhJUDHL8Pd4jlQHdaFCc/POpi+8KNPBABBNUcMHMgIhPuKsKs+m+jHSY4Lj03AvqjMGGgGOwJoJiIz/kvEjqBAF9usymxlLkiUAGY5RxRhprtHEzDtsKYL62iEOJQopq0AG5GTQy0aYc0TJihcEaCorE4448ajIXd1rRpip3iuxGLrv08kswF5RisAA0oE9EjQq44ULEClgAgYykRGkwOt06SiIoEUuKyixhgNGm/vqUIUxCCzX0UETBGv9MgyBAPGojBNZcyc29OAqqTjrhylNPpALs80+UUOwThkRLNfVUVAllCy0NAmhSU9oMuOE23HKTdCPVMG2rPI/O25S3ozzNckuU+MwyVWSTVXZZ7lYrqYEhBnsrqLgg1e0uAyaYaaPFPHJW14UkNO9XbpcbdVDJRrWMWXbbdffdriAMKbBMDSMXWJTCAzckHz0C8t4elENKXVIBVFc6h9yYwg14G3b4YXb1vWoGJncNyjiAJ9oPJQf3Dam+CTPW+ER11zDYxSWEECKDQgTYwAGYS4B4ZpprJrRjtOQbTFx/RdZvQ49DCvFJkeW0iQh1r0SpMpUzyCCJJGCWemqYBbD/+Wqss1YwyasC+LBHNIsOasygFXLSJp+NLvbgo3hq+umoqZZ7bge0tvtuvE8ju2yEQEZb7Ev5RqgIWDNOCgN1QX1IjSkiKARqE+iWfPI38rb8cswVFZyDoW3C0/CgVhW8cICTErZKR6awIIISXKY68sljn3uKzGu3/fajRC/7bJSqLT2ob4NGw16Ru0XpCv9SXvlp2GV3/nmYLcB9euprD35fwonP2HiI5A2a544w3t5cn96GGnr005c6gurbd19r7z0+yleAuX9I4rKPsM9ngY+iwPy4qU+AA5TZ+wx4QIfhT3j7E9nGPIIzvvnNIyNqYEcYFwHWCYAJA+RgB6W2/wEEhlCEyzrC5jgAPoj8614O7AjXyvaERwEsEnYQRAZf5kEc5lAAVhthD32IKBcGTX9Ey5jaHrI3vvHOI75LzCDsQIg6HMJ1OaQiB3eIhAhAgXY/5GIXw4QGE0rQI2k7igmzZxMm9sAOdoiiAMpQRTiqbwMCKEEWp1A5L+ZRj2AyIQyp5bPcmTAoahhFHeqwwzgm8nlMoGMELLCwPUZSkmCyiuCU2JE0/ipXm0ODGxZhgTa0boOKJCXdGFnHCExBDZNkZSu/dD1wnXFcxQtK/NqihBK0bgMbGGUpfTm1HWJwClt0ZTGNyaUnCPJiPrOfQxSYEFy2zmW9/OUvr2jHY/9mU5tdeua+hheyCtqkY7nc4S6rec451lGLeNxmO91ZoxJuDoUPoWDGHHjBCCDynL88pSMh+U6ABrRGQfTYEP9GrhkaUpT79OUp22CBRaxSoBOlKI3AuDkxYhI/MxREHe4wRYaSMpipJGZFTXpSGfWRdE6EohTfGFKRCgCLWkRpTW1Ko0om0SbDNKQbYUrKdNqRnTclalEXBEtdFQGf+vxpHPv5SIYZVapTZVAydaUEJZSTl01NZCNTKVGqhlWsCupmNF22Va7CcaTDHGtb3bqgI5h1mmlVq0yF+la85tU7w8QgU+mKw6A+cqh6JWxhqUPNvwrwqf80bGMdWx0BJBZ0enR8aEQfe1nMbgcJkpXbWkuaWdCGFjUR+Os11yla1KZ2OlNgaGDvqFrYxjY1alCkQ6EqW9zmNjU49Koqdftb4KLmhs7zbHCNe9zTRLazdj0tcp37XNJYoJGChW51rXtd7GZXu9vlbne9+13whle846VeQAAAIfkEBQYAdwAsJQGQALoCvgAACP8AfwgcSLCgwYMIEypcyLChw4cQI0qcSLGixYsYM2rcyLGjx48gQ4ocSbKkyZMoU6pcybKly5cwY8qcSbOmzZs4c+rcybOnz59AgwodSrSo0aNIkypNqQbK0qdQo0qdSrUqUQEONkQgZbWr169gw4odq8aBWQdMSrgZy7at27dw454scbaugCly8+rdy7fvWDd1A2e18Mav4cOIEyueGUGwYCZI1i6eTLmy5csL3zBxzLkEXsygQ4se7dYC59ODC5Nezbq166AbUKOGLPm17du4c5N0Q1e27BKLdAsfTrx4QzdINvs+LcCC8efQo9/OU8jE8tNMItSWzr27d8NhYMD/8GGozPXTnr+rX89ebBfx8A0VOs+5efv7+PMfpQC/P4VCytFXV3bb6WfggQi+VEV/DI5XnoCCpZfghBRWCJIMDWYoX4AQOmCfhSCGKGJDaWRoIgwyFBJbh2ZppdqIMMZooQgnnrjEgyyaVYIaMvboI37h1Sgkjjl++OORSD73npBMprgiiy4mKeWUr63BH5NMnvCDBVjl6MCOVIYp5mULYsmkFQOp0VuRzo3p5pt9XWnmiRQY9EYET3aoFVdw9umnWCXOWSMGCXHpZVoF/qnookoRISidayhEBSNrsiiAU4xmqqlQQT6aoRYKbcHDqHrIwSGEUW6q6qo2aeGpiWEo/4RFDDHwQOsLceQJIaKs9urrSla+2iARCoFB67HI0lFph5f+6uyzIJVJJwA0MJmGQlkgq22tpZ4q4AaEQSvuuBTJmeEDBCwwgJB1KvTCtvDiqquAtJFr770IBWriAwukMMC6NVahEBfwFkyrsl5+GRy+DNvrqIktLNABDP/WSEGkCVFhsME8dOsluC82LDKrnTbYwQwTUwywiaAmtMXGMMegR66HRjbyzZu62qAPHSzwAHwDgFBjrAnNGvPGttLRZY4S4uw0nME2CIDP/XUgtIkiKBTE0UdD8ANy3tIH8tNkhyltfwAoYC4MNFyd4bUJZcs1zFkM9IYF89JHYNl8H/+5NgUgzABCyvC1baIMC707t8EvgGHQFMtC2HTflIOor3gUKKBACwDMQMAAVxqeocAJEby4wVgkFIsAYZ9nZOWwI3hCfw8oAIAPmHeQLgAeiM5guxmfbnAQCvGXgXU57h378veVTAEBhI+HO+eeu91fF6EKX7ATClkx3ngZJJHw5MyXLx2NDPqAe4YepGA9fEQj5IT28G6h0Oz9+SBDEq1f97r5ABxO1OZEAwI0KGsJ2Rr9tOW1hJTsdxno33KyE7IAWvA1GPAUDWbQILghxGjIqkACSGCDGcwgByz4AMy4oBD0mQh3QjCPl8B0wRqyZm1Y2iCDtJQQMCjuWAewAQv/VFABWn3gADggAQQK1riEDPCF4tmfBH3zPxtakTLe0yAH+0M6hJgOiDM4ALwgMMKCpS4hGRQUBSL4sQhU8IpwNAz+HuUBAPhnIUs8VgVsIEaD5SAE8CJeQnCIJQrEcHw8iqMi+fJAYcEAey7TVghIALMR2KCIyOJeQrLoSEPwz0tVXKQox+JCR4oHY/LTFg76uDEV5PFY9kvIHE0pAzy18Y2jzGVVnuhIBCJEgccawQwwubgGIuQKpuzPJARiqOSpRZfQrEoakwmDK8hKWx+YgfZYmJBSmjJ+P1BTwpoVzXIuhZCe4iFCfIhNbZ7uBQpZAzXF40uC3GmKstmTOfdJ/xROJrOLB5EbsoQpvLolZEnU9OBBaObMRPHzoTiZpSOBh5BXIgsHKlycIBGCzkep8yBbeIEiEAZKTEH0pDVppLAIFUl4HYCSczsjQs5mSoAaBIQyM9UtUcpTmHhTWBeTlMFIwMqYxRIhEgWq1rb1Ankd6pk9jSpKeCmsehoEmGPMQQIsWjAqKASZQvoZkyCJEIHCi6RM+4xU1xoShCYTnDeFGRltkAAVfOCICdgWNxHyU/90rlpCQqVB2Ik0j+VobGxN7EY6KqiPDvaHG6vAJElAggQUNQbwdKLFFLAAagnJqgX5IswUMbO8nadeik0tRWjqSDTFbYHaMihC3Po7zf9RYACAPZE1E8LVoyltfAtTrXAbktRXUfQgvaWf4wa5Lx0AgD+4rZFjC/Iy+hkWSuEarnYNAlZqstSLsEWWTA/CWvHwy464G0D0GmTTgswPtqWtmUO3m9q+UqALadACY+ET1OCFl1ZHPUhxW6CD6FXMRMctCFZhC4FFRE5A5KNvYuXJICK4diBVwFCNWoaQ6v7XqwnpbtUk9j3xHDhD3z0ITmHLTbCBsk0STixC7wtXglyhuOKpMUFWvMC9HuSnA5hBCxp04t8JtiCEDW8T7Ya3Q2knxmvlj4UbolIYEKuH/6WVMQ9CYbTZbgEgGDLQVsYg0BJEtLAdL0GgsDQWRRj/yvtMQxd0nBANM0ihBjErbGV7ENqmjT+3JQD0oEvm/tBZIMnV3kYPwht8oiaUcFYtaxNckEQLb7kc5a/tTMbZFACg0OKZLkE8HF41gzS+yXtypIfLy/aeOcsxMDVBzuaB9faHBp0DNQwufBCNZTnAqaRVHNrcIRquur7+OXJBfP1fYBfEzuJRX42KjLmlZhnE1j5Wx0rgaObA+NhrvRyHQQprbB/kcmYKWoNSHNdtVeADIYj3B4hpMB9/cFujeoEcTHudVIE7qnI69A94TD97F6SvQrKakXsI2RhAgAUziHe8SUgCemsrs8VqOK1sJWxiSy6R/0bpksw8kAUvcMsG/6mykHwnnnHnmYEotPhcR1AwPpc1ZqOigxzG+e2Q7zNIeC6InnusENqaieUwEDhXcwBTl14ykAyxNLxKxe/l+Nvn5SQC4tzFQOUWT1ge6M+VOyxJG0idstuSNXW1x4NhIxLr5ayCqweCZq9tgeAbU7tAyvuqoBOE2bTCQV4jiwOaI8vZBgH84nK+85LCvadcsKhs8V6wRRsE2hPNNq2EafGjmfuX/30B1Xf6+JNyQWNLNvnGPl8QdDty7gJZMRK3yRDKn46FzWQRr0oP0SDsdcUvoLzBCYLwR/X3IMbS1kuFh3Lka1x7GP8B5MZpUt4/NMm0qlsQstDw5hNE5Y9yuf/Qt/WBps/N5gGFNfrdEIFuc0af1t/n0JebfGShnyBGF5bStwUBdy4O07wFa5ZHELnXIbsXf9DEVTIFfABoEPtlJiQnEGh2LAkASDHFEBNIP3onEK8wBw9GH3eBgLk0gbFUf8eygXznKX43EIoXTE/HNYi3bLAWgwNRBHPAASjAbR+TXSIIR1yFbTw2gASBecKydWRnMCGQA50HL6xnEKQGW01IEGfAAVRIhSuABB6nNzbTg1YUBFjwQz52eseiSfkyTzAAewMHMwlgAyFgUZ03fAVhe4sDhwNhBFV4hygwB1lIH1DFhTUEBlkAAd7nhS9Agz/wMMlEaQNhggZTfif/RFknxEAMwYjBpALxdgAfIHWYtRBocIeeSIVFoIN64odSsgYCJxNCSGVmSFbpxzUQcFeZuC33N37YhAM2QALxlgA5wIaWNosD0QSfGIxFgARVxxk9R4o9IgJoeBQ6Q037l2UNiFzKF3HuRgI5kGipKBBfgALB2I02uIeOwQS4hIwjsiCs+BRU9SoR+AMZqD0bKIHtdFnIwgKDpy3veATdmI+gKIqoEQHkeB+7JRFgtY5GwXdEoF9zsoIC0YL0k40sqEr1OEY2kFGHtxBFoI8YWQRtUHXz9Y/SQQHs1hBRI2pJ8TdaED9V8IAkKRBPuEBROGrawnkwcwARGQMvKRBT/4iROlkEEZCFJeCRz8FrBjE7BGkQiKiIR3E5FFAFyvYDVYBj4oGGcjg3dDgQKzZJtKcQdqiTOokCsNBodQFyQCkcIjB2PxZFpzgQtCUVDyMCCjkQCIeUP6B62uN9SLYtLGCBxcSJXMmVTTAQpGBLAjCWxLEgK/kDMxaQCeF6aRkUYUABk9CYPyBi14MtsFaVAjF0uFhQCwGMfYmRaGAQUCCWhIkY5/gQYCWXNBWS34dDbzkUkjmEGdKUA/F82hONBqFxeXlpCrGNn6mPRlCaoiEDJ0CbTiQnCuF6EUiEZxgXrLWO7Sg878iO8BICNRkz9/ib+ngGwgkXY+AFXkAGEv8xOxSACBABbYpZEColA/FzBXKGiAxymmPBS+kpg1nmkAsJL3ukidpiiD9wkdopjN3pFWwwBmbgBWJQEGbQAz3gBRKBUPJ5lv3xlgh2Ag8IA0XpFaV0mC1JPzfJkgaTANdpMB+ak3f4A3DgCdp5BAPaFWLAoD0gngQxBgzqoBHhVkRgnHu3bl9nSocJFiUjlTNYewYDATkgjwWDmVtZhSjAAGyAAz+wAn2JAl/Qol0Bo2NQEGQAowQhBgm6EP4EAxRQnwNBmeIRoQIBlWYil2GBP3JJl8zHEHCqZUxHkQ4nc3zpjXCwAAHgmfr4l1Z6E19wBmdQpRcBozY6EC9ao17/AKM9wAYL4XowwJrpuI7FNyd5USasaZWXyRBD51K2SFk5EEax1ZkYuQIzMARDcAEAGoyhGagy0QQMIAF4KAUX0agNWhCL6qgw+qUKYSJEkAZpgAFdIAIWaiKHmX+PEptWQQHH91hZtmRcxzXv9gGGpy24ORC+qY8/EABK4Ac/YANBwACfGJywGhP42I1AABFiMAYGCp4w6gIGwauOKqO/mogKkYIJmRdaAJ169V6LM53ReTrZqY+ekAh2yI2ecAFS6oncea4vIQXcmI9PYKgMsaX0yqDzmrE9kKULwZyPkpzUtIxA+ownKBBBwJDDE3VDqhCt2o0aEAA7CbEW4aVi/wCpFPEFL9uNEmCrDLGr9IqzA4Gr9Oqx9+OMDkRNaMoX2/dKR8WfY8gQHao9JaqTQwAEOsmiNMsQbHCzBYGlFbGkGIkCWqsQbMCxPWAG30m0HJuoB5VQ92pKGboXXOAE2Daw2+KfPwCw4aWkGHkBQzCx+UilW6sQu+qrAoGrbgsRUaCdgKoQaBu5vCqvC6GsgiKUBXGh0jUaipcFdzdGcgprdjkQnYiRAQAHOvm4hXsQZ8ugRpu4NToRJvqbEmCxByG5uKuxYKq0R2tKbJoYLSlILYmZaZhlvigQftqNRpAIO+uqqwu5rlsQNMqgXuqu4MkQ2xqgKKAQbJu7GSu0Zf+YTOJHfNQkGnwbA2SoZ9K6TrbJmwmRvcGoBAHwAzpprlwoBWdwBFEgqwwQBRjhArE7o2iLuAdBqwFaha96EAvqvQPMENSUrEiLGSZ3VA13vPCYZQWbj0VwAysguN34sD04u3doBLb7EDaruLrawAmRvAcMwgYxvQycsfaaENRkhOQFt5ixYsY0gfj5A1B7NP7ZvJ4YszPLhfDriUXgsw3RvY6awhz7ugUhBQfsiWVrEBgbw0XLECArKCJbIwBgQAEDGismW4EoXlJbbgshwsGYCA2QtX5owINbxQoBw/RaEK2bsVBMEKU7xVTovwgBtFgMtguhpmZinOAHA52la/D/sbSJAYiK04B1C2AMcb5Ep5V/OwRdWcLWx8IUq8kvrMI2i7aLWxB8XIVPkBB3HMiIyhCWu680fCItoDYKEHZYMxpgwAWz6Huhm2WjKxB7nI9wgLUYqbrxdwG0m8B/rMq8OsoEIcS/yQDQq8wMSrlFh8OZZiIA0AE88z798aPEMZVcY8GcPMXIbH0Sq50ocAGGK81NnBDkWspFEM3szBBh2iA0oMiL3LsZQgC0HGYI9h3Yt0DraxBHPMX2G39fAMfa6ccIwc5cmhBPUMpUyL0O/aiRKiQKgDLrkyFLi3AP4Dbogk7fMXQ/bI8Lka4SzQEubH0RzcfyLM0ETBCNK9Hl/0wQC8zOMW0QNeIBNzAAC9BREJwhKRA9/gIr3qGA7KiyK+uyKc0B8SyCwszHK00QTBzIOS0QKC3VCUHHyjzDCDFtdgQCt4Os+WoiBGAuFEA1HdQdKdufA1HSVdvUclx6UizRUz20FZ3HA6HGAarOCHHFHIsAgi3YT6zFJzI4MPAAM5BbDdLFDPIAdsQg6sZe3+GFtHK3c7gQYsvHhIuAM13KDP3JDq3XvpzSoe3E9FoANXADC2AArq0DM2AAE8CrpE0QOEYBN3AlKQDGGaIQKjXUj00DBmBrjFwc27dXikcFKtvLP/DLpUzMvMfXC50QgK3MzDwQKQ3dA5HKjroAC/9QALxaABOgAMvMyiaicJjzOSZCpgOxz/4CAoFjQgoAAmddZvnRkvazBS2ImeN8wDVdetL9zAkByKp83QLhwQcMzQmRsTtgAAxMzW+bIZ/WHxFDy3fWo/DBL2KtXjQgJwOQAjuUHzo8EPPXmwhu0H6Y0gp+EASuygrxzhhpBA0ABxrQsFUoAS/dAwVwAwgQw/ScIRQwAxYuHvCNYvpsYiB+IgrA2L8LHSa3Vw2XwXad4imd4y6eEJst4zQeAAGQCDOQCPP7BzBehRTtqBPg4DEMvueWIR2gAA3iAULWIB3NIAogVvuiABsNA/gBfHS3LfjpzNr51Fw45lOsEADs0Ff//QOfTYVBEAAaoAEzPgNUyAcnToWeLBA3zaCyjcWJ3t4NgtgPcM8DAAAgsAD1LXbVDB8ewNsn0gFDzqzCEdCy9YNp3NQcMNfxR+gtnBBVzekJEdXCOAN+gJF3LRBczeMZWwAIoAA1UAO86tUH0SC4Ld8bjlttU2iHeTYfroLtccsWhWmEeCx+m9KdzYWLPsXF/gOZrsy1HeBUOANtrI9+fRDVjexmbkI64NozAN6CrBCYpzsnoth2LqaOndiay0X3PSumBoiCmKfZjYznfsDrihBc7aji7doYXwM9TtsJUdf5OATuzgGn3aW8agDkHbn2Hr2DzCAAkOTY/D6+zbv6/wEG2TqXCwHspfzf8RfyXDnyA1HdMDoBN7ADCjDYE7ADOjDbjmrg9KuPjo6RPi8Q3F0DOyC5m77KlcsgC8DY0k5i8BO3vUQlX9DUB82FPF+/A56xCDADJ4+7TF/pVdjoGLnit2vmN2D1zh6v5g0fEcMkDzDwb3nwZE0lLV3K6W59Yy/RdG/HGXv13vvi+kjE+rj4X8urSR+5VM+rPz5mnoKGhMwkTT4iZ6+Pgo6MwNkAj87lJmTjVLi9C86rCnAD/P747izviaCTZQ6jCJDyvIoAl++oam4Qkvooc55MYgLoXInrPajQHNDoXh4AqqoBF9AArH+ivF7yVR/DiR7xd//YAJKOkQqx7j3g+zsw+zpeA7/vqJ0uENS0jq1sJrBuITj/m+WOjITuB/HOAUaAyRgJEFJ+DCRI0EsPhAhvIEjY0KFDMQUlRuFQ0eLFFTOMXORY8YzEgmMeIqyhw8BJAzd2FBhJBiRIGDFlzqRZU+aJlwSr2OTZM01OoEGFDiVa1OhRpEmVFv2CouPTp02WTqVa1epVrFm1buW6tAlUizPAWvyYU2TDGQwbIqixw8CCGQscjgF6ZiyHGQ3uln1JZmRCBIERsPxLV6iMnolnUgiaRvFjGFW6TqZc2fLQJ3fBornc2fNn0KFFU6U4NlGRu0CAnk2Y1iHbGgoQTJgxt+7/3SFw7kYBKubv75GGg56ArDhomOKJu4xm3ry5FM1PjTinXt36dewSL9wNoHcs75y+G+qYALxH7YZegnLXsBsoG/Pxe6gX2iV5zzVB7/MUkd3/f6UkiI4jvgA08EAEE8zJrrEC6OSuJ3pzyC3zdFALIfpyuuuHAO5iICj5zHNhKPv2q+knoCgwkSacFHTRwCMGrIiBI1608UYcR/viLg3aG+tDoF6bgbC/DFDAoaAYAIuPBrb7EcQQgRvKihVpsmK4KmViLEcumWtKMxSa4KxLMss0cyoeg7irCCgbMmAH4HaoAUmglJTxKRSCOijKv9gQyrEsY1oOKBECjelMRCs7/2MjqGhM9FFII/0BNbAa6HBDoPZMqIAFynuoAAohAqq0OzsKygw+/4pIKENh0CKoEgMNQ1Jaq0IjM4vCHLNWXntV0E6oGhhCs11B0nTTHVQSjC2VRlr1JVJLvUggs1JtaahWW8xpJ0NR9PVbotCIwogawTX3XOtwBUusvVb7q4AJUHqTSNtyclLaiwqUyC9r6w0KsUC1fQnQQCVD92CEE1Z4tGifmoFSsMp9ibV+ERIOJAbxtUi18Cpu6OKciDP0uFYHXfhklFNWGakYG/QOLPBeEs/j+YDaUWOLYgYJPpprrq9VVg3t74cppogggpWTVnpphDOGKgAgIJSw5wxfwv/ZoumC7HnEn7sNSsX7lhBCiAwySCIJB9JW+w2m23b7bUTR4NFHsIDMqWeEghLwartfwruHKVv19iWRbRKbbLPRVntxxh2YAm7II5ccwasrkqBNmpOsPM9M8fazsZKDKvTwss9u/HTUHZ98ddZbFw1inPXE+1mQvqr81NmxNdTkH9yYwoIIShBgg9SLNx5p15NXfvmrgMX5i857pn2iyjkoViKKK3Yp6BXFLhuJ4Y0Xf/y0kWf+fPTTz4nRq/UNCW+QC7oXZ/cJ4pfm+EECOLGxS0/CBLUxgXwDHB8S1HdABJ6vYfi6AFDu57H8DcRpGpMYSGYGwaEUDgb9SxwACfj/QRCmTQAJJGEJJxe1yulMIhesWNUkIrcUvgdvLizIFBZhgUKczYMh5GEPR2hCIAZRaRPEl1RywjOa0bAg1YuQ1mg2oqIdTQAC6GEVrdg4IWZRiwqDTuX6BpK/BQV2+PqiRKxlBzvUoQ5TvGIb3eiAKR5ti3Ok47eqdzmguABvmrsam6L3kEHYgRB1OIQAyvBGRPKQCQIoQRsiULQ6RlKSvHLK7f7osekVRF2xA4oZAjnIQh4ykaMc4CJLcLQpqGGSq2RlrZynMdxJb1TVG5PvgAc+KpJSl8YzZRsssAhVtlKYw5QU++jnrp5F8ActK5USSiC8DYRvl9M8XTRPaYEp/7iBmNvkpqQWKK36DYSF/VImETniTGhuQIDUZKfarBkBbGqzm/OkJ6S+WSoVFmSc1lLiQGDIgRIoYYobUGc7DTpFJEQACtmsZ0MdCilz4lOGVJOIGowWPOIZtJ0IVegU2PZQkIY0URG9UxkLQjM01iECU1ynRqfJ0YV+VKQzpSmiqmdSg8gnpWvMpUtfKgBUPq6mQyVqoqrHAdklJJBp5KlPqRnHRwq1qFOl6pleia+XvGEKUCCkIZ26y17+MphVJWtZzXTVZkIBChHA5Vd1aUpUjtWsc6Urme75FHQOr6BuHeU7HynXugZWsFz6Zl6H11K+vvGd8RxsYx1bJlYIb6GgiE1sGxfL0MdmVrMvskAbhLdOylaWhzD16GZNe9oXlUC0ViStTFH7WtgiKAKrJR9Ui+ba2OZWtwaaLW0XZ1up7la4wz2QBRK7SKBGlbjLZW6CpmDQsAKzudOlLoLUMEq4/rW62+Uugqp4WXl2V7zjBRD5wEte9KbXQBlVG0cZq174xvc/wIupfO17X/zmV7/75W9//ftfAAdYwAMm8GsDAgAh+QQFBgB7ACwaAZQAygK1AAAI/wB/CBxIsKDBgwgTKlzIsKHDhxAjSpxIsaLFixgzatzIsaPHjyBDihxJsqTJkyhTqlzJsqXLlzBjypxJs6bNmzhz6tzJs6fPn0CDCh1KtKjRo0iTKl3a0Q3Tp1CjSp1KterTDUyQOLXKtavXr2DDikU4xYFZBwIsjF3Ltq3bt3BVljh7dkOErXHz6t3Lt+/YN0zoCi4xxa/hw4gTK8ZpQbBjB3ZJLZ5MubLlyxEFPN5MGLPnz6BD53WzuTRaC29Eq17NujVSJKZNMymhxrXt27hzt9QcO3Za3cCDCx8+ccrc3rK1El/OvHlwY4c2IDddAorz69izX/YBQ4Yj3tMf2//Fq728+fNrq8BYD4OCoTuBwz/ujL6+/ftPZbDf76EQePl02ZUafgQWaGBOV+ynYHuOwAegYLPVduCEFFZ4kggLZiiJfw8KltaAFoYo4ogSrUFBhij64EgZ8XXoQFbkkSjjjDJigOKNMPhwQiHSuWjWbzQGKeSEJ+KIowcr+mgWE3cN6eST5aVh5JTrvdejj9VBqeWWwmFIpZEUCATFcT5GxuWZaIq2xpdTdkGQG0i06CJ9adZpZ2JdsGnkGgdZ8F+HG6B256CExlWknhmKoNAlJcj5YISFRiqpV1YgemMaCjkRgx5xXOkikJOGKqpSRFiaYZgJBRHDqqvSQaaLMI7/KuusP4VhaoYYKJQFq6zyoAcHnnYogHW0FmvsTFrcqiAFfCb0Aq/QvkDHnw+Od+y12KJ0KIoPdDCloglxAe24q+ohR7APlrBItuy2y5F6ONJAwAxTXqEQFeSO+8K+cVALoIDuBiwwRCfg2MECD9CLowwKqZrvwzEwIoej6RY28MUYD2TrjR0o4AEMCt9YhUJYQJwvD6tS0amSp4GY8cvZepnhAAoUGfKpCoHxrMkmQ8BIo0rOFiPMRI9qIooA1MzeDA/cqIVC4vJsMg88YPGGBegCCGrRXEsK74IAgLDtAjTcGMa9UksdxEDGsRxr13Dfqd+yAACwIAhlZ3iCQluk/80zFga9EUHW8mUZ9+FbSrmsAgu0cHfeC1pBst8mb5EQFGWwbC3inAcp83oUKKBACgsQ0MGheOOckM6UPwyBQurJUAjFANLZ+e0VrsmfAgBwB0MHICyQwsepL+hmQru2ni8XChW8ng8ZZK6kmbhXX6CN7D0g/IIepKADAARAvt/ZCUGgPLkvgJHQxgrKkAHt4UFq/fzobftA0xyHvyC4CPV9/riAS8jn9rMECkSPZR+inwKvUylEgcBbCsJUQko2rhGoIAQhOMAHzFe5hBwtReuRQRLcppwFmlA4pXLgAJaVs3FBgAQzsAELMBiCGSSAg+SiAuzYZED4hWdrJwwia//Yp6cBrHA/uUIetCqAAxJ8AFoQSAAORrA8hcxNT4YohOaaJMQuhiZPljKigpqFEByuKgcseNgBcGDGVb1AIQm61RLexzLDefGOldkWm2gAwfXw7yBRY9Ua2wgtEiQAgAoZoKV8IIQRTi8CLsOjJPvyNWWtx14J0RSvcnAAk1WABONaG0J0Z8kcdaEYcaqjxSbJyrw4r5QMS9USZ0BInjlBIdgrJQzI9wM/aU5QrQzmWohoyZEpkVcHAKXymJcQPd6KCAZRA9B8JD9hWrMrydIlsxSyM1aFQJmUe11CFKdLCQbOl0oC4jXXyZQPlvJp4RrXN5eZSF22h28vaMSrOvT/Nnb6EymVtCQvD4IvaH0gB8pTH0KIqawkIoSCMegDsBBIrH9aVChXtOTeZEkuHDzRbwFECBh1SUaDgMGFjfCXfDZ30ZbqJI66NOZD85VMylmumfb8o0GSNy4eMEIJhAuP7VxKVJko0lSoctbDEnBIqekwIQ3EEf6MZM6D1JJXL+jXFiVT1K62hJSlPB5CAkkuRSSABFTkVQXGxUyEpPBGAJiB+DIUy7GmzacTq6OEvMpXk+SylAM1SEEh9gEYkoAEOZgBQrGq0IMwdD8UAMAEFDDXBcn0IJpMG7+COp0E9vWzIHGmqaCZEP+l7QOoJWRID5LNU01AbMVD0TYR4jDK/ymiVdOEVQmGBtreUoScpZTcBP8XSoWItj28Ww8AjoginRaEp+fzVRx82Fm1+Pa6EzmqpZJ6ENYRl1VPRUhA2RM6u61HjDfCJEK6+V0ItC1oJcSufBXyWFM5FJDf5VVbD/LK/TwguexBr96gll9WMVNwnEWOHefL4IGMtH1dyOieFHLV1olzoRl6gA76eF7mWhZtBY5BY8W0z2pBssENdqYI1HsF7e7HuQQxbX6zUE8Fac9bvuuwbBsW4his9k0RoK6CV4ni3kbVBxTAQEkHsgYMHBcGVTUIRPMryoO4cz3aY9zw9tOBFKAInjMN8U0Tgs4ynbjIn3UeEYSrEODup/+u3e3xjwsS0BYswFvdW4ACTgcDGoAARYEliHfzG97SQoBRQo5NNdFM1DBQQAuBxumHj1ngMR8koweba8cMsNw/L2ijdg3xfsMc0SKo9IfAZPRFI72Qv4JuyQWpcDjhCFkATNXGADCApxXEZoKGOH0LOWm0GEVC3qq6t2D1I996TGMBKijHKPLzgrhrEBl/d847JRfKJJrg3qjz2KAdIKsFktnvAnuUlpK2gsR6kCmvKooksEEODJmATkLM0mXsmT63aGxwFxW4oD5IbfOL7YG4mkryWtC4B72qD9iABCrAYQVYwIKrFjrUPPMpUOtYUX/z9YqXzbaYjZvum8GAtAj/gW4MVDCDEOQrATmo5agx27p8nno61PN4UeFFbYPI2m8XL4ibv0QDk0c51ryCgAwhxgJwsuqNCxm436gmsUTHZqg6/+fRwIxfUdfYUh8j77KRaQNZK93erCo4QVSuvD5oNZ2pzro/MTTuHwz23ezVLH3tCYP7ShlaLGgqxNLKqyortcAQkKbVS7NouVvzCigXeCjBwIU+UE7tP3iwJWE9EGHzagYqUF7QDULW7zb7ajdHzrcdP8m6b+HuIWU7xAxvkCfrCcYDUfkIZnC+mQu2xyP+wXupGV/Wt3QLFBzzz3l1S6jy/egEaWMFeF9zhkiduAVHMEWNn60wqDcmQWhr/+ljwAUs5H1Vvh/IWy0J52qTawaET1uzJzfyhHwhAqnvDUu5PytJ+J0mdxcDzQcG5RYDF+ZYfBdyBVGAqzJDrUN7JnV+5zN6BAEEHIACRYAE3XZ1RMZ/k4Ih7EYT19dWeTd/rGVPsyV55FIBZec3zUdgXqcQRcABNMgBEoAE+RcbAOOBMhKCDwEvkUcT7nZh4xd8BWF7bIJ7AiF7q5IAaZQ26UcQAfg/54YQZ1CDWIiBueUiHceD9cF5AyEDRACGCXEFRRJwNFGCAxGAmDdet/J9PgcxZ7VWPcMQ1oZ9C2EEWLiHHJCBObgZkeSF5oEBvWYQBUMBcKgQa3BFPRcTRf8oEEGQd/hWEP2lLGhYEOMnTw+XABjEAjgQerxigqSWdB9wABikAvGXLxBIEGjAh654gVuoYIJoHwnigwSRTRSggG6lIDjBBZn1Y1xQUBQoEPVlKbq4hlIDAR9AQweQijGwioKWd1FkA/WGWt+UA84IXgsRBa/4ihm4gWbRhbOoGonoEFunEA8mAmQoEAdXdy8RBFkAAZP4A0GABVH4Ay6mJ404ENf3Py9Iae82b4Q0AjiAdtByjz8wg93ojXNQYo6xAeNoG0k2Ec5ziQQRUDIwbkMHZVJxZcrCdX9XfxRWSItFLiNgA84IdQlxAQvZkjZYAkEVARHpF2IgBmMgBhL/UTBKKFLs0X5CN22FKBAeuR7HCFB8V3cSqDwH2D/QcgDwBzFrhEgKwQAu6ZJF0JCP0W8zyRVsIAZkMAYG0QNiaQYS4SUZ6RBRtR57lyFdkAZpgAFdQAQncFy2mBQSdisWORCZeD6i2G7QwlQ8kwB0yCrQKBCtWJUuGQo/ACctIgBbyRZiIJY9wAYF4QVi6QUSMVKIyBCONkYKoUs7WRQwBVlVsAYthoTrEZRSCHzBNi428FGU848H0QSI2ZIo8AUE4UvW9ZhjIZk4SRCW2QOYGRGu9n8EsYgLAn0DgZpGkpdHMUBEEGVNZnv7KBB3+D+Yt4Sz1HsLgQK1uZBPcBBa/8mbOIEGZ3AGGeGbBTEGvmmTY+AFw9lm++Nsydk8sAQVpPRodZeW60Z/lcYQbfQB1DdrCnEE37mQaECeRPEFRsAACkmDEoCbFhGcYEkQ7CmZGNoDvzlOdDVQV/CWKFKXAlGJpgIVNiIDRUmJgLY6SWlhdjguAqo8fVkQVHmgrsgACkoUT/CKKICeD1GTXjkGY+ACYlmhAxGZGaqeCyFbJzCXbYKOJPUUbQkRbhiEmMhsDMGAMTADsJk2hfkDUmCjr3gEOSoUBrqQQPAQwZmk8SkQSJqkPUAGDKFLzpl55eQWzqScArF8UlOFtPVyTvc3C7Gje3gBD4qYKFCmKAGklP9JEVLgnS1pBBK6EBfKpgXBBnBapAxBoohSpxuJKKoJFppXnT9wneeTnT/AhNMHilIzjwPxBZBagyvwAzbwA35Qm02gqB9Rk2GpqRPxBRKAmBIgBQxRqUnqpu6ZqT1AlgvBqYgin2HlFslmnAPhbsTlqtGnRq+ZjAtxpljIByjAAHAwBEPAki6ZoLq6EZXaqAMRnG0KEYSKqBewEG+qrPZ6mQzRWsqiiLoEkmPxOWToeYTGEHspSDYEm6U4LjNKEMG6kBowA4kQBDXqikaQrhzxphsqEO46Ed76nbmaEPV6r8r6rgeheaZSjgNBp29BTjvJhPS0EFM4LhVwVjNQszn/cEPQYoQEEaYtGQAagKOJEADmWqgWuxEYu57tKaTwyRCPKqYcgKMJIbJSyxD8aSp6+gN32alwMTdXy6c846cqWGDZGa+vuAIzsAIXyAcXEAB8WASKCgRR8AQOSoMfWxGY6qsDYawZmrEGAaxOS4OT2qtSa6/sihCfqifUOqK6BBexM3ZiyxDW+j/Y+gNf4JJ/8AMuGQVlaoEUG7gOUZNCKplG6qbKyrcFQbZi6qMHsaaDC6emWxDFyCYiio+LCxe5mCnQggXIpzxfKhAtSjnDKBCcu5CJ0ACx+oroSp48643E6hCsi6HvGrIYKqcIMbR/O68I8byti6GvWxC6ZKUE/2GyCtIBt5YhV/sVSsZRT3dTppovwSsQBds6CHmorngBQ+CS4amgsGqb2Fusmfqudwuno1sQw/u3mosQeru9ossQzIkjdXpwkDUDu4Yi5xsXyLcz4RW/bMUQMas8YFsQV9iz1vuKqsubE9uSdasQCSyZR1qTysqsBxHCf8sBB3wQK6zAA8xfpUSqh/s7vNMB0Nafi0F5VDB/bQQBSamSpSVng9qSK5AI9Nu2OUqbtSmp9KrAcEqyA7G8fwu1ByG9WKzFBbF+t0JrcDUAFEAATza7iHGHQUB5lpe7kNtjk3uYC7k2ldCSaUqeHYuYRdC8CAHGCizGAjHDNOjFBiHI2/9LyA6mS3WHIwgDAwPQOygCvovhbi/Idr3LcMT1vtzYkjZwwq/ouRHZtDaKAv17EFgMpwphyDSoEKt8rAshvvsBPlT1mSjSAgTAHvozYJcxggORd+/7AxrsN/PbkmuLv+Tpt06LyIIby2JZuDTqyrAMzSy8ED0MAwRAAB42aQjhrADgZeshL6JFqoehckS4wQvhtSajxAcxwq5Yri5ZwjOphzOsENqLxd37A6IspoBsEPmswPssED3cAgBgZ2HHlvaZIZH8PMuFIpjRRm11xC8aYtlpz91oBPfbkhJAngXstPhszWK5z588w/QMnCKtoXMKV44DAhOsIDspvrqsIB7/MAMJvR8oexj1mLP8mAXdtLAEEbnn86V2zKM/oAEuSaYm7MonnbcpncMDUdJ/u8c2rKwIsAM3ULMzcAMGgABJSr24jCK7DAM17Ti+zJMLkgLmtR8D8NLrUcF+QXmagm1cYD6b3GOe7JLgapukPI5S7bRNLRA3vL1QLRDwbKM1bBA3PAE6MAEYigAKYAAKkKGFTRBZCwMGHWBqrDoIUbXabNZ9RgMDkAIzwGFECRpvnCoM4bLy252uzAH5y5t/LaZUncgpTcgy/LexbdtJyjgFMLiVPRDgzGHcDNEcamMSDAI169LLNQALoEdsDBzsDDFLaRB9/Lf/vJW57bSJXRCK/9y6hFy5tdkAVIyFzkwQ0lsAN/Dbg8vIAqFdz70fRVe+60GGyQYDKZACNEDfkrzWynYd7ds6QC0Q/Sym5z2T2y2mFRu1Kd3KrtgEDaABGhAAATADQ0DhfNjRDI6hO7ADi8wQ4tsB/p0jYWO+Yc3LN70svbwedQocBUgF9fi75ELUr80BSq2grnzgA5HSPSCDe0jhPjvhbNuS1YyhOuDV28sQbggAQCzfHVDakUNy7OEBCmAkMy12zgHMPwAG7CybBlHeM5yoZerKbpsQAb290kwQBV6DF5AILtnXGouhBTADWMwQQ0cBM5ACba3cM0AALh3f+zG7r+QDHdDNGUID2/+CHRf8bgMR4OMyufvryilMnmv+nSEt0vuM0a7YADMwz2b+2HSeoRNQAztgADowAwuwtwsxmuvRAdw8ADSA6PsBAuLMHv5KEJ/jMZayjsFBxPPnbvuSL9VdENfttMmroJVem8eOtJlaAKVuANC+AxOA5NObELONhWar6a4Y2D+gt6H+2DWgAF6NAN8+0ivNHj7w0ChS0+JTpyMVxGwC18QhsOhHzFM44D/QsIas41t57QfK7TeM1TuAAASPABNgAOtN2Qnx0Xw4Aw3Qkt1toRl65Pc6A+yNtwmxLDaNIymgADn2wLoUqtehcirJdjq7xTV+4znq79+Zyt4NpzVA8Un/evELbIUtOQRwAPEgm6EGUAMVT+09ENyKyx6uDiaxBQPQaknRvRxtFFJN38Rknq4Jjtg7n6HqDfT3its9i9QLye8hOwEJr6x6Br2bWsu1ziZJ/5HoMX6idIeQfrwGLPWvaAQNAAQSTuFDALF8GPEEkaSl/uEJsZBKEACY2/VFLpkL4OGZigCNTfazLN8NvB9Xq7LnEYAv6G7vy/DGnq7ijYU1G7QBMAQ/0AANEMWHfPhieQOTneSB77ABwAcLKeYIMfM60NVJytiOnaEgfqcZf5/nEYz61XnAX+8+7soLnq4tCQdD3o38/gOsS+51nhDJPq4ueekZWgNcXQPaH/My/6/7C+HZiCLotYseMT7syAcBJy8QUy+mLl+m+r7py9+N1t8D0C/qNQDtp+7z3Cv9CwkQDWZwIFjQIEEpPxQuXOilx0OIDwsoqFGxBoKIGdkw5KgwDQyQIUWOJBmyS0eGJ0quZInS5UuYMWXOpFnT5k2cDIPkVHjk4E+gQIvwJFrU6FGkSZUuZdrUqUIGQQn6GSK1IMwxERHMyNgDQUUECHYYyCjmZROrRmassMrhzMusXeXOfWgW5hqWeUeegKlF718YaZ4OJlzYcMcibRVzAHLY8WPIkSVPXorW6sC2CV3GlTijAN0eChZkJPMyStsZDdoegQvaNUS7MAHr5fuyy//svIIp7+YN+fRiq196Dyde3PjxmL+lJmJr9a1LMRl1KAC9NeOYlxfaJtJuNcrL6K9dY49JAfdKCjCtnF95Evl7+DO/AJf6JP59/Pn15+wuNYBqqxqDLqMadgCtAK4i8uKlM9oKor+g7BtQPNDIg0kl9kiC6aMMR3JvPxCPe4I+oJ4L8UQUUySuQasCgBCo717KqIAbMJoLQRsfWtAlNEgMigGYKARtR5iI6HCkK14K40iRalPxScik8NGgoaC08koslZrPKg00aEtCl7pCQIcctbqhhoxcgGnKnyQIUsi5iLSNyZB0c4lOkJzMcs+lJGCTA9b4FHRQQhlqC44g2gL/8iWHMhJLhwnCQkCBHW6YQC6YEvvzKkbhnEsmDPCEAQOYzKMzvUJTxcmnKVEQTlVYYz3RT6kaCKCtKl1qVMyxDPB1gs/k2silqDYl6FWUdvU0Ipk4pPNDlDCkU1ZqYUJhSjCr1Xbb4YoNyoiq2sJq2a5i68gIYwkysSPOyK0rJmeZFKFIUZPkdlvlgDMCjXv79fcxy6TCLLjW3IXNtHTdKtjgHsy9E089O7oNTzv/hbXHxVBogl+LO/Z4qXyBSkRTqdblKDyGLewIiIRjRAllg0uLSVRUXZqYzjymiCCCEgSw4GNBR7SqiCOQBfpopG1iVaog/GjrAvAYfkhljlg0/9bljmB2l+poRd0QtyWEECKDDJJIwgG000a7hKSzvADdn54wuW2666665TcZlvPudI3I2+C9u8YzjJfiDUnssc0+W23GGxfA7ivRaOJaFKLgGHLMIcf46r/dDdzQdBcNU+rPOfKL4pemGLvsJExo/HXY0348cyvnpv12pBMWPVmpe1gzXRRgUpZcNWO6mckq3JjCggiQEECA2KOXXm3cq7f+evhI/nP3joYnFyZajRW+d5mqYE9sss12fXr220cbe/jjl/8xbzcdV2qHGar/z8vZ7X3Ywq0kbKszm/sMeMC0uWF+C2RgA4siNPEtzGD5W0jANmU7hbTLXRRkSBjQl/++9SFQhCOcggNNeEIUdiRkbNLMy3onM5SscEqBciH+FvKGKegsAs8bYQ99yDgopFCIQ1zg0i4YNalxbSFG/BPWTuYuPNhBEHW4Aw9/eEUspi0CRORiF3FntU3RECW9MwODEtaEzsnFDnaoAxUFwIQsxhGLz0NCBCwwBQV6UY97TNrmNuVEjvSudD/w4/byFgkp1uEQAiiDHB3ZQyYIoARtiEAO+XhJTNItYdnqHul+Zyw3MWQKi7BAG3q2gUem8oDPK4Edp6CGTMZSlm27lrG4xxHvLctaf1JCCXrmPOipUpjse97OcviGWSZTmUnb35RCuRnyvaSZPymBEp4ngA3/wHGY24TdBiRpTFguU5zjRBrcIghNG7rEnL3sGTZRyU14Mo6OEYDCFJBJTnzm82gy9JHRnpjOhahheTzLZjwN6oBItrKSJdRnQx16NJalC4M/0Jqn1lgHnr3xoPGc5x3z+FCQhvRjYPzTRH8gHkROcZGN3Cg3IykAYzJUpDOl6ceklC5AMiQjF3XjO1s6TFa6Mpw1JWpRP4Y3juAQChGogxV/ClSY0tOeRqVqVYFWS17OYWenfOowvanQV1pVrGMF2jSB4svnbcCnXU3lPOv5UbLGVa4WMydB2OnOtbJVjgltgwUWIdO5Blaw/srhKQuq10d2FI+DZWxjuaUGpyI2j44vjaljLXtZbplCsj8M6h2HilnQhrZam21fMaV6T9GmVrWjJW3avgrO1cZWttsK5lPdutjZ5la31artMBNa2d0GV7jVKoEjFQvX4SZXubCKwAgpu1DULle602Xu9F7rWepmV7vUgoLaTFvP6G5XvONNFQ4/S170ple962Vve937XvjGV77zpW997XtfuwUEACH5BAUGAGUALA8BmADaAqwAAAj/AH8IHEiwoMGDCBMqXMiwocOHECNKnEixosWLGDNq3Mixo8ePIEOKHEmypMmTKFOqXMmypcuXMGPKnEmzps2bOHPq3Mmzp8+fQIMKHUq0qNGjSJMqXcoUops3TaNKnUq1qtWrVwUwKaEGq9evYMOKHUs2YigHaB0IsAC1rNu3cOPKnRsTSdq7JabQ3cu3r9+/f5ncHbwhghvAiBMrXsw4KJTBkNGWgNK4suXLmDNvLBG5c+HDmkOLHk1a8ZvOqNGuLc26tevXVi2kns0ESVfYuHPr3m1TwOzfatnyHk68uPGNUDgDp831uPPn0KMLdHPHxPLZhUlJ3869O2kiMIQk/7k+e7L38+jT9w0Do337DNbJezasvr79+1cxuN+/JEl8+ZCZh9+ABBYYFAX7JQhDBuMBCFltoBko4YQUspSGghgKAZ+DkK1W4YcghriRCBiWuGCDHKa11W0itujiiwatYeKMS2yYYlprtQXjjjxOWMWMQIaH4o0O5NXjkUjWJ0OQQS5RyAZEolWYjklWaWVxVzDJpCg/TKFclAJeKeaYrpGo5YwiEPSGBb5F+RmZcMaJGYJnmmjFQWqUIFiUHsrp5598/VhniRQoBEccbRIJIaCMNkrWCYOW2IVCWMTAgx5yRKmacI526mlU7EWKYRgKQWApD5YiqumKn7bqKlFaiP+qIBEKcRHDrbjycKkcUPIZASCvBissTnTK6l4VCjmB67K6ppqppkYOK+20K1kBJAUDeHCtQkEs6623mPZK5JvUlmvuR+CZSIECMwwApBYKZfHtvLnGIceeRIZ57r78RhQqoQookIK7M5KakKn0JnxpHOLeuAESEfYr8cQF6UdoDQBgm8KMMii0RcIgW2opHfdq2ifFKPNbbILrAuCDDy2AMCOyCVUa8s23srlqcyn3PO2FGLbsHg0yE7pGQmDgjLMT0yHRcIo5+iy1q2Ym+AABAOxHtIlpJmSr0iFzUVByO+s19dmAyqjgAwt0kODWJV6hEBVgg/wCQm5E8DSHU6L/7TeZgu7HdtZvF61goQl9XHfCWCh0gniaFknZ35QjuaTgCyiwAAHZukfBAiViQOniCQeR0L8nakpu5ayLmCXmWVPQAbsAuA3DDCUendALpM9LhUKxJqhh5CVY0PrxFVYNwwM62O6eBykQsEAKuCvYNUJf9+6t2AmtnCCDq0KM/Pj4rbFyCs4r2AIA1Sd4Z0J0a7/s3QlZC2SNkUdN/v7eBc6kD7c7HLfmVYEQsMAGM7ABCQ6AMHo1LiHpYhLkosQq/lkQOpAaVPvcM6mEyMtbB5hBAg5QgVtVIAE2+EDCtnC6SNXoPzcSwK8uSMPhoO5MCqBBggyGkAbeKgQpnJcK/2ygAt8pxGKimiCYzFbDJromeIMCgQ7dQyuveWsEMxhBwj5ggxJuTyHec6GNxhUBSzjxjKMJI5NS8ID90AwhNsNVDkIQsgQkwFsvAENCgGYs94TBS/i6kb7QSMjF2K+PMEAcQpK2rArMwIfzggAkH4gQ5RnrBANZU6IcJr5CehIwEewjvDwIQhL0joUIURsiYfDGgeQpkFAz3idnOZcbGouHB4FkAui4uN8lxH/GooDuDiKBTaaoNiyipTLF0oVVwgCTifsWC3hZtywo5HKIvN5BqLArWHJIf8sM51XUGKlWGiSOuArBHRenR4S8bpVyW+StUBUDVVEwWuLMZ1P42P9HYSKNd95SQQ4WR8mDWFJWHSMls3a1Nwf1TZ8QPcpBRaVNg2TPWwusGyoRQs5Bie5g30IVqkhGvMlF9KQ/USUi44mQ+H2Li5BMGAQUAszDaStIwzSI4hQWg3Cpjj4oDWpOkNjHhCKkWwk7QA60eDNrJiSDAJvBFLk2OrCRFFomFapWY4LNPn4UjiE7gA1G+IEPqECd3zIdQmy5n3UFbKolSsM/SacHhoUvYlvNK0reicicGgSgIIPAARJAgsKGoIjLYlpCoHg4BYCAAiAgGKFqJb9d5Y9Tes3sSCYaqYoW5KLyiwH3OAowwgFAshjqYEtDiyt7Kopnmo0tR8znTLn/JkRZrI3BTOtXWvcMALUKwmVBdsraxuWtoQACp2yXS5GaikqRB0Fqbp2KkFA+TwGEa89vTVRFsOb2BRv9AdmgxUTmmtchUO2jag/ywdyq9SBsZVsHAOjb7CrofQgBbGh9WZA36O2nZjyvgNfqTBgItyAx7Z1iEULU9siXvr41HMsom1vRKsRLJR2whgfCWPec4E5pEEFHqeixClu4e1ZbwAymd9P2dEDC+xklQnCb23YmJAh1Ra58Vrdh5q6MAiIQ7hqqkN77VpW19EMIP5e3gKy9eAYK6ACC4BbcG5u4oAj5IA9I5k0HnazHmT0kBarg14I4N5EKYWRusVwQ5bEN/7UeGID0agfj9kAzyyYObw+ZVVdjcmhRYNYreIhgW4aoUcYHAa383hujthIgfVpj3waPVaoK77bE3tJVN02G2UCfdA1aOLBCmlll+FWYvwdpcJBoMOlElnkgir7VBw4QghAcQIUho27N5iXSVPnZQRX09IBVamdM53a0B+kqk1htvSPjSgU4wAFZB4sDas6L0QdRM8h05VM3RYBKwubfq0eUIHMWBJ3yy2NC+KolD7SapQbR9q1CeIBvQaCwCV6wQm/Wa3sRr7zhRt4VEO0RvvpzdxVmM0E4C6QZtNE9RmWvtz4wA1zPiwWm/BayV7s4VHWbjHgN+N/Md2eQYNOzBP+J9SkTQttISXU/X93msiAg7cAGcX4MIa72rgqmrIo8WPCOyJJK/pHABb0gLt0vTWXlgZWN+wc6V8EjQ/YBL+JK4eeu8As0edefB4sCMX9I1UiCoIgbRLqs3XhBiiwrlA8E3YTtHbbjrV/5UVcNSOhycmXp9TGtIexrh4Hbf7kfkjQT8ARBdx/QjTN1E7i2c11WDurdS4aonHRz19k9k9n3I61BBkQvSLpkIOqDsLv0G2HP038ASbGBob04w7pAOiwr6Fr0WxUnndoNknT5obogbnAap8Hd+fMcXezPHLXnjl+Qlrun0CGB/tlprFtYaxSMzkT8QHofAxJYXGmOt3L/hXdPEAaUQMfywWfxvQP2iVjM9gUhtXu0PxBlwwC/LgkCFng3Wu7LVCGHhEioh3a4sksExRCM1ztJhhBowAEOqARa8VPasX6lMQYWKAYSASmDhxABqBBLJngJMVHr9RJgwAXtRIAxsAVbkIC6ZhDWJSvddRAJOAI2kGArxBB1pz2yJxBN4IAOiAIcUAK/BiAbQIGVwQYWOAYG0QNMaAYSMXqoVxBX4HR7hCGkRxBXkAaq1h4jOBPodmmKZmMGwVaign9/RS92BDaXZkUVpmcGUQQ+GIccAIHo9xsRYISNIQZM2ANsUBBewIReIBHyRwHMRxDO1x7SZ4iEcgInMGLF/3YTkERdvbeD8tdPFBZJOZAANugtLShzufV7BnEBcjiKc7gBejcbIYeHgLGHGEgQf9gDLiCICUJ/AsF2iUgQqxR6MRGGAqFzKYh9q0RwBUF99pYDOHAATFUBKvB9tzJ3BYGCsnYAGDdNTJUw5DcQRkCKpKgE50ceAqCKVYEGZ3AEURAFaIARe0gGBTEGe5iEXvCODPGBgyeCwBhMN0GMlPSFHlhgA4gzB0ACODADCUQCiIUr+oZnIDRWIVBWgzVWNhh+B9GA2jiREHiKd8F34LgUaACEcogCUnARr6iEBMGOe1iSPdCKVaggVzgQWbiFMNCFBMF2kWITKLhRWOBDnf+4cM6kiwMBe6F1jQOhSzc3cwmQAwm2gz8ABBO5lA7YjalBfBl5FBIwkUAAEWRgge/4ij0gkgOhhybJigtBbJ7DiI4IAzHogqu0eiyhfwgDiivIO84oEGIpK+ZGEJtYNwuIPQGVRQnDAgP1LW5YEHDIlExZkZFRAlHJFE/AlE/wEFppkoFIEF75lT2gjguRi8qHSLcoEyt4jYE5EC45KPBHEL6ogwxBjNVmc9ZWfQpxBoT5mkUgXl+CFj6XmCshBl7gAltZEUfwmhJwjgxBkl8ZmQRBmUzIlShmiQlRibKymUhhfxTlbKEVlwMhb450lzHwAdV4KzlJEIv5mkzZBAP/QQr/VYS2aRJk8IoFwQZ7SJwRIQUcSZgeyRBkYJwnKQZY+ZgmiZwIIZODso+IBJNIwW7GUojy5nsM4ZP/2DtiaBBfAJ6ECZwEMQW1eZ4gUZ9MiJIC0Z4T8QVTCaEcUJUKMZn2WaKAyBAvOJMpqV5SMVEU0AVpoAVlCQNm91kmBpQCoUurGXsLoZQgqo0MYKEuMZka+gO6yYQDwQZiUKQIkY0/ygGNmRAkaqL26Z4IwZyi4pw/sEpnmRSHSKPmZAUM1x51uX1a16A69S0ksKM385kD8aFPKodHIKQN8QXlaAQMMJhRcBHseZx+2J5aaaUH4aNxagQKQaWIyhBYGila/4qZTeE/hMZytOceT1eavYOUP8B4tbY4a3gQUhCno4gCdNoQTjqKUToRS9qOf2qcC+GaoMoBsZkQiEql8bhKtAiddVKjSAEpQBaFcqlGG5iAK5dm87Kg1bQQ3/mqDniqo4oQhEqKEvAFjqmfJzqS9qkQXxCfoKoQ1DqrJcmkBfGBkSKgtbhKTREGL6qWOqkgWpqDvdOpiRZJOMCMIUOdP5CtcqgBAXABgwmeH9msCOGqS1kE/8oQRzqcBYGhlAmuAhEFyuqA0ooQ3eqtGcoQq7SBY6ol5yoRtjSa1jd+DOF/MaBUYHOQBtGbo7gCQTAEP9AAvgmwCIGv8nkGDTGxPf9QEFP6rQkhig9LswghnBRrkpapEI56pUDCOUCipV5RZLQosqSDpsMFMnaEnbeCo3A6inxwAUMwBHCwAks5pzBrEFdLmGCrEGZQpe9IpUNrEAL7qj57EEAbtKq6ELh6JroKmjPCNgrQYhiitFgRgAYmfrllsucUMiFwjF5UQOuEK3lpEBI5kQwwA1U5AwGAsqMYsWE7ED34o8wKt3L7lfxJEI/7qnuKEAr7uU3IEP5ZJwBaIikAADEzI7T4FcXSpQThk/KDoz/grt6iuIW1pgV5K0i5uRN5BgGAAnxQCVobBKaauQTBs09qBJhrEKeLuk6YEA/LAaV7EDkrt4JqEBn/yyStiyEEoEMg0AImQq5gIX9miGCWZnkmZq8/oK2kOATQW7zOKxDwSbpSirol+b0Dkb2GihB96r89AMAEsaj7UTsQ1rdEWyJX42ALQE4b+BVq47ECcXkHuBBOWzegWBCWq40NkAiEGavO66HKOsDca8DVihAM8LBBKqssfLMLEZow4AETsAB8y64PjCEpsDHt8cMlwpNiQSLCSBDESLX0Ir/Q2Ds4+sJL+QNBQL+jKKLOS7ygGsMIMcM07MIPa8IHwcW1aiId0AGv28Dldk0lQgAPl0gLAFceJhdZgnoHugX6x7v08sFZ910LMbqk6AkzAMVLKaGZW6qgCsZLOMMK/4HF25oQNsuECBDJCFAAxsmwAyGu7eEDE0ABFEAA6CspjoMhEbwfs1Mic6G+oAWGdaO7eFw3SOmwSwkHAUCYKuy8sKys3DrDlnzLrzq9q0qZE3ADC2AAxHwDOjABlKyzl1kiHqAAANQCBEBORzwQE3VaCqIAwNUejFGCCCOJYNO4t9eGC9Gv2mi/hHkB+duw2evLrqjLCRHCoPq2BhG3TFgABrAACGCSE2AAyZyOFlsiA2A7PmDNGELEP7CoOqwgNGAAOwwDhegXK6hWKMgFWeCumEqM2qPHA3G/pGgEiUDOpIjImdu28ZwQ9Cy3a1sQJB2n6PyzlLkDO+CtoWsQuP+6t/TlAQmtIAatai2wAL8FACAAAiomkC6TIH4LGOjGX7jrpgLRxLq3EIY8ikoQAD9AmOKZzj+w0k8qzwk7wzMtEFodh0XQAECgAUEQALMsh9trEDmrADpAsdcbygrSzAkyAHWmzSvqHgDgWKc1ADRAAwjibp9MaZnRegNBjBrdkyYGtQPxoEyZCEbAB0xJyM7rx3G61jg7w3F9EHK4AmYdAEMgkEMQAEHwB0DgsmrdvyapAwpAsQhMzRjyW2gcZRgyvu0xwSYiZyujvoihc0mGgt1plwnXo0yptYSpxVidvZgtmTP82qP4B3DQBF4bABrAlMi9niaJADcQtK8tEIv/ysYKjdsJ8tAJsj4z4gMCE2OZgW75+C2M/bG5xdQ/ANKjGABwQLZYPRBU/KO1nMgG/Npjm69pDbmHWpL7XKIFMMkmyRCqxjY00AK/FdQCOQNAvB+NusCQptCPFceXUcdmuiyYKqyc2qrnTN8dmd8DIchZXOD2qQA18OI1oAD9XJIKoeKjqK9MKaoJcbA9cOAmuQMGcAMTHtM0vhAfGD0g0Nd/HdgO5z5q7B7ifSYGDRgl2Ae40qlvWbULcaDaE9wCkazK2rnpbONPKtLtDMw3YAAwXgMLkOZfqRBgPooNMASEmct7iAAG8JWSzIQ1kOfKnNft4ckwgMba5cz7ob5Q/0UBbXwmGLwYQcAFEJCTJUi4BYG72vPe95q9Dliw+c3LjSyxlFkDOpDP2T0BX7nLS9kAMxChCXG2e1gAM2CiCPDWf54QKQYk2HzoChG+QcIdSnwzlD4Q8AyqEoDiA+HpcUrZ1mqSsD7jJorqSzkDJh6HXL3se3jMJYoAsV6SKX0QCfK6QEID9mXQClwnvroblvrUChHgcVq2KD7sDtgEDXABnx0AiTADVS2H1T4Q9GwARD6r3T4QYe2DM4DaE9nSB1G9oo7gMzDjX00QXSXodbLTq3TUuYFuTsAFHRxJC/Gpms7O6UzSqj4Do23vcNAAqI28cojwbM3sDU+xDz/wDv84BIw8isvdlcy+AP/+lQpwA6SeuguR6NkcJI2OyXXSvsUBBnWHSkHw6zHg5T8Q56Aq5ljt8RO5r0x58wIxpRNA69662QXh2Fd/30up9T+QswWgAwbw8/XM5mx/wAzB60Bi26LC27pR5Vc+EOl+bQux31tt7ATBlBpQ3WWfEAXM536u5wgwATUw4869lKVt3SxekgUQzGr+4jtwAzvPoQtR7mcShatk97zx6JH+dnjEu8EuEPBe5oAf+Es5+JIvw3vY518p5P4u6qa+h7GYENPugH+Q7wQu+8AM48h8rTVc8T1sLLa7HUr/RRqvcQtB5nFqxa0v/T4IBAMOpHaO+Cb/ugM1sOAJYf0OiP1+/4Pb779j3EdIPxCrqyVT/hw+6Xjx38eazgHKjuLizwENkP2kCBAofgwkWNBLD4Q9EMxI2LBhDQMO2RSkyIDDRYwZGwTI2BEjRYoHHY4k6VAMSIppYKxk2dLlS5ZdUBI8AdOmTQozde7k2dPnT6BBhQ6dCSHG0aNYCBpFGkPpziYepU7NaIToVaxZtW7l2tXrV7BhvT6hysHIkLIXd45pWGCGgpIIJ0RseHJmlLJFZqTlgEYn27iB6/a8WdilTJ1aDC+GIdbxY8hXtzQ9GmTgZMqWd6Lg2/lCZNChRY8mXdq0T7xl96b1OxNwwh0LAiO4YVJn/2qqDfie+SvYdw8yhBkXJrKzy/DCa04vZy4UC2UqBJ83jb7zQme+RZpv597d+3exQNLOKJKW90wyDgvo2FGSdg2HY3Rex07180wxvwXL51kTOcwTdqriP5vSAO/A5bB4oSkuCAKDCyqQanAnI+orqwkEM9RwQw5NOyOtAHQr6z6U8lNvAR1qKCChAnaYYYKR+EPpQwulikInE/UryYye/COwpZx0UulHlwzs8MiwHuwjhhdQ2gILCMDYCY0aqWoNSSyz1HJLimikKsS0bpyJDfcMuGEGNG/YYcWRvNCJyio7EhMlMnUsyU2eFCOypZ2u2LMlxLgUdKggJiTqC87izP+IgUEbdfTR5sqq5Ac4wtzJzjt3UnTRSzEdyYWejvtzJeV0GnWlQCFVFayoNr3oiFVjlXXWrNLS4I+0GNXJBU8dAlUnVy/SdaZeR+ppwFONnOlUGESg9dmr4NxUIGirtbba8qjSIIhcdxKpWIR2sshVamf6FtyJdhpyVGVR8nHPAK+VdyeyNn1iXnzzFXTcqTZKq1yUzi02XZT43dRbcBOySyc/T00VpHeJlEFfin/wMk4pKtZ4Y/AqDHathBFaGKRWXc3YtZB7GHlZh3fS888lpoAigggEEEANjp+VQFEJcvb559Jw2/RKkNILeeWChFb0PJReA1dGU091VidRFxP/4uoMMkgiCRMc8PprryMAOtYjFIV1bLTT/krpOJkGKcendSo72LNLTBnqmSL+Md6ZkGUJ66y3Bntwwr8WW+1HE63xC8Qbd1yoixUl8e27dYo8zjkpDxnPnfQmcGKQ1JjCgju0TqJw1FP/GonHB2Wbr3tbl332LoPlIHOQUuYcpMurxFAn3Xt6mcirLYgACZtVV375rwWgXcsvLGTgleerl13aTXGnKHhggx0WpZR/NY4xwE1n/nz0m7cey3rTeoLo9eNP2/bvQRLYU/FRoh/hkI9tCfCtnS59AyTg1+TXITS0zyNFiALjDvhAtClOUfULScp2srOP6eR+niJYQaYw/wWa3UFwBSRhCQ0IwQ2hAQjZuogE6oZCGObMYIoCWcg6WBHb7cQMCRsEIVRBsxIkz4RDJOLX3BDDDV3gCU9wGxKdSLEZxqmGCUMaQRSoqJM17TeDsIMd6lCHOwhgA0UkYxm9ZjOcPVGNa2SjUF5Xoyxqjoq3sV0TC2I0hHDRi2AUoxn9OESbISECFphCGtt4SEQmkiJvtJAdCQK3YuEtabZ74Q/c8MEQ9vGPmxwgE2xGMygUUpGjJGUp5+aqSm4vZJIkSO+wo4QSxLJmAmACJ215Pk8KAJRTOGIpfflLUrrSQtorCPdmxBdYBlGMY7xlM1WXy132EpjTpOYopWC73/+Za3M6id5FkmmzDWygls4k5+A28MkIhFKa1WRnO0e5Pw2GLH+iMx7yxFlOfHrtnCVoQwQ++AZ3BlSgvoQnyjyFBzsIog6HEGI+y7lPmv1zoBOlqC+jWKUpkgShCmWoAByKz332U6IVJWlJS3nRGu0kP138Ykc/Wk6blSCiUzBpTW36yytibCCYjIAyX0rOmM70pkMl6i8ZSZUSKMFmy/ypM4PqT5oWVapT9aV4phLLIIaTmU21ZSAH+UGqhlWsv6RGLMF5T652VQCCJKQhx/pWuLYRiJpM6ya92ta45lWviRxnXYmYS7aKcq+DJSwiPepX9EEznbwsbGMdm8jDIhZtbIpV52Mte9lEIiGtlGUsZj37WURG4KECkClUAQpa1KYWkRbwY0hNq1rYxjaRUyAhRF8rW9zmFpG0Vd1TR6pb4AYXkWckrVCFe1zkJle5y2Vuc537XOhGV7rTpW51rXtd7GZXu9vlbne9O82AAAAh+QQFBgB5ACwEAZwA6QKhAAAI/wB/CBxIsKDBgwgTKlzIsKHDhxAjSpxIsaLFixgzatzIsaPHjyBDihxJsqTJkyhTqlzJsqXLlzBjypxJs6bNmzhz6tzJs6fPn0CDCh1KtKjRo0iTKl3KtKnTp1CjSp1KtarVglCmXN3KtavXr2DDTmTiYEMEN2LTql3Ltq3bmhYcyJUrwMKbt3jz6t3Lt++PEnMDOygBxa/hw4gTKwbqRrDjDUjULJ5MubLlyxkjON7sQECEu5hDix5N+vAGzqgJl17NurVrqlNQy3bApITk17hz6959E/Ds2WYt8R5OvLhxjkjI/v5dwu7x59CjSxcIxfdy2bW1Tt/OvTvpKz4yJP+5Dvys9/Po0/MVAQOGjyUZTJCXXRe0+vv481ul0L4/DCFJKDffZqrpZ+CBCBJVhX8MwiDegJxBdluCFFZoIUxENNggfPJB6Jhn9l0o4ogkbhSGhij+l4GHBBZW4oswxrgQBinWCCCLgtU2oYw89igifzXWCN94OM4VnI9IJpnfFUE26Z4QyRU5V3MhKmnllcex52SQIlBnXZHZYSnmmLoBuWWKVxD0hgUCSCmXWWiRKeecly14ZooUILQJEqe5WR+dgAbqV4Z3ooiBQlk0UoKARRYo6KOQinVioSiGkRAYL8QQgx5FtOmmhJGGKmpVNFLa4AkKcaGppjzwwIgSfUr/CeKotNaalAymNliFQlSs6qumjCzq5mAu2mrssTsxmat/FKyRUBC/+tpqDBDE4amUOiKr7bYxabGsf10mlEW05GbKCAexFnkkt+y2S5KZGlKgAAFNWqEQBOSSOy0Pj8jBKI5UuivwwBhZUaO8AMwQZJ4JbZHvw6zG8EIj14JZgnYEZ6zxQoTGqwAAMMxAQ41aKIQFxCjHwMOmKFSMI5wbxyzzGnh+3N4CI6doaUKZppxyFj/smS6Of8pstLulNohwfyDkrKEMqfrsMxgEVfcvi44erbWxuCptM9MdpHhoQk5IjbITB63pMougbu12qMoyuLR/IAyQorMIQWs2xFwo/yRDIVd7OOvbhNPprdxf0223hkQguvfDLyiURn8yBDhs1oVnriS8MMg7AwAtMAjA4g3amxC+j5OLhUJa9kdBBmUMm63mtPNoMLMftwDAAgR04EF7A4AQr0Jb9Jz6r1sktAbn/S1RCJFSrlv79CK23nniMOj+eQvBaxguQicf/ysECtlZoyEZBA5hc9S3nyDNrmPvegcJC99gmjyL/2vfCZ2w5evQsxjG3EdA9JivPQ8IEg0WoLSoRUsFCSDBDGaAAxYcAGVBSMiktuSD9xiiQ9EzTwFHuJ2unYkGCmPQ2BBSNl9BgAQ2SIAKKqCpCoQAByPIF9oSkrQ7LQEGlQNhkf+KRsIiEmeDZ/JACv2zs4OAYXw2IAHqfvUBHJKLfwhh3p06KAQBqG9AmDOiGFtzuELNAF6oEtevEpADiKkAB1PU1AuohpC4fStPgWDTsCATpzH6kTRabJLI/LOrhPRqVRWYwQdQxgIV/Gp1CbHesko2EDdEYGgsGtwfN0mZ21HKA2ZqVsN+dYA2pi55CQlkofBXEDUIy01h5KQs1/Ot/nzvIOFbFQtCkDryJeSAy4JaQrhgLdlFZpbI1Av8agkD0yHEeJrCwSIfB7SEdOxbKzxIr3igBzlg0kPSS6Y4xQLMXDEMIar6lQ2mubcMImSZtWyiQfS2KkXQwV+Xs8A49/n/FRN+i5LgixYJHLk3Kiikh8tqnBqj9YIXxOFLOAoTPyc6FSR+S54FeWK0EpCAx2HxIP5cViEREsdocTMO34QQzCjKUqaU8VvCRCe5IGADGpqNjgex47LOeRCHpcxc3hwWEVtK1KGo8k7ZNMghoxWCHJT0YZBEyEs1BAB6cclke3tBtSAKsGIV9as8mRwzYYC3g9CTXGzMYco+apCj7o4AR4VBGhQCzb3poZifQkIfwcrXmkgyVwoNKMQOgIMEHOADHzgACUy5qsglxJNUXcADmnYwBx5PES9wFayE+pm+ehYmyxurMw/yVHKNQAUhSO0HShrVg/y1P7tLIACcpqEu/yikhfrTFPmm8EopxfKzwB1JOU3FU4P4NLcSQ+VB4Ck6ybpnAGHT2bOQu6qPWoCrHmLCMYPLXZH4j5m3NEguc2vQX6Iotv0ZAOkaFNODjIu6McBpJS+5xwgIp7v41YhFl8VKg2AKvtVESEjb0wHnpne9DBqpNuHbWoOoIUqw1Gd+JywQ20KkC2MtbkHSSV35FmS/MChwAv0zAJChqKzGhW8M2HoQh64tuxejcHcNNteHxHVLSS3IUnO7Q4RgmEEd+NzvSGy/BoW3IOPVny8deNKUDmilMhZjGFAMkSvwp8YNEavSunDNIGGUIGfNLYsJwrkOKIAGu1PAAIBEgyIzaP+0Bqmr+Bp8ENyuqptOns9Qo0zAMFCgvw5ZQ9dyHMlTOTMMGBgwg9KIkPci17EI0TKBFWAm+n2uAwsc3jDh+wLl5g1iDx0WsfhMOAsnpD0KbkjHTL2Q0PbnBFguyBVei+p7MZh1/hGx0gaggAlqCKB1hm95HQexk75YpXol9dEWFGuD9AfYM/IPtM3bHhF8ua3xojJBjotcTxfE1QQeMYoesET/AJogGv2VDVlggxlE8QClXVWATyc1VwXVT51VtqDCcO2GWFmuCvkuDIigbYNIGgaMXoj/rO2Q4R6ZIEkW35IPMtwgzUDc7WmvQTi8qgPMwLA2rcBi1UouDxtXzg//W9nEetsor+qbTH4+N0NcTeiBCByIMh+InxfdkDV0oeDKYx6cC4Ly1M3bIF12Es5UyKtfhWCd5HojyX3V44RE3GetqtaxB6TdHb38QGLwgtjFIJH21DwhkugPqw0iSQo0eyCC1lBIfuw6yyLXnQcBcZMoy8Tp+moEinyYCmzw1DETnbrnyjN5wvn17YxB7GMoCBt6QHkylL3aD7HetAlCd/8kNQ1poHVILLr5gdhZf8M+CEK3VDf/BBaXv8oBC1DG0V9BetPIXVnyHvzF+bCv8dsxA+V7YJDhRz4iApdBvwmC0IQbZPUZP4Gi7xcS6y0/zPozvEBurKEHDLnW9EZk/+AhBgHWMuT04kv9D6ojuxgDHzpjGH7xKW8Gidz8z5I7Vf5r+XYTUY7Yj2ZyA6FT5kQ8pIQDx+Nt/qViRycQgBABWzcfUPZ+evEFURAFRsAAKMABKHABF0EGw0d2BOEFlOcCY/B4LtADx4drTJdTWrR/35JqHfFdZ/cD8fY4dEYQtFYoDzcQSVZ7jzNxMgVfAjgQnCAAincde0aBbGEEHPCEUPiEQGARYhCCBUGCw5eFXsAQnWdLBQF606cQzGUqa9cRYgV0P8BtmrJjZqN9P8B9TdJ/AvFfvkICvERNDMGG4lN1B/EEHFgCEeh7LseEYhEFUXiIHPAEX/AQYoeFWf9oeQQRf1k4fFsYbfEifU6ScwLBTGXYERTweuL1K2izBVhQdDOlEJC1U3anKamVOnj3afDlhl+AiIC4R3tFiELBBmJABis4EReAiIgoAYvYECk4iZTXiz8gicZIfAtxcKYih9tXS87nEVUwdATBhlhkitGSgwORdGTYdKREAo+jfrBHXbd3EEcAjE/IchAiALjYE2IgBmMgggOhjGxAEVKwgeoYhSggBQ3hiJNYfwRRhcvIjDAoUgEnjTBBinI0EByXMq/4bWMFA9c3U9K0N24oEDe4N9w4EBKwj0+oBF7kIRHwjjwxfAI5EATZA/QIEV/wkSDJj0fAEACZhSZ4go3/WJA9cI9iyIkJeUcyAQZZEGBsiAVBUIrRQo7MN1YaVxCORkVwJDVztBBqKD6dphBoEJNQWAS1OB+AYJI7gYWVqJJWKBFOqJWH2AQLoYw62ZaU15II4ZMJ0YWmchPY507Y14AEMX2FIoMEcYNp5TMd6YPkUgEHEEF2CG/ktxBNgJZRqATsyBklAJYecQZncIEzeRFY6ALz1wNmsItjYAZeAIkKYYiOeYhGMIwHwZZuqZNweRBwmCLTyHnMtHwt8ZQxMGwRV4Q/oHeUgoZV+SuDt0uI9QEhwAIllZF0uCoQkAAzYIeI1VRQly96SRBFcJqHOAcjiRoDRJkW0ZiI+AQX/6GMnWmMY4kQv4idhxgFCbGSramTyHgQN2cqszkQFXcn0NgSyTkQJcWHBTFVudKDAnF143OYJHCgBzB11MIQDwkBOZADNuUrB2ADF0QuEVkQ6ameUVgJXSkYG+CdGZGO6igBaPAQuiiPolmMO3mFBXmeBpGPGhqFRtCe7+mW8WkQ80kpGkYQzkgp+bkSVUlHVemGsVkj1jgQ2mg2gykQbHigDwN4BEV1C+GHMZqWD1gxJQmiFiEFMdmPDuGekwiXNTl8nJkQMFmlHMAACTF5NaqTKTmXzKQQBEgpnegSSRZVQZAFU3SOBZGKBYh71HWhBRFmExqh5PJ0+5kQX6CPaP/6hCUqEELjAPelpROxqGg5hQ3hmgXBmlmoEIxapRKgEG2qky56EHRJKbYplzTBBbilgKwaA4O5g3dSegKBfsejlE4Zex2FMorZWAshoo3KAaHqYJRKES95muLJEG4aj7z4eDqpEAwQrBwgqqO6jKVqEPd5JvmpQCBwVKA4E2DAqs/Cm2OYK5qYbsiVkTb4KzMQpUq6ENEqrZlZrBlBpadJogsxptXKkgkRr42qEPparQzRo4WSn3wJAwCgAClQI/V5FNl6Jk1JELipP7wpEGr4ATOwkfmigASRldLKAapJrxZhmurppQkRsKP6mgNBsmjqjwiBsm3KEHNaKHUqEDn/6h8L4AEKgHFy8xQ3C0SxWYN6eDz+GYq+grG9tBAsi6bJKrIWkaEx6rIHIXz7OomkaRBLG6NnkBCcuq8qWxCqehDe2B4toAA+QANmmyJOAWIigD+hd2PLF5zHo651lUhGtxDXKa0e6LQVAaNoOq8G0bXVeqMCAaxourerWbVhyhBBEmS01SDfSpvnFV0gEF0agoZE0XkUoAXXVgVjO3BYZY4MSi42oKAQqRBceogasALqWQR8WxFfkLdoyp4IAYKKa3wJcQbSSrsHYbu32wNXK2A1AgA1kLYo0rA/cKo34wE+AAMeAFco8qNCASQU8HMKhyJ+yZ+3thC2CoRSg6sD/2GvT+gJP5AIAXABshuTavm6E6G7wcq7BgGmVXutApG6jQq/BSG/+0q4BPGznTMDHlADlttACUGwLeBmJRa9TDE5HpC9BqdpQ0hdHItu+UJT7LRWC/GpT4gCfHABAZAIP+AHWim17BsR0qqmCKG/1Uq/AnHCNNqWCBDDMVyQ/NuNKWJmMLBAqnSQ/gEAAwwDBPC4ZscU1RgRzCOgP0CgQcgQE7sqHzCdKDOVCWG4wHgBMxAAQwAH6RuFw1rCEuHCCfG78pcQYIwQOjkBOqADBrDGCzADO6AAk8jCA6G8MFC57gEAC3tiGhQvC8A5LWBVDFKzVlFO0IiuYpaHbhRDKv+AOoepoEt6lvsYAD9QCSugAUPwA/4KhZjqxRGxxRrqumEsxgZ5EJkco6Bsxsu4AzeAAJNYAAowAXHMhShCATcwZB5gYA2yrQ1CP83LIK3HIEi8H8yyivojqNuWMhAQAhI0QXZoqDEwwQLhsfu4AjPQAFCIAiKMiCHLyQ5RyjEKsKL8tZgsreA8iQqgAwUQs82IIh2AwG7mH7rsHz7QAylAA+oFACBAABOUszwnFp0nyEObOkWLZPAlhAYBBDEJB0OglTPKzREByWhazr8rzuK7lQ3QBBqgAT+AxRMEB4go0cO3ALCszjwMWz/cOxpSg/NJATMAAiCQAtBFAyMGAAD/0MsZlxbgVpGxyBAaKzVL6smHOAQaoJWI69AOkbUaurUIIbijGrwEwbIo8AMTFAAc3QANANGHqNRTa84GUK08ucdKc0YM0gJ93CCCPJ84PMsLEDr+oRZaErED0cSpw6cbp2LGXL8xaQQz4M2HGNVGDRFIrZ5aHbiizL8IzY98AIV6zbogOdibOok7MNJtKs4DoSG83CAvbWQKMVWjUyMDAL39oRaT4sDrSl1LmsTCxpgxGQQBoJVN+9cN4b6NuskG4bu3y7+yrY7VHJOA+9hZaACsrJMznIWUvYkMMs/1fM/5PEEX188+xiwAHCQEsF7SWxUZApzRAgak2NO+As1z/6hiGanBiJgIUKuOJAzbC5HbVYq/AyncqszcN2AAcBzLCKHeiLjbIMneZPnbwT18CGAAC6DGBjAD6Yy71wvdLg3TmDbT7wzXAtFDaY2fahF6obsqUWWrFTy6RKgQ5Y2IQJAIWnnK6M0Q0oym63sQKjwBNzABBd4DBVADOiDZlCfHMSnU6vvCwyffbrnKWVjDNgtkCoAna80gB9kCQtwkpL0VtvkDr6opqIR9EFOd17i9CYHVHx0E4n2ItD3iC1HGB7GMaNzirakQMRkAQw2SKHwQbDp8O1ADbmkAMi7HAsHZCMYgnw0vJU2niBGuPYabEMAFBHrXAgHlc6sQswiSnv+w11r5qFzOEFmOmg0ABBm9xWn+5cYY46OqEEANhZIck5Venj2gADcg5sZoAG5OibLsOtFdI9MNz8rDTLTqF9g4h6cHvnFd0Atx2PvowQzd6N18iBeg0VQ9A+b7A39wAQ2wxX79spOIxl7dryCpAQHw6BusECpKeQtw6gVZAzswiQwB4UFesArBTMjLF1XpTsupKerK3SmzpGeqjuerlb3t6whRyhcQBFbNAU0QAHxA7dN6spMI59UqzlYehZaslSDdAwiw4gWJAJjeqevcH0ZOKaRdpBpS7nuRZMM2sRWbhirm3farjiuQCJt+zfTeEIENhTOgldsciZM4A/1do+L/nPIc0AArH5MtPxBjuvDAnYUvrgPznYVfHWlhi6NxOhmJWtoWzhBKXFCqLa2vffIIQfMccPONzbUvH/MKz+0APgNd3eMJQfM2r5WO7fLLCOMCbgDxrfVv2Wqw/pPfMhkPCWlHuT8MkaRSI+UCUfLYWfZSXxBUjIhDwNdR6PcCYds9APOTiAA1UAMxrOKTiNsgSc0FX/hYL9wyTOrEzbgKCafxtBhBwAVT1GDhii8GXdcbnhAdbsp/n95lbs35jeOU9/AFWQAzQN8HYd+HiN/7uOXtLcY+/oad/9z8VxmkeJU95d21Cl8DHb4fq9+tPxAhD4wBoOvqCP0/AKYG0O1t/3n7WpgQJQ6MM2D9wIj9Kjyqwe+/Z4KKzHSku0HoqSOLH8sBjB79BxGTGR2TUV8QzQ4QNwr0IFjQoI6BBV38YNjQIQeIESVyCKBh4sUmDjWyMdjR40eCZjSO/HECxkmUKVWuREmyYRqWMWV2cVnT5k2cOXXu5NnTZ5YYQYO+gCDU6FGkL24eudjUqUQGPqVOpVrV6lWsWbVu5dq16lOIGiyCjVrT4wIDIHsUWICgo00UYOVCLOtS7d2OXnB2kdlXZZiaV/wOhkHT62HEiXEWNZrlBxcnSCULxXJTwlzMRxRv5tzZ82fQobMyANspgNy6JL10LKBjR0KDCHTU8GiTNP/mp6lH4uXdQ+9NvoT7prEpvO8J0cmV2wzCWCgYhlsmT95iEw1uuSi+LOfe3ft38KJvO21wWq7N1ax3zNiBwL0CAzcmfBRTczz2i+h748VpxbhMK4r7jyXkwjOwMy6weCGGyhjCYjqkILgpCvyeeuJADDPUcEMMnwDLjyHmsmkMkAqowQAUDZgAto7qc4nCCvOrKb39QMIJpgFXMswlGXJUiQIOg9yKi+oYWtCoLbZ4ECkubioixqYuEHJKKqu0cioYn5phLjRqIrFGkMioKUsoIerSpS/B9MjFwHxUaUeSTHKzpSvr7ImLoyRkCM+jgrDpjDInKsJOQgs1dEMg5Nr/Uq4zaiJDzY/GqImpQCFqFE1I18RpTpQKdEkETk9a41BSNaLiqAZ/ONUoJ27ysFKIMip1VlprRQxQsIZogtGaxMi0I0ldwrXSS0l69NeCxLwpVBg8JSk4TomztdAgkPLzh2qParKmL+KClYMzpxV3XHJxGtYpI54EK4pekS3oN5Kk+JZdl3x1t4dgbeqRUyBrgnZOacutEiijqGhoSaGUsolSWCUQ+GGIyf1iXpvu9c0miuu1ON+a5OTUJhw57eKNKaaIIIIpIs7QuaC2xRYL51J16b5ANVP5ZpwL/daIii3GGNYLzboX3ppADXVUl0ImTAimM8ggiSRMcGBqqkvI/zk8MLhYNQboNErwhSJduu5bDra7+my0N1Q3UN00ohFZ22Bt2yGLiXbpXzcDHimMlZZo2mmoqRZ8cMEFSBu8ILBwbKpudz78cci7ozlGh2e0mM2RJq+wcpfe/nUvZvVuSI0poAA8asJTV73wyA8ls0wpW5d9dsWM+HbEy2t6tVL97r0xVCEcsaANJAQQYHXkkyecdjsbDxQF5qOXHqvXocT9XmVJqj5Gm8ywmI2blJbJbyFOl1p59NMffHort8dOVvbjl3/Cb6Vo916ONUoUVvsxvRdzkvANJX97WhLUd0AEpk4N8wuS86DUPwZGMIIX+FaxRmIvd+XPIecqkwU1kv8mZAHwB24oXQTaUALUJVCFKyRcyiSooV1BiXMvpOH0OAil2JGEI0OryQ1jlMMLussOdhBEBIonACawUIlLTB0UaoihscUICE+kIvOiGCh62YWHNckYSTColkgMsQ51uIMAysBENKZRdRGoooF2hx+ztVGOj+siSSzWg59VKosj2WEPhiiIOhzCeElUYyHVaLwSnKxkb5hjeK6IGRRMsZGTPJu32NY7d9lkbWXiGUNItoiTlcCMhiQlEzdgvJNBYQoLpCSH3giWItislbNUmebwM7eGeC5T4JtZjJRQAlEK4JSELGUxE4hIRU6BkbS00iObwgAgMlOa5LIldgblpdz/ucR2TgGm8YRJTGOGE31MQGUEVMnKaR7qCJuUiBE8mE541iqGvMPm/2pigW4KcwPi5Cf6kIkyZcaTXFJ4giWfEC6BJnRW7sOPTb74K02ULJTG62dFVUdOAZzMAqtU6NWOAIQ4dlSkhmJYoN7ZkIfeBQ92IMQYjXdGi8aUav9c5EhtelOcYsWHFTopQ/pIkEGIkYwUlalMMYqECGwUnTllalOdyhN5wUqWoythHV5aVJkisg0AdcNTvfpVsOakUsBE6hGxGtOjJrVkYWVrW91Kkrn8Mpgb2AA4zypOrXL1rXvla18vw4ESKMGbdL2rRY2HVID2VbGLZSsJoTBRuxa2nZinLMFWVdlVxmZWs2GNgGTDedhkbla0o23rFDy7RMpadgqYJW1rXRtW055WeTQN6Gtte9vGynZqp8yoOTmKW+AG161Ype0yhXtc5LY1smnEaCp/m1zoRtetx1NicaV7XezulbrJa65al5pd8Ia3rUgonAASCVDjile963UrCb/LXvjGV77zpW997Xtf/OZXv/vlb3/9+18AB/hsAQEAIfkEBQYAcgAs+QChAPgClwAACP8AfwgcSLCgwYMIEypcyLChw4cQI0qcSLGixYsYM2rcyLGjx48gQ4ocSbKkyZMoU6pcybKly5cwY8qcSbOmzZs4c+rcybOnz59AgwodSrSo0aNIkypdyrSp06dQo0qdSrWq1acR1FzdyrWr169gw4Z048DBhgiWxKpdy7at27dEI5SdKyCCG7h48+rdy7cvRAFzAzsoYeGN38OIEyte7NSU4MeDoTCeTLmy5cso5UJ+zKSEZMygQ4seTRrw5s1MkGglzbq169dryZ6ebVY17Nu4c+s2qpk27bp3dwsfTrx4SgumffsWUNi48+fQo0N0g2SDcuWEDUvfzr37cAwUHN3/sX6dtmfv6NOrxywJhnsZjgQwKT+78+f1+PPrbxvGvX/3RMRH32wb2LbfgQgmGJUW/zUIgwiFlDDgaQUGp+CFGGbYEwUOOkgBEXeUMeFmdaWl4YkopqjSFR22CIMMICY3YmDMaafijTjmaBGDLroI33gzPpadjkQWaWRBHPaopAx53DFfkHPZd+SUVJ5ohZJYvvcDFCU8CaUDnU1R5Zhk4idCllhqQZAFEn5ZVoGrlSnnnMYliaaLVxj0BptuvokWnYAG+tqVd/qoECockOcmcII26mhlZxbaIgYKYcFDDIwk2udgzT3q6ad5rSGpi2EkBMYLMaQaAwSNKKHol4SB/yrrrGFVMWqHMijEhaq8xvBCI132KSWtxBYbFRG3OkhpQk706mwfwHoJZWdxGmvttUKJmmyDa5jq7Lep9oFCm27Cie256OZk67b+EaEruPDy0EcRMkLJaLr45suSDEoCMAMNSlahEBXwFpxqpvUGWRcg+jbsMEj99QiAAgp0oGS3CAVh8Ma+XlLdpkM+LPLIE2EgsQIUADCADy66m1AWHG/shEBqfNzneSTnrDNC/LY4MQU+DDBAj1YMHLPBXBTEpbRBDrvz0yNH3OHPLA8AgIsUKKTx0fC+AAZCXG5qLtRk59uFzyj7NwAILopQKdfwYqEQER4UkvCMFZat97V2/v/XAcosu0cD2y0WnRAEcIObNELaundCISL2WeLelIPKooN/9w0DDQu0mHVCWyT+7QsKrfsfBYbYvWmNlbceKI9+z6DAyv/RMEOLar4surNyJ9Rzh6g7CXKnrhdPpeYdLNBCBwTMAEAHHFJwe4d5JoTq7rxukZDUPXpgiPA332f8+Dim0WDyD8Dggw8PpNA8AC386+G72KsKgUIm3wlfGUzPGCb5AERRpNyDvg49AAALkF+DcocQLHxrBCFIAAlIEAIVGKx3PLtVgO42orEF8IMH6hsNPKCkGbTAQdVDyPXsRwIbsOAAH1BBAnKAAwuCS3sI4d6tHkeuL53FQiAMonf/CHUnH8yuQZ9DyK54NQIXIq5XH7DBAb51v4TALlnrE4ElIsDBCd1LiGCEzgDvBIKh/WdZCGkWr3LAAnhVAAcf4J1CNJcsw/1gExF4lb0swLAw+lE4a6CjknwAgBQ0qFQIAUOvDmCDChRMBThwVhAScjl2wSCJBKmZHoMUqz96EjamK9Ta/pOrhCxRVSRIwMYcySsqKOSK22LgQS4RLDc57ZO4BA2yLAkDNB6EYLyagQ25loU58hIGKTRIEC71q1p+iVq5jCZlGmdJRB5ka6oawQyeyLVJIoSI7MKkQWDGqz7EoYdQ8qA018mXUG7LZQghp6o+MIPEuTIhY4ylQrip/ypUzauLA/ohOweKl11aUmAJAaaqKlBPuC0OIYIcVTILErp4YYoDAKXP5AjK0aSswZcP0eG2MHbNb9lgBHD72jePWcoGGuxSPHgBI1w1PBt19KY/WYMMTlCyY8LzIPLkVQJUebSZ4VNJHojoGfeZuEvQNHw4japJJgqRM/FUIr9jF0IRwk/72SCOMXuoQahpwAUQrkfWNEhF4XYpVjlzWjiTqlwlQtKDUACkDsmfOBsi0lvtlSBrdRYjwboxlR7EnQ16wAIQuKS31S8GfXgEOptmoLlaViFX6IJCTvCgiIBTIvmzpNsS4kB4MTIBKmDlB1DbKwwexKAO8sACoDc9F//hlSArrF8x9zRZvFX2ssD9wSoocFWEcPZFacVs3ySi1ELZ8SBddVYFDtDCGcwAByFgparEWhCynq5i7plBc+takFM+1psC2VNGy7PR4Arxtg3RKQyKe5CzuYcCVB2r5tIAkUqGUyGBxR7pEoLY+x7RPQsAWIt+ahA1PvaeBtnieq/DOveSTAxswCoRyNuQSP11IPb1D3wHctz/8PchsEzWaF362Bi41iAl/u7V/AMCBXdoqwZRZItjwF2DbOKpbgqZhYnFBjEYOcME8UIPejAGiXBWBsldSIhhUDoHrdgg+XTPiO16zBOrcMc9HkhfKaCAGdPYjB3i8EDMWz/DKrH/YzYLsviG/CkxLLkHYiiIGZbsBYnskgLPrfJ/FGI+B0GZIFdIQ2gbpFmH+HdbHxYIm3c3YIQs2sBm9k8K0NwgBhdEofUzqmNT5db+jeiWdHbUnZtMkDHwWSJT3rJArrBfSnruBCdorntkuZAs34rXBXFw/V5ckKxeUgHOs9h/BmDIDgWaINh8bJgJomNeocoJwBLbb1O9HzSc4QhRiMIXMLLqgrh6yQIx8hhYrZApw2DDCQkEHb18EF7SdyG6RlN+BVLtx+LwICIFAPwQuNgTwmCU89Ndi722kEn38wWYKEJvO4gEIHIbPWhAAQc2znEUSOEiSmZyQchw55IvGckJ/wHne6IsEGO7B8cGsbdDVO4f4t4p0j9weOKqiBB3C/w/LfDXAlLQgbP+58oGATX2iN3gl14KExhdnV0u7p0vSIDjWOcACo4AESOLgQzrdsGrCWJnk985z4QGnuESjYEuwPY/jc7gfzvsoUl066PtUVLcDyLspRvTPz/3UAf8Vdv/PHsg0ebVB0LAglSGAKUFm/ZA+s2xF1wCBRNWDnP6SHXLFBnlE3lC1kffhIeE3Ox9JrvZz76Qvkpq7zDmpUP6RgGYCyQMWlAqywWSeEr/2yD+pYCNW2S7hLOYiTjAQQJgeIAE4IAEkHdWpRWeuD54bJMzEnLn9WLkgpRd5BQBwv/ox2+EcTPk3KgvCBtWv2R2J0TmCXn7rXZPENPVfiGFNrRCgoo9CB8kxUoiPSR0dEzFKwcwA1PkLCFwUt/CdJ9WPzxABbRkahOCatvHFuinfuU2EWcwfh4oAWhwfuzXAwPhdSPofggBfz3HS/SGEMgiA7ZnXB2yZUq3O8WUEPnmIArkH/v2AwFWAV9lWjYQXb9XUjv2NUsjLCUgJhfIFt+HdgNxZ6kXERnngR6IAmewECQ3glxYcmbAEDHmV+3GgguxBifQgvjXIfTXe7uDXgaRf4WSYKezf70yVAZjh7zCc9QXagXBJ32iTk3oE1JwBkAQBUCAEU9YECHXZ0UmBmP/QAYMYXVWOIlclxDf14VcOIUJEYa3knaWBHsaEYb3VhD8tzv+h2W3Ukb/AWy41SvbZDAQ0FUOSBDRJTphxltiM3WBqBMXMH4SYH4UsX5LBoUCcXom5wIMIXqTOImlhxCXiInsp4kI4WuS4onsAooZAYcwEIMDUYuJc4MQdUw9yGYqkAOiU4RqtWPTdxCUkEdSZyK7SBNSoHHjVwQfFxHqhn4ouGfstxDit4yTKAEKAY2YyBDuditoKGa85GkakVVqJhABhj1uVhA0J4ak1SshQAI7xxCl9VizKBBNgAIrsAfueDPEE48uIYlWuHUPcYLmNoIK0YEAuYwDSZBcyBCX/4aQCqGCHWE6DDkQpSg6onYQ1CgpW5ZbMZCRifORAuGNDrUQRYB1RmABcQYlNoWSLGEEMxkFDmGMJYeCW7h6xFgQDDCTNJkQXmmTJTeWb8hL3CgQOdgjLeURSfKWP+CUXCN5PxCXSkJ/k6aUcOOGBxGRorOOBtGL5CcBbzUgJYCVLxEFZskBTwCMaBmNAtGIYWl2bDkQTRCZVniPB5GWajmMafiJmyV7IGErFPCQPtgrL4AFeAkuE1l/LKUQfRcDUQQ3p3gQHTlsC6GMV/gEEbCYymEBjtkSiBmZILgQ/DiaJgeJCAGZnjl+WYgQ6OecrKcQ3jUq2Ehi3TMDnNYhIv9BAUhXEL3pYrwXm7wylAYhf7cyYpSnKjkwTBwDjtazY+hYEPS4jCjAAMNJH1d5nCYxj9OpdaB5ENeJneB3EP9YoFh3AQmRoNiJgvVmSaNIEACoNgqwAAPYIj2IEVVweAOhdDjEhvAieds5f6YELlGknqoimAahcxDwATSqnnp4EEcwnUVgBFzkG40poCmhkg4KodapoF+ZEDLpoBzHlQiRmQpKoQbBly1yoSDWIxWTAgAQOB2SkCcRBFnQLDzHf32ABUiZKoZJmwtpNOAyQ9pVMLvZdApoXRN0XSFQMEyplQ5aBBLQBl1knECKEniqpM14EM+IndJIEEmqpBzApIT/aqRSCIZK8gDNhXM56R+yRQEUIIctYpcnAQbopXRJAwZcIItzc0xvaaKqkgA2kAAf8EQH0Ea9opc/EJ8QkAOsqngT5I35ORBfoKgcJwFPUJVlEaB/GhLSqagMYImOOnYH0au+ygFGoKzLeqix1yOLpSTWiDkzNgAK4CLd2RK9p1LxKXmuNyqsGZRQNEPWNQPL11WzWV69AgE2UKffcgA5EF03ahA5+qwccIg/oEll8aPFWhL8mqwIIYzLqhAFW5OOSq0FcZBAh0DD5yDZ+h9GZHAwMAHK5iDfyhL8J2r8d6YDUamj8pMCUYNCyRB9xwKwuqYtu10LcXX8GoIEwSVz/zawISGziooCDOuoCrGfSloEPWukBikxLcCtPcKlAtEislU7CyBIVNoSoNqNraUQLncrb0mYtrgQiacCM9CmzgIBOAC2MEoQaMCvHGCwOMsSZfmsCiF2ywp6ZMmvbzuCCLADBpC3BrADCLB6DFFg90UA7kEAG+sgSvsDHeIDg9cggdcgUbsSiVdpQdBVu/oD5Vooq3mRR7gQ/CdB1eePaFuJa7sSgaqolKmIy4pnCdG2vqoQolkABqADE4AAtHu3N3ADmlmaHdIBzcY5EWWXgkQAEytbE3tJNMEFufViW0Cmq4I/x1SetLhj7PlLvZID9EpMMYu2pzu6J3Gsilqdof+ZupspEN6rpOBrEKKZtwWwen1rcuM7EI/mH4SUPupTSC3SsZz4AILrIEhLsTXBBVmAONPGBZW7l8ckoj5YplurNc4yA4R1NGU7EFKAttHKvStRvg56vi+5rNB5EBg8ekXQAE2gARrQAKOnwa1mdgiAuzbZwe/XIR5AAFoqW/TLaKfZICkwO1YDAiCwruDpIKz5EgWMWceEc+dJaRzZwA/MMW9KEJ3Jr6JrwSiRnIrqrwiaulAqEPvKcQ1AwgEQAIkwA0PwxSRMxRsXxRtccgswAWqZxQTRIszWIAjnuGPYIASgACBQSB1AAwrWAQZQa0yRoRSQd1kCvQOhwEvJENH/NZ9PqRBRKZWPHJkosL1STBKJqqSMahCF6pxufMlGUMYiPANPbIWZ7H0mhwA6MJpuPBBXqwAdGriF6zh17B8PIF4uAgLN5h+HOxR0dH+Wm3tYorQ6lziySph4eDTvOhCXzAEakAgBcAGRvIxPUMkqMcHPOs3OmLoO+wPLnHVDoAHLWMqqV3ITsAOjuc3e2SAe0K21QwMp8LRIpBAqh6U9Yjs13EtM8WhneBBpIAIRZcTqyBBBqU1gWzDTWxDAmXUXEAA2EABHEM3jR6TUjBILe7BcqAB4q7c1sL4mh87LGADgPIlqaxAIu2Q1UAMqjAAnnbfty6zx5yDuw8MJZF08/0wAuewfFUu4Wjo1RtexQjFA+zzLC2QqiAw3TPkDiBwC9xpWCwG0o7cCQzAEN/DMEL1xPDvRKVHRCMF+BbAABjC7tIvRM2DOJqewkxgAP7CMI20QJnfSZpe3O3DSOoDSJVe0dqwye3zPtvPKVGZrtGzLhcKKRcEhRLDLAhFI1LOi+NlwBZMDORB9XZPMAmHGT50IHFAECz0DcDB62IzVJ8G6ijq0S9bVZG1yBdDSd+bIk6gBAeDUWXfVW03OBtCFcV3WUpZYneMiAGB0MHC4/+EB94wmjxsUViAC9Fdfxsd3O5avBnHEGMmuMPQB9vqy6KkQpTt+f5DWHMcAKzB6Ev/t2SUB2h64Ak3QxRpw3RzgumZXA7Ntk3JLEOKddawNkOp9Zyvchextcu9dENpIzy4iWxjb2ztpoWGB2HDnLTt21EW9UM03QSyQWrGqEM46iUNwBHwwiUIL3ieR0BzQxUHwxWH8xSBdwqNHs+FbcgVwAxxNkO+L3ljXADMAkJRcjCYnu1w4Ae2dnQmhjcqjJFbzH3Z5tdUYFu5Gf+gKNy8wxMPsmgUjsgOxxR7oB0MAkIOq4SRRvl38B0BQ3jG+jCg8EAlazqP5vh/MxV0+iV8uEAmqACputzPgvq0HdLldKPiLmmBBTXOZdMutsgm+EPGddUEQBK6ddQdq5SJR5hz/NwSj7IFp/gMJ+tWqnBCIzgErMAMujnWNLqE7sAArXnIrzMYl58IpaJpHVU1iMUAjhqpwY58HEZ+7o5dnO4koMAR+sIwZbuiW/NEmPIniPBBOagCo3QOnrQArnePtlxCUnXUzsOtWaMUG4aRLtqE7sOIFsAM6EOwL+sLs8rgQKymGPRVSY+Q7FgMRvGZ7rhAN6oENMASDjnVVjush0c1Y59DhLK13ZgB0bd9wfdIz0OlfiBDyznGJkO7j1+vpNoIKoLcszX6rLBCcKCnczksIfBVWVYCqMqYu2koMgbKJrBA6O36V8ANBAJAmDu8hEetWSMLLWMGNWnJ724XXXnLb/2zNVgjSy/ju49ywkDp3CKGNt+LTVdEfWYuUi6O14MLqyjTuBYzyVmgDtR6QJk+wqx3SVrjWBdHWC9CFwC7zZl3zVO+BVk8Q2swQGVooFfvzayECrLkFwlZpSy5JnHvuCbHo4wcEU76Mzh71INHuG9cAAbCMApkQp9zvXAjpdZ0Qy/jhai3a2GnX7KKdaeoXotoH1f0DfecEt5kqB/2ALcaUVZ11P/AHJK/3I/HnXPz3Z4kQXpm3XOjWh48QH//Ul95x9e2zC0GyheLbBJ4YQSCucO+lziKrqt5NCkHzHugJM9DdUE/6ImH6G7cClp36J35nKV7aJjcBbb6Wq0u3lf8Zt7q7LYcrpbhCGWwGYZMm2QLh3Pb0m8t4AXc/iXnP/B1B96N35p+ZEM1p3wtwAxMAEAV6DERgYIHAgQnF/GDYsKERDhElTqRYUSIahxnHJOTY0aPHhRkzpoFR0uRJlClNVhHp8IRKmDFbzqRZ0+ZNnDl17mToJMbPn1kaQgD608lNokWVLmUa1CYKixRXRJ34hedVrFm1buXa1etXsGHFjuUZhWrEREXOcjhDc+NHBDtmzJ2xYMLHHiFbml3bt+3Mt3gFd9RLM+ZhlF1qvkTcmOxjyFnBLA3CcMtSLjYvN+XctDLNC31FG4lc2vRp1KlVr2adEcjaAA3WXqBJZvD/7YRjaPIVTfVvS9u4b+u22bixYppajCNO09p5WC5KqTTMovTFTSydtRedXvNJ77VHno8nX978efQ2z8CWfTYKTTHCh9NcDz7q+5nx5QsmXpPC8phOqKkLAGNqLj0EaaquKKEaAoMLn2LA4qYXtrOwwZm+sO8sqxL08EMQQxSxpfqoCgKOtfBrSb/9PvKCvg0tUlEkFlvsyIybGCsQJQFpqmJHlVga0cMgsqDip88yenALm6KzcDswajoiRotIG/JKLLPU8jENz2JgqrOsbIkNG12kCQ0qKXqipjI9etEmHYEsiYKaSJLzJOS2RK/IrbJ7srOjaoIozYnE0/NQRBNV/7QhQiVigM02OXKhpkYjepSmSDl6c8A7T6qzU5PyXFRPMCosyokj//wpM5q6rBSFUWOVddb0oGq0iJpcyDQhSiu9dCZdd+3hJgJBhaE4Y094Y4opIojAAlpFdLKoyoLw88koaXqtUg7WjPZbcMMliwFua/JC2GFpIrdSc9G9yQpjYThwJgCXEEKIDPJNIgkTHPD33w3ETXBBoLr74drtAqVJAm45oE1giCOW2KZ1G21X2MIyqpjQi3fNWCQ7QZ23pf9OujffDPbt91+WW2Z54vMe7GPVoaTjjNWZ0OQWVph79llg3gj9TaTAMv24oe8qlcItdI926Ip4hXSIWQsiKP9EZZez1trln80rMtvNgLruBy5SFdumoAn1tmu22040bSqH1ghdMnbjVm6Hio7UaYc6PbmQCAQQYIOtCzc86yncNg9hCRsy+6cJa1KL26UVt/xyEaes1NAV0e1PpG0bfbhzYT+n97B78U1538Nbd13rxDF3zlSgWA0Cs5qkaBhX2Xv3vbwSCZ0xoxojNd2h4NMc3qHi2zxeJBlS15f116u3XusIfldt2p/GPtg6m5pouAntyzf/tOSpXL4hMoXdVKT0Y1yfofZ33VSNKaBwtoTBr/f//8Jl73ylYVzkfpAUoBhwJrZS2gAd+MCvcOtXLUHX+zLiKkKJiYI2ioQd7FD/hzrcQXAAJGEJDYcECD7mcTFgEkMeFCEW1iQ03OJdCm14Q5xIEFLC6lWjJigSvHTwgyEcoQmNeETDCQCHYrEWUSDQkiBAyCYzrNT8lnhFG06OUDybybl4SBMGpkkCM3HDIoYoQgEgUY1r/BcTBIcEZzHrDVgkyxZwhhWGVQojdOTjDTeWpo5lig3qapQSSjAFC7QBCUVkYyONKLgSxHEKc+zjkKgoxkpm8oGDalSHWqK3NvHtjxYxpBIEN7gNMMGRqyQhJCXpBk0mKo9pAkIsbak9uMUIbw0BZZn4Jj4OGLIE/EMlK43pP1dGgFmwvOWsLhmjPTZTmorL5YZ2yZDg/+yqbgyhmrMGp8pjhrN1GxBAJJU5BWZOU2Cz3NAP1flOmD2TSrXMT5k8KAgQCo5w4uTn1iDZhghAYQpqgGfX5NkbzhVUoRCL34as2LyB3DOf/etnRVtGTnMKlKALxRw7weNJjoY0WrqrFPlagj9CgFCE+3TZyizKSnIKwFkaFen5DnoWFNCzpjuVVaWUMAf9tYGYLyVqTJ1lAWbxFIcepUoRogBSpUb1UKIRpj43wFKi9tOoz0qqVPt404kUIaFeJauW8lhVfYIzq/10o0y5GruyNpOTFRFrXO0aIjcwa38UXSs/2wrHc1LyrgpFAxC0yAEGjHWwizVPBPoazr9KUpuwjI2qFJ5ghGtSVrOsmcJjkfhGyW5WtKMlLWc9W71kLrO0q2Vta03jhtO2LLXodG1tbXtbsmR1tunEbW99+9utqLWR/wzoQIF7XOQmFytpLCFGZ2pc5UZXutO9CXMPh1GA0pS62+Vud0WCBJZtFalw9W55zVvevJL3vOtlb3vd+174xle+86Vvfe17X/zmV7/75W9//ftfALM3IAAh+QQFBgBzACzvAKYABgOMAAAI/wB/CBxIsKDBgwgTKlzIsKHDhxAjSpxIsaLFixgzatzIsaPHjyBDihxJsqTJkyhTqlzJsqXLlzBjypxJs6bNmzhz6tzJs6fPn0CDCh1KtKjRo0iTKl3KtKnTp1CjSp1KtarVqzyhQMHKtavXr2DDikW5wQGTElvHql3Ltq3bt0rVOJg792xauHjz6t3Lt2/FCHQDm0Xrt7Dhw4gTXxUguPFZC4AUS55MubJll6Yaa6ZbwsKby6BDix5N+iDgzagddP5curXr17DbMk5Ne3Xs27hz60b6hrZvzp53Cx9OvDhLC7+Tz7VtvLnz59AhqkFSVvlv5tGza99eXEgGE9avB//nTr68edBWYPiA4R18+Nrjz8ufTx+uCBj487d/T1tABDf1BSjggFZRkN+B+C2RQRL8peafJQRGKOGEQqWH4IUwKMhgg5v5ByCFIIYookv3YWiihhx2GAGEI7bo4osbGWjijBkumKJmHsKo4448ImQhjUAq6N6NgT3Y45FIjlgikED6cIUlEcxGJF05JmnllfTJyCSNFBC0SZRTFrkilmSWCd0VWzKpxUFQShmmAEioYeacdOKmRZpAXqGQHnK4OeUGcdYp6KCgaYnnhV0mxEUMPPCgRxx+EgmonIRWamlfaB5q4poJYRHDpzww+mikN0566amornWnphjqmdALnzL/ymijjkIaJl2mpqrrrlUZyip+iSK0aKzEhkrrqLfOlSuvzDZ7VKa/HsgpQp4Sa62xx9qa7LLOduutTqvO6IEHTKahEKzWpgvqrLWSmiK338Yrb0u+IvjAAjMAGexBw6rrL7aNIrstEnfNa/DBIUGLoQcLADDDAzSKoFC1/la8bqNZ0GJBCUwkaxfCIIeMUbiIKgAADArQQKMV51rsMrFBEAQFxx4TJvLNOC9UL7Am4wdCCzPua1C/L1tMBUIzd3zrxzk3nbPCB1JQw8nqATDAjBJ3WvTLWShEhBBJDDkl006XbTDJByqgAAXrwTDA1Say/OrWLseM0BoHgi02kWSb/+13szsDsHZ+PgxANaIKEU13ukcnVAWGetdc8N+UWwo1foL72gIIbSOYNbWLV9x1QkTQGPnSNleuep1ow+DwBB0YSgMBcbccurpbJIT3lqeH2ffqwCfpKwALtNABATMAEDsMD+SLuKK3qwuBQo8f2nuY2AWvPXdrWAR1Bw+37YHhybfgvOcTS39ACOx/AIHLWHgd7X7JZr/9/cZd0YVFGBwIfgcYokAHHKYyBMkNIegi1gdwQAL2JSAHM0hABSqWu7tFK28ZqM6t7Ie/Dt5mDRQ4gUVk4D+gmWg9MyhgfoRWEMXFIAQzOIC1KpAAG4xAetS7IOEw8IPpaBB78fGgEP/3wkOKkFCEFAkDq0AAwAN97iAU+1QIbOivA9hggtaKH+l0mJ8wEMSHyVJNEIdIRqy4CiEUEEH3IlIiFj6kf5oCAdzyc8CDJDAGFYihxVRAAmu9oIIH2R0XZYAQMNZvjGVM5FMwMK2DnAAGMlijQ6qHn4qQUFNWi1rirJWAPrpMBdaanuO4iJ8iHgQMMaCDHH44JQ4q8pUwkaRE0oNEhDwSBhQ440KglsRfdQAETkwfsXAgw9BpESGlI6UXhRUrHqiSlURyJSyniZJcTuQKBqrlQbpwoCowBIQI0uUbSQmDOhrkjhCYwQ1DB0iDCFKHhEyIE66VSjko7VZGoqY+IzL/hn6KQSInoIA5vykjNw6Em9JayCUPZC6JLFSHm1TgDG4nSoRQUoemNAgqLfbMMFZpn/tkwxjM4AWD9OCkZgAofvbnkDU8NIcIIoIsCbKkAw2UIUokJRGEGas83u6YB0kmF5fJr63xCZo3yidIYSmGk/bgnwTxwklLysb8qLEhNYWBQtKAIRmcMQ1gheOFWAoRserQmwl5n7Vs8AF26o6c8UTIPLcWsDggNUUfXSoZm3pSqA5Eqj1wgUQQip9ILqR1DT0IV7lI1oc89IIzJcgW7vipBCRgcS+AqbhUOKOMFmSjoQvVUT06Jr166wtGYAADisCB1kYBI04lQ0HG4NR+/47BC7hlCGGBJU6CXDQ/iT0IKZ/YkJxycadaSxcEqLg1oBpEqBi61/lmRNShRa9YfHIXh/JqWl09obXgBa8RvmCR2s7Wqeg9KRsW8qNuHuRy+EErQkipzYaY9YLyPYha0xWCHOzXZVx4a9AIAD7OXiiuB5nrdWPlhB98SbsNUmp3LwWE8FqYAxJAw0NuC1j0ppQgfE1vXxey2AtpAaxd6AIRAmqixhpkZ4eqL0MeG63IDmQLFksADtoaKwiogMexyuwoTUQBBVwNBAZGkGcJAtoFfyrAA2kTaT80YQqJwQsueGpFznDhC6NACg7pcHqpOpAQi9ivCIGvplxckFtC9P8hxtUhchGSBZcdAAcMJAEJbJCDYsbKuQWBbtR6BgMm0qi6LXQyscBwkAd7tA2UqrJ5AEtmgYR4DBRBAwq63OUjNIS2Iu5BpQUS6pNieiE6VYibL1hWcubXIP+t2Ag+QOt1WgvKgTwhAA6XSSIrRMFObrBCLNGnMMJL0tEBdQ9MauqJfEECnOb0Exii7DOLoZ+4LXUPTq0Q+ipktzV2LDltLBAcKzoGQraoiXZ9oLfNqJGfPfeTFxKETwnsVsdGdmKkcIYzgPkiyma2qCfy3WhzmgGQUIiZtc3wbTMExnhCsEHA/avgKiTOF5wzFOUNaIIIGnMKQNAAgGmi3g7Ehdf/ZbRC6kyse4cp3/rWywW63ISLkMGpaP4BenFLaYZU2ODRLsK/D7Lwhpd61I4kpWYvaPGE3Ddary5IrK+La3diaACDOxANSP48ucpb2Aqhgr9eoC18Byrme5HCpruMcImwQQxiuPmIo6rthXAZ6AZ/LUKKbnQRI90gq47WVkm5ZGSOOyHmVnS6D/JbGICvBh0gV35osIBNJaTJTq76QertMpf/6exod8sXWBttCQx9IXw/qWzpXmqFaBrvBjeCQvrecMEuhOKsQjRBSnxBNuc61QlhuaI7PhBBd2BtD0gBAYwMMQ9M90AmFwjKo6fy4NPV85ICfejHAm2go+ACDWGD/7a5LRAz1D0hRoC9wRkwe9ozXLekbDpBSOl7gzT+V1EnyNSjp3mCvBMGlGcoD0A8BJACM1AvBiUQwNZT69M++0csYJcQYlc0tNIuxqZ929cVBQd7QNAQ2jZq1ZZeOUcQ6ad+nCYBCiFm7pdeDPF0rCJ/A+FtDPFxv0JuP5B4TrZ4BmFWD0AAEIMhLUA8SQZvTKYuH5ADDcQ+IYADLIBF6tJ/BcF5dAMw2FcqGJiBVHEEJtha07YQDIdbWdZwIzgQUbCFnJaCK1hqY7h79KcQEJcmMmZ1iNIFaxAGGBB4GKJxBhFFCxaBBvFQDyB5M4JkFxJ9P+BCVgRksXJnfmYt1f9HZ9cFMH2wMWH0O1j4FHdnhhJAXgmhgmmoeglRhmZ4YWj4iSJIYm2YEHh4IM7XRL62EL9FAZMwU2tQBTQYXwrxgKEDhQKBcVvibpokT9aiAsyVLh8wA6BkLX54EBO4YKGCa0kjOZf4FGo3iq2FAhqGEJ74ieRXEFpojeF1eudliui1hgPxf79ChASxivmBdQvwhjO4QnSoaiZigzjoZI9YEC4IJMCYH+ooEJi3XMnoL1MUa7w4EFKYgwcRjagzOdNYFM8Gjq11BgkRgqbYjQSRiRJJkQhhkdzIEDKIELiXHwQQhHOEIQuxO7JogwPBe/kRhwMhfMGmEDTGJB2QAuH/BD3EcgCeVDEQcACxlo8GIZMLRnwCAQUCcE9jkzoPORQMIJGuVZHkuHMJoZHgyJEHIXdT6XCoxo9vCJMCMZLMYwAwwDCCWIjUQwHz6BB4WHgDoYuLc5C+uCXJF4xeRyws0Ihbs4wG0YyZpxAzVwRKkJT105RDYZXWqHdEt5VTpRBQGZV7x5g98GH0OCPmc5Jdx3gzkgI46TaHcyEwKBBpwJKKdSG6d2PyFgNCORD7qCn/+AOYFwMzoIhbc5ACkZALpoMGsYEcUARIQJhE4pCGyRNo8Jgc0IWLyZh/NxDGqZgGkXoruJzrSCPKMwNneSGDZyI+CCw6kGT4cVMXsWoS/1cQfHhdfDkQNckqhuhCs3k7q0kQRHldRikQa2dhggmcDTKcQ2Gc7IcQ4ieZClGf4IicB9FwBYAACIoABRBq0jkQWRU1C1A4XIeSCeGSkxdy+XE8LeYR7eWWAgGXdCOX5JSAP1Ce7bk450kQfrlgtjlzBueb+KkcJaCfQsGf7ceYCvGUUNmfCKFtCGAAOmAAQoovBjABIgZ/JjJAuLQA3okfofkD69YBnYMymLlSH6Elp1luqfmeP9Cah/KaP0BZMdBnu0hv8qabBcGbBocCJRCjtGEBNBoUOgqVN7qV64UQcwqOPHoQYZheE6ADCJBeBbADO3Ckt6drJqShJvKkJv/yjggSgBdCXBpRPeMJn19Hk+S0nuoSAiwQOlwqEPEZPfP5AwIKe2wqAHcVGKwRpz6Rp+BYiltpjmpqjbDqVAigAwtKe3eaEO0VNdMlRyaSfwNRL0E4pT7zmfgBlhdhIB76Awa5BeUJYAkxl6xCotEaAztGNyk6ECv6KRXQgAdAm0+oEFJgjZu2aai6GTPKqj8xq6PIiQexjWlojqIIXivQBA1wARrwBz8QAAEwBDMwAxpAip0oYkW6guYomiZiOAdyL9dppaqIID4AAAXwNiAAAgoQsAH7gy8JEo+TpTfoRye3OFzqpXgCpmL6KcRoa9KqELj5KQcwAzaQACHwQDP/+4BoShBNYJyVYATUIRgRwK4/Ua8bKZWMuXoHQbQccAH+GgQaoAEz0AAN4AfRlo0HEYIKoAPzuksmogCuiDkAYKwwUH8CEXgUMANvMwA0sLb5AQATikshoYcFsQXAdkwLaDHbmp6aoqkVY0V6+WPp8qk/EJ8PxGPoAgE6xrJ/thCk95jZaEhUJrQ7obTWiJUG4ZFpiJED4aLRlggrAHSWO45OtQM1kIZImxALc4AIQgFMeiHKCm5KSmQL8LVa1RJgwAVY8EcDkS5cEARZ0AfpMjoHQa2aYq0uQ0NIqGc4kAOXBYEMsaKd9IBW5ISxYpvlapwoWBBqELSS2xOIOYod/4gQWhlqBTABNXC+ExCoIqa5AvG94RUADQC6CTG+PWAA6ut+7Dt/F2I46/EANNACb6MAtIMgr4sgyiO2+dECjpofpJkSipNu8Wk3B2GyaYKyW1MBtTauLmstH3BFFhMCPfkpOTsQO2uc4du9h9mcCZF6BQCkpHu+O3ADC6AAY1aVQAe/QHfCz5le9ptePyqkGpte+TusF4I8AXuxcvQ2BICZlToQF+V8b+g6JuSkNMGHx7SijYMQensofHtugkuULNC8PqmXo9q4UGm1KBwU1wuVNReZIlYAOlCogpq+NZwQNzywebfCPHy/J3WgCnpSM8DHDVq29jLAQLjA+ZGd+P/Bv5rypCpBWVB2jzEgvAZBvIdivOe2rQKxojagl0VjvcaJYWlcFCbYAPh6YXsqcOhlAHLcd7aHEED3tEDXxj2KXqTbcD3sVIP8A4HHmTQCAsiqyMzzsEwirCtxj+lWnhK8g+Rkwedmmz+Am3mkuC8zwgJRwo+pw6MMFBemrxrgrwEQsEMQAD/wB66aygUhYgpwA7lKewphxhf2zUCHzgThp1rLcLncmIeFIATQpPjRPJxliFDKWDNhxQiJBfuVxQexxXjSxYr2xRw8UcbEuKGMxtv8E90HXt6Mr3AQAK3FB6V6jbVav6W7gjlqcGfg0etXpz1QADdgpNq2AzDtVEj/ih8KbJNTDAOMStAyAa0J1H9bkAUQQMkFYcl4gsmKpsk/sKLHeDugbGHxq4kX7ZQGtwKJgHcjHchbi6cG1wBD4H0jPQE3wMfo1cIzfVIt2G5VWi5uyEXKyhK4a80KQcFb4syKBs0vK5vUW80Lgc2tVQRDYAM/8HMcONVCUYLRNgNYnRDmZ6szUGoHqgA1cNZahhB+fWFNoNhAN9I9UAMv3c4nhQALUNLotasIYaGsQra87NZNkZ4yEMU2pZNevBChSqZ0U8Zd5gdBkAiJMNh4Z9GGzROUa2EzAM8XFroEUW0FoNXoVQMBO6QLcIoIMdz2qtkGpxAe+aNxfL41AKQ0/3xmqMjTtjRITDGXJ9BQ+sPQSD2TC9GtMdDBIEostlmcXT0Dge3bXZa9wT20QDcEUR1tyD0QITgD311qCPDY6JW/1A1eUSu/HaltBcDdNVDg4H1xw/VtSrcU93Xew9uakkoQKevUZkqQ/lU0ck3YnMa0HLACcDAEicC54KXN+70TMN5lOGxwnubGTjXaDYfg5oUQ7svg/81pAS4Q9HuRIMnaCSGWeMIUC8XhCtE63ynbD03bH5ytPQW4xDKqGc1pAfCNrbUCxg3cM54TQd5aAYDH0eacBbFwOxDdDOfjKGXDBjcENX5hOZ6cWznEAhGSmslFAg0UOQXlKRlAPMXeYf/nMh/AAslLAjNAAno530BXBDMQ0ham32XOE2fOAU4LdGxOEP/pVMtN1ntMlQixxpwWBHduYZ9eZpLJ56utQySK2o2sFHfoyAXROh8+ECFephu8NbP2AXuNbguB4p2m0gYn45meE0DHr/PM0p29AKCNXhMg7aYOy4/Z6gIR6lO5y+x4KMIcLbjuEyArYLHNTPIG0efG5TcM5lW77D4RywFg6eBFzwMRajugA6Tdx28+7ctmx49p76SmnPHIRSyZil9BMuvdh88rb5K+psUNdJgO7zph3OEFBF9tcBNfENvYwjMgpEJ6AzXg7/+OEBa/hQKvc4z5yksef90m3l7xTrv/LhC9HpcjrnjFnsPIHm3KTvE24apQbd3RxtminqCkjl4nDZUbz3pbWdNM19Y6NPNWES7geYhbauXrvhBdfmGV8ANw8Ns+zxNAH14NIPRnaLSxmhBjb4ZEn4YM0av4V5kX9NZUoZKHzvDt7fCuh3c2sPbgtfRhXxML3pszgNicJo7JLZn0apzYrfjhrUOq/e1wOBZ3IvWQ7LvuXTF4faY5b3CdkPHJHviTG8ufi9J6fLShaJyIL+COH+6/otpMviUkahV4U/UuhJp0o+7Dp/Wb/fVAR+aiPxPuDo7gp+NTmb/GXrloP5UJ2+dKLpIZLhaqDQZZoGBgF6r+otSZ7+sI//EF3mcDpV96wa8Tmw572v4D3E6O+Vv+eFf8en78Sa5Dynp/mtLAa3G7WIBrBon5vAsQPwQOJPgjSAyECRUuZKjwRUGIRzhMpFiRA5AhFjVyiALR40eQIUWOJFnS5EmUKVWuZNnS5UuYMV+e2VjTZkeQPXTu5NnT504vIGnaJFoRp0cxP5UuHTOSAgyoUaVOpQpVRsg0VbVuTaNmypQIEabIJFs25paFDwWiXQhGZJaGceXGwCLSSNEVK4pykGLW71/AgQUPJlzYsMkve/c+CbnUcc+gH9EoLnoUIpvHmXuYGXli6+epWEFLFSIkw+kkqR2sZu2gxGHYZbEsrCtwtv9CJyOpzOWtkEvIxJSJFold3Phx5MmVJxduk0FIL5odR/7YvKaRxtKXUgfpeTRokVKXlD6dIbWJ1unVrxaw3L1ICAu3DHyx8HfIg717qwUp0frGJt4TcEACCzQQNhT+s+g5kKLTTqmQFFwwuwd94u4jLb4D7QqCvoIigjZKUG09Ektkrb0D39uivoQgGIgLhtwKCS79eKsNpLskrKivFHv08Ucgf2RAR4pCGqPCn0KSgEgOGPzIQSR5GqkLDcUj77QyBNjARC67VC9I5G5L6EYwsnAiodxE2q3Gue77KDgmiQNzTjrrtPOvIZk0Msqe2AApTyKh41NKkTDQqjTTzBv/0UtGG/3yTsO2yCI+hOYrCAwusHDzo/zYjIu/j/xjMkBISzX1VFQFaoJJDtAAiYxBdxLjT1ZDMiNWnfz86I0pBEn0PEeDFbZENVIdLAgu0lyJRk8buvGjHJnk0Vhqq7X2vShYPQOkpHCd9aNsmXT1oyNxreWrsEoQQAAmhnX3XRPHurbANdHEgkU2N4UITiLlnPdfgAP+CwhtucW1BzJACpfIbcmVzg47BKmjjjsEKANejDPuEgqB3es0IUthrBFUj0QlktSOU1Z55ZGGItIyiA5uKtSCP+q2h0ggnviQddvV+Gegu4yA5eO4wDcGFwUSWb9nPYqWyGmJlnpqgV3W/xHmgmQWitWjvPowAnUFCHpsstNbt4Q2IoDiK6qRyxShG8/ETW6G9IWIVQ78bXtvvlGdbFRBY72QIKsVU6IEJdbVUsuyGw+aiXWRCOsrN/omEFNLwWAoCIGYRYhkiC7AG2XLSzc9SFad9AhKPgcfiF+KDg9byy0dtz3js9O2gO3T51waISoGEhNukZ7AO+rek1fevdRtxdUFj76yYN0NNvD5duyFhVyAEiafotjlS6UboSwGojQhuwtKMM7w23e/OEAlRGHPKHO2o44IkOg5e/4d3WDdsIhlCm94H7U015a1pEUkomMV6Qr4QAjKJH4Sop9SIEaIiVVMbP3jYJfOFv+WtYEvgv/6XQyUtSKFNA0ixmMV8kb4QhiWhIVE+gJI1qCzOvDMYh3kIYn+JwDJCbByMVyZ52Kgry1gIT7pI0gRWKU3IkZRigRZmI7W9rWw9VCL6flf9yKwO3lNcW+YulcMZAQRS4WkihJyoBjd+MI11kR2Yave9bbYw+0FkXJvdF8aVfKF9enIhXwkpPtcJjvF1fGOW1RcWMBIwEJGUo39kmQlTye9dLFrkYzkHgi/Z0lQlgSQOmpjKE2psk128Id6HOApXYmSOApnkK+kpbU2mEqg5U5tvKtlL1Myyv9A0ZfDRNUtccmoPHpviMRkJktiuZdSNlOaYCrBMdXTyC+g8nKa23QJMIXDgHFxU5w/isAdt+fFr4hwnOuMyTM3woBTsFOeByrn7X4YwK9Acp77LIs3ndMwfgZ0OVP42Qd3qU6BJtQv7szbBRT60OMQlFGrVCZELVoYNETBiRUpwhEu+lHDvIGLncxmGEF6UthI4Qko6ChKXRqYPb5UpjOlaU1telOc5lSnO+VpT336U6AGVahDJWpRjXpUpCZVqQcKCAAh+QQFBgB0ACzkAKsAFAOEAAAI/wB/CBxIsKDBgwgTKlzIsKHDhxAjSpxIsaLFixgzatzIsaPHjyBDihxJsqTJkyhTqlzJsqXLlzBjypxJs6bNmzhz6tzJs6fPn0CDCh1KtKjRo0iTKl3KtKnTp1CjSp1KtarVq1izat3KtavXr2CzqmFSwgKgsGjTql3Ltu1UJA7iOijrxq3du3jz6t37cYPcvwIiWOJLuLDhw4i/qvnLOO4GJGoSS55MubJlnHAba95QAsrlz6BDix4d0a/m0w7IWnhDurXr17D3LkZNOy7d2Lhz694tNXPt34Hr8h5OvLjxmqZ/K3fwOPLx59CjS88IyEIJJsuXc/Y8vbv37+CvOP8qkTw7bdVnwatfzx52KRgwZDi6U9486tvt8+vfb5gC/P8UzCeAfcAJxt+BCCb41RX/NQjfEkQUUgKBtTWn4IUYZsiUFg52CIMPJxRyB3YUnradhiimqGJO/nnoogci1leiXKqxtuKNOOY4Uhgu9gigIfTNeBp+OhZp5JEPYeDjkvBRYMghAwrZWHBIVmlllTIwySQFAm1inZSNWXjlmGRmyKOWSxJRUHXXgfnXiWXGKSd7VaC5ZBUJQUGemzSWld6cgAZaHBF2+rhGQlzwAMEjcsgoJZGCRirpaGsU2qOaCWERw6YxvMAIB1Hy6UBgg01q6qmS1WmphxgoBAGnnPL/wAMjKEwoKnOQoarrrniJsKqHYSS0xQuwFhsDD33E0aaocPLq7LNdtfjrfzIopKmx2MbQRyN7ilojtOCGG5UV0zrYakJUZKtuDBBc0q2okIor77xB+Vruf1ckFMS66/LA7qeh8kklvQQX7FG+GEnrIQUKgLAklwllwe/Emzrhpa3M5mrwxhxHhIEWGDHoIwgALLAkyOhSPDEXA7FJIp/NdiwzqodSRO4JGHHYIwAAwDDDkggfBIbKEyOkp6Mzojfz0pFSEDREV/iH80VZusgzfDM80CPECHFB9LpOKEREHoUgPWO8TKeNYhppKHQCBW1DtEaLXFN0pocpKNAiCDT0/yiCQk58rS7LCIkcnyOFBOxmYM6p7biCUZ+L0Anw4enQGlXDd5GSHnZAgLQgdNCjFQkNLXi2YCTE+X8+QJj4rbg2/vjsuEkeEeYwdCH2f383ZO9/VHe+gNb/DTCAi3Ub5PXpxlKhUOYO+gCiiC+7SRZ3tGePlxjcsyERBb1HRCgMKCPURYNE1JyQzg0+fbuHLWTt4AA9e4gpQtcyD2sWCd29JIxlu9W3tEdArbBBDGQYg0F6wEAFRoRyJ1BfQ9g3NfM5SAbBQoiqHBS3iWzwPw9YQP0aRAOHechyCCGW/mAVBNVZygOGCOCtSmCgAtpwKmNgYA+8RxAvNFAilIuP+/8S8sEKHuSDTRriDwzHwYqMD4QLSAEAbhA6D8CHBgpwkQQLsrwVbsp5CXmipZxUiDLAjnE3TGNTxKBDMRTEhz3wgkTY5zSGMBEGyStIGhaGAbZ1oQsneJuLdDeRSjUohKLDYwcAoAMCpCB+HjKiQfIHqw8kgASYJEECKrAu/iHEkPeCgSO+dCsxqfGUJPlCFKJgBAaggAMouMBF2MhAN/aQgXI8oBjGQAaGnK9BKDzI3DqkkD2GkpASIReAFDDCD8GnBSWbgcLgYzuDvKpYB8BBAj7ATRUkYAYJUNcWiBjKygnEZQLsDCrX+REjcOCd8HwnEC7SxoLkUIf4lONCftn/oPIVBHfETAgoy+VPiPwOBilIwZJm0DcHZfAgwypWAnDwAWNVIAcJuCasILC7cj50IEdL52rYSVKLNCGeKOXAE77wkDG41Asw1aEDB3JPfOqQIcZ0kAgkyLaDNqiDBymnJB8yTSbx7YIKkRisDpADjRYLApo0FhYUUtRVVSsh7lIcmGgonJJmjwxecEEPbDmRI6Q0pRJgaUNsis+ZCqSmbMUp8gKpJaAaRKgTUWahAHC8BiHzIOniFARmUFF1QQAHnITVOBGi13tVkyD78tenzFYiNHqVY3DU50DIUM+JSOGVZ0UpCqTQEDiy1a0/oCVbd7iQO/6KdAkJYrnyOMFV/xnPQUoUyL5gFYJwCu4FCvHptD5aEKUe61+N0KqUTHnZeZm2IKpFrUO+ANrQivYIDDGtTfWpS86udqwMKedfDSLbck2kqksqYYNoOxDjbooFBzjdVBOC3kKxVyCBMxaxXsCt6oHpes3V0RfOQOBVRkGWF6lpQdggU4l8QQLWtW4TFmKG71p4tWRNiHg7ei+JuPZXBS1IYDlF0dMR7iAfXlWIB2I6fkEgDo0SqY0CjCIGnPUJCb5pQXToApiKtQfSNcgTIhxhI6j1IHC98IWDXJD6oul+B+FnuXK7vnLCwK4EaTGnCHs6hbDvXlTuIr8U8QJPxXiGNaSxgk4aWiNLRP+XFa7ljr+rWYQAgchEjkJCkqzk7zKZIOX91VAJIuVpYXkh0JvWfX8g5k3ZoLBECxt9y7no/KpMVsdiRBwoSyHLqnk/Zo2wBNDgENWyNcM/0G4+FXIBPBMZxwgxdZ/9zJBAr2rQA0Hirw7dPyuH7yCW5hQJ4vu1ExskxQBqqI9+bRAVns5fnVIW7Jj7afB8Fs+jbQiDv4tqVeuwzgaprqvPyoCEyHrWbAX3Qb48rWJuOElWhi1CsHUAFggudQhZ3cIUIM0lyVt5XuRU2N6gJ/9KCcDV9s4XijBuFGCXIRZGLZ91jBBxjxul5UbIttFNZ1+W093HhIitf6WQRnMqB8T/phgYEZJoB/EMAMpemLUCvilPghQJnLbPABP+HBtfnAN6XoiFexzWPivE5z8XrUI4PnSPh5K4BBnotFb8SStDeZLZqoANUs4vmxvEfx3imQ8G0IJlK8TZXmzhQdSABOUKias8Lw6bkw7rhHib6Qzk4UGQnvR4Lh3vq5VrKHktkP/1tUe4PqKVg9lsw5KABSPgVAV6ayy1K95FA9Db2A9/QmHRPAYrTwgqOJBz+3g67rEJdd85IAGF3B3vqCbIkFfvd7sDPq4LyWm5CP+DJaXgBjHvUOINIsZybZEgW5iYNzM57MRyKvTEd1EH9HbFZnbo+AOh5Aq9nkJFMSK509YY/+pbc23ac0Ahcb59Zw8SBfPD8wy2V//6C1fOxwLaRwSYvo8WXRArD1/7+sN9USd91AcfD2BC9uMqn7dYnscp+9Vf6YQ94/cZC+d+HAB/CDFxeNdLCNF+FoiBB/F6TBd7dxVysdUjLUAAMAAAHeADPeIQjVUu9jcQTrVCDGgQugYDD0AAVtQgKugijId8n8dRC2FyxMIDVABjpZcdOzeBk3EGFniBeyZ/DYYQrWaBD4dkVChnC7EkHbAATkZ1AlF8DcJXePQ5L+g7VgZ1AxFRAUeECCFcO0g8DWIyLsKGAmFyzDNfCtEH/FJmjHBm8JJmTngYXxCFCHYQ5wZ4fwaFFv8YdFq4hX82EE4GADWgUIinEIVWhz1IPz1CZQThZGhyVV3zeXx4ENNEAQvgSMEHAj2IVAnhhwH3Ajd4ELt1aZq2hNlxeoXIF1EIiQaxiHinbgMhBb9oblsIZLXWIx7Ag8OTiQmxic+EgDBAAHTYRLlnZWL4A7IYcLVIEDHIMAOwSAsgQmW3gsFHTfryecC1EO5FMdD2AnHgdjNCbb14F8eocclIjAMRhUaAjN9VABNgAARJkDVQAGxlBsuIeQo1ANToIIuWgyuYSPDRAQ/5H/+GEOw2LVR2i17UjnG4XgpAkTAATQswAwAAApyHLxGDLRXAAjMQkzOgTTUIK6eIEMH/xjzyuCx8gnD3aBcQ5n7/mBDJ6AIKEYUZp4jfpQA3YAAKgABQOQE7MAM7sF0MsZH/oQBaQwEEcI4eAnIQCYYOAgJe6VcMIYpasmjvqD832WRlaH3/QQMpQAAriUeAYywHYAObxCkjEAJbly3GJjSfpwgCAQU4J2M/yRZ8t3pJeRDJ2AMKwXDu15gLxFYTMAMTsFoFgABWuU8v8oMliYZfmRC69x+L1CE0IJpmqRDIVijbmJP6E5gEwUQPQJIe4okOIoZatikJYAMqgC0j8JfFApKI8nmSNhBsR48lAneJGRaL2XeU+UbJeHRnVQRN0AAa8Ac/EABDEJMNkFJ/Z1M6/1ADTOd0HYKb8KGSLsJ7HnJUFEADNNABxrMAdclsBiGNFFAFViACaAkDGZll7OhlHeKCPaJeuFWcsKICMxB52TICM/CbsHKcCQGbzCObXRIBytlpESA7zakVHuh+rpeMJCgQixkAMRkA3DkDDdAAK2BdIYpPA4l3gtchXdkgHjADr/hTCtEhNyqTMgkCQLoAOQoDw/cDiUYB45UGWlBfi6aHpyOhBtGf6/Uz63WXsKJN/BICXBcDFloQaLdC+NaBRtAGGAMzXdWhWPGh5veiVDiiPzB3Z9UEMyCZ1nVkBqFqBpCZTKd3CFGaBmiHDZICFwkDQRiKDeIDFgmf1wgf6P8JH8PnPxQwCdgnENIIA/ZJEBRqYr22KoAKH5c6EGj3ATNQkxMTpqVIc1Aabu+EAgwQATwpJBuApltxZxZop/Z0YQhQA7paAxOAkKeWEGp6VipKZCB4pzY1A4DnpgIBdvAhRR2iimUJH+NVEIE2Aba5XjoQc4u2OiKAhwMxTB3ynwTxpfpjqgWhb3aSAtcornlYLCGQA0/KEADIPAJIEMaYUkbgqrqoGUggq1rhiO5XrLe6WgigAwuwqzVgADNgAL5ahexHZMMaYQJLEEmGrDaVqzWwAwRZlfikrIXXITrAVw4JAgQgk6oprW5jo/3WI/rXICnbrQ4hjZPKaMb5PJT/NnOwwgIkcDr16qWfZ3kHAadoJQElkKGnwaH+ShUAa34TOxCLiAA3oKf4VADkaVONCLG0al1ZaBAVy1YYG5U6YFMcuKMOkoLGMwCK+h906SBXVxAHJUUE2iMDkKMCdQKgaBDg+h9tSxDzyrObGkp7C6rFgkmnA7QQ9XnQZxB0GmFFIAFtlx2xmrRYca8Rdp1AoAEaAAcptbXQxVYFoANS22cKiRBLe1YBoAF5lhDepUM3wJkWVgAW67AJkWhm6CI0IKQNMnxSBgDRWlccgUSFKrg0Z7gEIZGWErw/kHzuurNfk7hYR3M9KxCUe3EM0AZG26+SixUphaImGpNDgKJB/4C5KQWMnWtTGst0/PgD02u6qBth5EsQsmYAVWthsftDCxFouNsjJBO3pBhl5cR759UgM6u8Aee8A0GGvzKzAKigghO9NEhztKgQWdt3EjAHr/oXSJu9UpFS1+lOHCC+7huerOu66Ja+P0BkARAERDaUSgmjN9Cwq/XCq3a/DeI5/8NQLpsQMfhaHbFB/fu8ARe9UjctgSsQpJoDIfA131gQbrhRB5BJCRACzoctcIgQQTmZhlkekavBVrG4KQUEAbDCItwDCFC/6HaUEaYBYRxh0UkQbLUAHPtdBkDCcWSeK4iJhQKW5TKtGFE1M2jEELzEArHDv/LHBFwsI4ADDP86MVV8qrAyAo93ANxUb3pJqjHQlgSBBlGoUsj5uNjLxVXxnPG0B2tsXW08ENoVowEJlTAMmQnhxSilxkTWekR5sTewA63cAwVgALg8w5pIQlLaIN7qp6vCxxdhTN7axKDHaFhgyVQcXGvYktmSl5AmeVLFEN24KcGZUU/FAk2FLYIsEKrnfpz7A5swY6A8FaIMTw1QyqFFywiRyjfAVgq7sAswnjZFndYFB0OAZwrxY/iEAFO5A1AJlTsAuoG3EOi6a2R7L596ESfww1xULHyYqdiCyZRYThJNECMGnDjAAirATR8AkxDKKeGsW8WidVsKKxNVg8R5EB5cq+ncFbP/F1pFkAj+HH8MVMa5jE8Ja1Nuus7v1AAzkNPxHJAJW5AH+V0zunsNXS5FShFKWnJOxYDNI046bGV/7JHqogIh8NUhUM2b8tIH8Y6Euy5YapMKcYj+ONNdEawpVdREphAVS8ds9dMdC6wRRtR4RmpHvYV8ehDEbCnGLBDB7CJRTREzOxBBwAVOAJKNFjZgwAUd3SkCWk5UtpZ7yBDB5qBT7JLG0qUCcYVY6NZcAdcoJdcR5teRqEO8jKsGILZ6bV1GMAMtKrFTuIUey6zFnLL3wn8poX02V9kYbdg3mzI0J9oCsZt5eTpkXRA17X6sbdpYQdqhNQQxHVpNKxCru9My//xdZWy1CTHBwvqduJ2BIhpeobSNI2cpNFGDasfVXJoQrWknuvl5McAQjRYCzPs1qVoQFrd68EzdWFG622ve1rXdqcVWOxDHNrXLsd1WCWHgfTdPCNHd6je2GhZKwydcqzITh7zMAqF9zz0QWLkqhOekgvPfBZGT/K2pCWHd5mfhBF7gKIzgoUXjwbhaO7AACnCxcNzK6UvhSfe+TpuMkygQLWcpuvu/MvGOfFiDLK7kx42Tn6fcAmEsL35vCgGnfDBPFwDLEUZaNZ4VRAbC1mXkAwHeC9CUBKkDCJ1uCaHJjwiQVJjkP9DedrJolVooAHwSlc2Ak93MmyLavL0qD//9A/htrgBXLB+AA4JjwAMBy34QBDgQAGdw24xb5lpx5u2b5mP84AXd07iExpOZEBsnfyYsEHpuJwpByJbCrirBBVigQiUeBFnA6AOx0DzsyF4k6dlnLIO1yBTjwOuLUn7wAzMwBEGQ3Sg1YZyuvWn86aF1ygIB0PJn6uZn7T+wj3bcbqT5biCeBQ5ssx+XKZ9X7j9ArjHwrs5ceQqB2vEUBEHAALI0BD/wnAoe7U8h1BzQzkTG7SLIcQpxxbQ34JVJhUbpmYMX7iaYFEOMR3hyBUvKJEW87j+7ECEOK5r07s+3EAZ/VkPwnSjAByiA46vK71jh70Xg7GjFpvIX2AT/4e/jBvPqxxC8binsGUqJHhRIFKmiUBBhgAGS0CPIu/HMA+wjblgJgHIadQAJQOwx4MB0bl0rgNOvpvJX4fJ9R9fpjRA072o2f3tNPS3I23scvhRi1AWLjV4KbIoM4fEfQAI+SgJSXCwnTd4oxQdwcMJElohaPxXy/nNer9uzLd253abZ+PComPYQzzvemmuRpIA0d9LJy+6C08gGwfXxFABAEOAoFfhWMfgXR+YHgeG3p+EFQfrjpuAaOIILceiFUth5HkrA7RPkArMOUVSGPIQModnytdZEVgRzKsaiTxXjTHsKLoxM92d633eu//VPTcS+bSlCcP0ZkAFFKwAk/0IUVfDnBWEFcQsf3gr8glPcA1HZ+nPSyZ9SF+DOoVXOx+8URP5zy4/kEx6FOl6+dw4QPwQOJCgQxkGECRUuRHiiYEERDGEIoZghQxKMJhxs5NiRo5qHIUWOJFnS5MmSJxLKIEklxkuYMWXOjLmlZBCaOXXGeFHSCAegQYUqCXBB6NGgX1AuZdrU6VOoUaVOpVrV6lWsWbGeQdrVa9AoJHuMJVvW7FmyXkZy/dpWaFiRYtDOpTvGpAyJeReyDKlmiiOLF5No9FjYsMcpWhVbTZOwy0icOyXD7Fkyy2TMWEqicDuDc1sJi0WPJl3a9GnUqVWLROPWNQe4IunONquW9f9rt01GsqHdu4cZkyr16qUoJEIEJAIEbDjc3PlhC6ulDxQO48rIy5glay7pUvtOLiSNtu00xDWQ6enVr2ff3n163G11j/RN2wXJ+F8ZiK1P1zbJ6hgqLrCMnjPwQOcieM+0Kw6ioCWZIIDgO5jCIwkMCncq6Qm3foDDNTQWFHFEEks0cb38vNpvJC/6owu/FJFaUTYX0fpvpDwqsqhABHv08TkFT9QqIi1GwlAmm7bITjswSuIiw5ycKKmItlCwYQW3ihBySy679PLLhySI8agZQ2qxxrNIYmBMobRkEc00/ZriuOSW+/FOPBEsAUyqwoAhjZGejKmyH7b4TsqSnID/kiYLRZLCLSPMy41PSiu19FLS1mQTKDdFGgNOs8QYSdNNOSDpzN4iscOOOlpVrow8Y5XVRwEwfapIkoLAYsIYuPsBC5mcwOIFRk1alKYmR2rCrQaAcE0KW6OVdlpqCyJ1U5I+BZUsUUX6qVRTRzKDLFVZdVUAWGdVd90fN6gWKy6waJTYmIIQSNCYkg30WJmoKElMcDt9d2CCCyZxWXBJImNbbkeKAlwOoP3BjSnmPO5VdjPWOFaD4Y1wIHxf8rckYPmFKQuSWoP4iY5bdvnl0x4GV+KQ5GK4B7tEkhk3JUpQQrnlNmBuY6KLfk65Eo6zoOI3YK6qZJh89e5kk+g1/zkGe0dyFuILnPb6a7Cd2nnTM0aymeGcQzriqJ5LAFpoJoyWe26OkG4jgqWnaDpsrax+yaYfIqu3JEOvjmHkkQAuFQW+G3fccbZK7Vok3m4GbqA3KrYAOaGHpvvzjYE+LgKmHzctZJ5A9hvxkaA22deQvoCYAyNMt/32jiPfNLaQ0BxkVUFavUM50IvPWPTjKnYD9+lc77UgXSeEXSRerwZcpLUhPoJ57rvH9FFweX8Ird/tCL6O4QUwfv1ZkSd9iuW9f2+LXV9qFHp9RdrC72Mh8Gl2pchPgAMU0soekrkpWEB4xGNfA+/kPuURsEtByEL+mrKkl/TBeZkpyezKJP9BEIYQPmNqWwlK0Aa3qc+BK0QQBOEnQr5NzX4/AAMGJ3O9kIwHXOiBYQ99WJrPdMWEKQwaC434nA0oBwnJe+EPbSe4l7wgWYXDDKFEwiGIhciJW+TiVKbQs7dtIG5HJKNHkiiAJb4PJF0UIAW94yvnUcEJ1YvJ9B4SxE2Fho175ONDLKCcMZZRkGdMY8XW2EcfgoEL16NjDCxExQqRBHzhQ2Ql9xgBQTqQkEw8pCUtCcmXZA11MbBgQRA2M0+m8odTyGTRNqlGVcYyJKhDnPMQNRIqBUyWu5QgK1t5JyYg7ThQqBgvjUmSPsgEZQLh3/0eMslSzeeY08TdLw0TTAH/JC0CxEwMNb1ZkiPVRCBBaGQpCbI1cE3um+sMWxmxqU1uslOeS0Gd/wjixhj0YUMQY9w8/fmyQM7tncMs5j8N6hQlvVEkYMjaSFRWKpYdVKLvUqG6BrrNgk5Uo1MJwiKlgsVNbW+jI71URQ9kN7yVjqQrfc9D2RRAlsaUS5jsiDBTqjeZ5rREY0tR7XT6UxJRDKdAJeqJvoDH/Ii0qEtlalO5x9P4aNGpU6VqVV921Bj51Kpb5WpXbZU93DDgFF4la1nNuqVcuoUBZTtrW9361vSA1StFYCtc7XpXvCrGCEjllFLz+lfABtYpZ2gCwIrgV8EmVrGLfQga6spYyEZ2AyQBAQAh+QQFBgB4ACzaALEAIgOBAAAI/wB/CBxIsKDBgwgTKlzIsKHDhxAjSpxIsaLFixgzatzIsaPHjyBDihxJsqTJkyhTqlzJsqXLlzBjypxJs6bNmzhz6tzJs6fPn0CDCh1KtKjRo0iTKl3KtKnTp1CjSp1KtarVq1izVrSwoQSUN1rDih1LtqzZszE3OFjroEQES2jjyp1Lt65dq5/Y6nUgAMmUu4ADCx5MuLBIC3sTMylhAZDhx5AjS54ct0Tiy2sFRFBDubPnz6BD73yDufTaDUigiF7NurXr1xQRm5692IIb2Lhz694d2fLs35nbcOZNvLjx41aZAF9+2itY5NCjS5+O000Jtcyzu4VLvbv37+A/qv9pZSJ79r5/w6tfz749wS4wKGRIotw88NqO3evfz3+3DBgw+ODDEoZkUJ99v2k2XH8MNujgY2EAKOGEQmRQBoLAoabagxx26GFZVUwoooAwEEgfhrQxdtuHLLbo4lJEiCjjhBTIkER5KJomgHAv9ujjjznNKKSIMliYo2ldfQXkkkw2SZIVQ0ZJYwZ3YHfkZds5qeWWLl5xxUYiSCkmgAKpEYEAV2KGHpdstrnfGjJUsREFY0pJREGZWFDCgWmyhZ+bgAb6WRhrVHQCDF1odEWdUsqJEC5yWNknWwoKaumlaH2Z0BUUaBpRmIhqhAGjUYaREBcx8KCHHGhOqpeGmMb/KmtVcBaaEICOPjQqgCJo9B+pM8qgEBYxFMuDqnHIweekta0467PQvmQrRYemoZCEWjwEpYQnZLQGsEImmtALxRprLh2RuqrXjgtG6+67InWR7URaAGhtQnQCSMS0m+YLYLcYhQiujJ4atEW5CCeMbKvqOpDkc/BGLLEYXrjQg0RpwCADvw0JDIMVCh0qoQwFG7SGvwBSkFGMA9M4bMIwm3tssstOmqXEOAfqRQ89eFGQGDz3IEZEGcdXskKLSiguQiJLSAEiCME5Y0Yot9xrQlTEHDMPqXZNRxySurpmzmRruTPPBgU9NERF49pQGCgvfRCoImIwt5AYbduyhCAj/xSE1oDDjOyeDTvwZ9mIIydFFIwz4HgTkFw0RtBp80yGRCLOm5DUE16NEHzBnnDCr1EeHVG9UaaQgpgcE4Rq4LCXy4VAUyAR9qSVJq57bl8UwcHvwHMgwRcWTY52QUG74EXFPI/BkIwbJ0Q3twqBvjcM91ZUtYgDKLCAnQo5Efv4QRTkxpmFO5za7uyzJkHw8BchxUNsiCEGGWOMcbbQBe0fNM8+W8j2OnUQ600IYAjx2N6yN5EIDakDBvCAAqRkt4SML3Z9SAgybHGj9KmofSAMi/684LyKPAF+KETBBRwCtP/9b20D8d//AhgyIWmhC/ISXdNEpLKEtG1vcpPIrv9m9IAFPAAGIKBBqU51QdhhQSG/KhCOGsauEFpRKS3kH0H2VxEgoPCLHDhCQ9jgwhcWxAxlBCBDdtgyhfywZUGMCBslVMQWACgFHRiSsBJCrCZq7QVbSIgDJ7SE+aRvMUq6oiKDQkbLFcR4F5vIBcAIxic0JI3NeyQmI6kQll1PId+6XqgoEkoZUWABeQTQAAYwJM0dBAJ+/KNChjghAVFACB0s3M0WyUuNSOEMR4hCExwHBIwErYQDgSQMHyIFFFASjAyInEI2qTzmbfJ41RMlDEw3EG0iUCIKdJoCADChFpBTSNz8wcFiGbMnJsSTUSrSFNWFmvT08p4SOUMlL2L/sR4gUyBkCNry9rfMg3zhfc8EowTQoBAZXnOTDDFgyxhoEG9WZHoSAsE5JUQDEPhgRj1EyOvYmbDZRY1RtpxPzdJ0OHy6NCHNpGQ0JWI/iqmRIFks4+UUwoCEPhMFDX2oULWYkHAOjKIFIV3L9jiR7QFAAVWjwAyE5LmD9IGkMANDQvSGUh/c0kDpy91Lx/qDgyZUAvNriENvOpCcuvCfBjmhT59JPISsdahmdKM2K8g0bVLkjTBIAQEIoIAUKFFCM9geDHJlEDBgNWFUUAhGSSUgH8gAfYWDFVnxaYS5oiCtC0FjGmkokEamEa4EmeRcn3mGhEASr2ksqEEAC644/xJkjuCiCOok1IEF0OkB3dMBADogwcOKqHUDGSnCPpCDGTh3BjgIQQUAlwWFKBZYd/rBG6BAOF3aZrOKbMJqfyfGhbzWhZUbbUKiMF5KthYh54Xt/3YqSG3adiASHRhyGYKyFhhRRB4YAAicm8oDhg9mIZjBAWBZrBGEwAYH0Fr5EJI0UTK2TJilIo/Ay74jtPd3TTDvJgcqVNIWRJ8fRuEKERJQ+Z72eaL8pkHyCy6kMmSQMCiicU0JAFbWTSHkQlgCcjCCmI0AwjCDQDa1ud8foCIODFMXIiHGYZxJIcW/e0JdD+JWF7PVICjGMvCikJAuexm1FY3xkq9n44XQMv/HUuoAAD46IVMhZJ3lOoANGGzkGXwgYe5EiFKXGr5j8SBZt+vTLqvsri84U8xGKLOX05iQMIuZA2RGiJldbOKDDBpcMi4IbSfU40ZJBJ5josEEePgyhOEgwoE7QJERFkiE4HhvfD0IubjG668lOk31ZDS0zHppCUh60uhNyKWBZ0mEmBbZPVujX30YJQ/MYAEeiNJ9NweuB0x1Qq40CJ9j8IEZjHt8L1CIUQeWTjwrLAZ6SNYhGZMfYVtKvMvmwDShTTll55sB++Z3pw2CW2AhLUoD6DEItB0RrjJqBtmWUJt/8DeEhSAH7HRCJ7UZ0oP0EXBciwG6fn0lsdq7TT3/zXfA+S3bgTz60gBPCL/7rZDdCqkDdoxSk38QJQLkkQA7FlFVGzLZMXnAXx03SBYSxoIEsNOkCLkuqcJdkHPDTlWsSp9mT74l9uZ7ywbpJ8sTkvJLFyGoM49olKTq2yhNnOdCKiKAWkCAIYVagNocekGyhjAShICdWkWIw1vWt4NUvIm8RpayPPhdrjPJ68t+70HuKt+WC6Tsl0Y7v9X+wHGubkhvv24KNgoCH8vo7pvS5mIT4tiEhcDpfoxsQmy+N4UsnZ287tolIkDyI1XR8T6C/KUlbxDKw5a+cc23vhNifAXU4Pk1mEABYruQUQNIAQOwdsRnVPiDFJwAOYeB/wfabkqI0L5lTVZusVSAg1hWF19RKqLphZRdhIjvseWasBv0NO9EAv9DliZm5XUQ8XVm66V8oGUQBdgDCqADCwB9NWAAM2AA05dX1CYkHnADdJJwQ7JtP4Bb/sU9GyUiEPFp4MJUHhczOaACflRrB1FhIDVOCxclF0YQrYd/MSB7BQEFtuNBb/F/HRKAWJZpBDhz/nSA+UZ8mlRGCnADCFBGBVADZWR5A2F9HBgfCxB0SiNZMwIAI4iFRyQjD3FrLZNrBhFkCXNk0zU+SpYQb0Yj4+QDE7REIoWDxfJ+CKEGEtB7ORJsQMggV5ZvRGgQLSZwCeFhX1QETdAAQKABGv8QBAEQAEGAQkpIEAWoA0+IV2hWEEOiAAXWAXMoI1T3HjPyXyLSATMoIm9HEOsGLu0GOAdAZDCzhggTaN43JF4IIN8mJChoEB+Hfy54Z/Amb4XTUn/YHsrXbFxmhAMnEAHYAM41BJGYCAHgiA3QBH6AQoP4M2W0AzsgX5tIEHGXWBPiczOCegKRX71FAzTQAasEACAwYOEncQ6BagOTdAXxizDDXAmgAh/wjywwAyyIMFBnMrgIVQACAtsnIx6Iho/Vhq0WciMXVptxjOyhfDG3jDPXjD8ghPBTjQm1jTjlQgUwAxWoifw1I6MnIjRAfga2VSPyVPGYAqvUAezYAQT/UDWr2E3aNIoDwXeB8wEhMJQhAGsJo25CMgA5mVFaKCGvaIe2iBBWlyqrEmWusnUW2R0vJ2YZaRDPBoUTAIGZWEYJ8QUJpQEBEJLHFjQTsACcJm0yAn50llHzlzJ6RSPkKCSlJyIeOBCDNzDdVxCHh38aJz0zAkFhqEp16TS2Z4cxUJCGpzWJF2+L513OkpXQgXlYBlQyh0k7cAM7AH07oAM6IIXJhhBnmZbP1JXpxTMRuEkIEJsnGW0LMUctCSAewI7vCHFieIG89YUsiW0T0pcCUXTAgo+u45h4eBDb422JqUqfJyN6RxBAiX+BlxC3J5ldwzUTWTi/h5nGoZlY/7ZyQVMABkCBTKgAZOlvlISWCcWayPM/r+lCzqUD5+mEM8QQkwUAz6UAM7lKGjWXZMJtEwICHSCgMqJR4NYQUsco9XcQ94eDE3YQgFVEwNlRQhKYBDGYj1WYClGdF7Qw/Udl4IkbckVJK7CIcOCInQU/mseWCzCbD0WFCAVG0HhWCiF2PVADbnlNBmCaNJcQ+SWcMzJ+QWdnCDEh1tag4rdj6DgQMLg3NUgQjqmDB0F7FEAAAjYDPRZxNFB3M5J+WlMB//iPU4kwy3kQNxhLiYdoPsgdJfoawscBFxCJQ/BcjggHDdAAK0CJzEeS+AlbVCiewXOjCfWiCGCS1/R8p/8ppCLSAgqAoBMiYKp4LXRUYIzypOmoekhqEOqHVVGZVHCYShQgZwtAACnQArs4IQ9qEBFaLhAQkDlAArQ6AyxAizAzoXX4WCFXXWZilZPih3G6GnOaog3gOxwwAz5ViTHkQjtgAC42qM9kBMp6qH/6PzcwAYsKpDzDBgsRTqU2JFmKqW9XcIzSi56mTehKEPqIVcFYELcGAtFZTgBAADPwnABihgUBMyOAAziAqzFwAK8WM1aKEO1KUsGYJ90lZfQ2rKChWpQ0BPjmXq7lQjqgnuCIhJQ0Aw2QUGB3Ri5UAzcgo/+DANBqgQjxQ1KFrzLSjhOir7c1bQQqSh54pn7/lG5uOKmpqJfzCCCdWhDqVwE2AHv8agMDWYsM4ZBYBZEGUTt8iCIC4LCe4ZHBEwAd+0wimUz0OZZlFJtce4QIMacoxLEJxawCEV8LEKNpZJ7airIUOiE0AJxi4oHmyijfqnpPiYOhShD2KCU0SSStVi6zGpR7ljDvajCOubcE4UwlAKxHUgJS2xlUCzxWq5YstrUulKgzYJ8S+FYJ4UXPlAigS7HwBYUSKH3l2ZYY67YGOSLA4oE0Biw/WxB9qzEmCFIK8akkBZmcCCxXiC0KMW7lBrAws2AIg7OBi3+8SxCBCDxIIAArZR8bErmSYZbPFAQakFAhpmkudAOri0kz/8C1HDm5vwOSzzSABrFpBbADC3CeBlCaJAu2lno9rVoQsUsqoWdK9xIGVUAEDTqdA3FVdnidBvGXUkKpE9JuDnlx7KS41OmYCzGxwYMCc3AdOUKi1PsYZ5m9q7mWPPOjDxW++YkQ5MsB5ktJWSsQm5axC2FROStKE+dwFDClP5AG16WhA7Gmj1WwBWGcUXKbjMlEfUe0TbS8G+qYHooQNQpGSvC89gG5GTwZG/ye5DkBOvBQBiC+MJVQkmi5Gslv4TgQt5upd3k9NPwDuzXDdzs1QoyDaVoQTDomACwQAlwufgd4C6G77PTGBIEG41UEz/u0a2EBUTwZhAo8QKCalP9kbJ35PwvQtpgEwv+jEKmZUMp4EMwIl5/km0AEfxTQBTs3ENtTvwTxqo+lqwURpS1zxjocA3ccewxhyliFygWBiB9WwXyIwYVMGIf8Ow2gyJREnj2AAJiISVb8tZT8b8LsZRw5EHVbJwdHsxQGA1oQyqwoIzA7EEpLUkw7Y6onpgmTAH/nR3y8r3bIwwXRomKGAo1bM1G7y5HRyxzQAEPgUy/KMwiwADswm+vrvWXkrQiBrDC3zG+5EPdrt/O7N6T8A1cwu5rsswnhbo/lwD8wxmTMR8VLAjd7uECrNRBQph9AvIC2EFu5mSHmtGwRAfAcGWILP9X6TAxlV555A+7/K4H7TH0IIc+edc+TxnlsltAto6lEMyHrOhAHy04cLRCldD3ZLBDbDAE48GcX1M0piGDONaskYAMkcLQwk9QCAbHLtmICcT4lcJkrTRgtHTwvTboHIVqY5LUIEL88I60qd62bZ9DalL/XI9RyBLwJYbNNhLwH0YqyG9FaowI2MGuxQ9ECcW4QQKsqILw4kABWJ9gHIcHrfNagMbpgNAMCDUZm+wMLWHkJgdnjadfQBtCcTHg1dD3IaRFtk04cilVJbBC1SyqvLRBHHbA2INXlUgFGWS5eLRASHQM5QMQIAwHHDTOM/dmQptmfUcKVe74VO3PhmNbtlYBLOHZl3MkJ//HMY+IRYZLbP5CdxYIFQcAFWLDNgGPEAhHHYuKTjR04iJ0DRJkAWq3YMWDZB6F+QxY4EIBkBKkQfqx86AvdklHCRuDc2ujByHbdyhfaoy2oC6HKtcWFouQRETLHPwCiUMfeWkPABWHAwDJxsx0zKkCU0gUztW1VyW20sPMB5ybiBcHZlxbTCD4ZzXtpKfwDKwxb4QjWYhbahQhtyJekoiTfP3DQdbKTEiECOGzUfIa8Ev0CWDCV6DwQ5wcu5G3ej+XeAqHDKjAD7JTlA6HTc8XIOU4Zyhdp3LuRlaZ8Pf7jKNnCauaoMKzh1rwFXNAHHqqP7hQE51bO7513B2aHtP/c0Ran0e6nENabb9u75lKszI0MbeMr5w4+aWFc6HutECTOKE5uEudmUq3s1WQ4MKxcpbGcMK/sR4k+EEIuZtot6Y/B4B8GnwRhhC6QzMsW6V5phGbw0PfY3XAkEG8wBVNg1icx24GnflRNEG+oX22Mf4SuzUw3zk307ARxor8DB4nwAxfgCavFmbQuGWieUOR+EDqKbLw+0JWObM0sEOAtJsQuJUJw7xmQ70mQSynNEl6ug6ZM0fMuJUWt24453OqEYCwQS4xd0hzAAHAQADMwBBqgzvtU7uaufDztZe3OlQQtX/H+Az6M0CclIUtw7xUyH/s+TwnCEiCKhx4+s0z/DWR2qO3sWrSxNNw7/kUakAhD8O3h/kUHjvGFwe1itvEuptoGce7PpOaTN3O7jteihKRugOwRcPUlsO9isxKtrKtgwAX3h5TalLf4x9g/MJUsgO2xw98Fgd2/g70PX6cz0Kfw87FEj9YRXt3cfRBM/0xIL18+XScon+/zUQaC3CdMwPVckAUMZvPDPfJ10uWOCeYU59ECHjstXhBL/EVDkI0dfPeQ4farJeFGSIUWf/Soze5rbPL4ru8rnz4I8hLpTfnwZ0pdIALwreQgilU0XhBejjBHpvYxAAHGO+Bl+Z6J4FPFBPqPEespJtaEaIRHThCiP1c4roBGqPRlYvUR/3AH+54EsN8wRaHKFDAJogClXWDRUV75dpj5ewfgCTDZRDmrvl0svT8QtgxGcPADlQAQHAQOJMhByg+ECRUuZNjQ4UOIESVOpFjR4kWMGTVu5NjR40eQIRueKVjSZMkoD8X0YNnS5UuYLcc8jHLSpskzD8fE5OlykB07hOpEKCFAwAYHSZUuZdrU6VOoUaU+nSLSakQtMLRqFbHG4RoKW8VSgMglxlm0adWuTZslIhi2bD/M/QBhLZWIRm7yCXDhJociVwUPJlzY8GHEiRUv/kHy7+OUDlf2pOxypsMjjx/ndEiGZySgdUTfMTrV9GnUqVNXZQxSxtYTYSJ2EbuVCP9EJ3F1xw0S0exu4GjdQkRxs8iMIn+btGbe3Plz6NGld9Ss/CGbytl7mHnouPrJIw2nTFEl+pDRMqrVr2ffPmmE6RfDaJWRZiLY2jCqQAzeH29ELPoLbguIvDupkyEeuyA+Bht08EEII3zoO5sYgEi7yrzojkKClCjhwxLaKEoAJtwz8UQUpWLCKAskfAgDCvariLbaZHPoNwF1w0KiF3LUDYKImvjrhz8ec/FIJJNUcsmMODTJwocwpExDh9CwycMRj9qgxBS79PJEowSIYMzx1GDSoTS8uiisrWSAKEAf4yIQoi3ijGtHiJKziQ8c9LrJiDMDFXRQQqNjwMmCAnv/yAspeXKhoTfGy3KDLb+09FLUVhSghDEtGM+NQgmrQqwuILLLTrVekAhOVNPiAiIr/0zkMSBCtfVWXHPF6FBECYKI0UZbAs2OoYgqDVNkk21qA6OQGBOK8XRdjE0YrniozlbTwhMiKrJNKyIg/vrjh8fQkPZcdNMl1M9eBfq1J6CIreO8o5S1V9kwx4zgU3Wfs8IHGMh6CMezIDjVx1chCsJbtJzI668hLuDjJgn6tfhijOOrqV2BzGUo0lEEGc0oLp0y4V6U2dOU0wigneKNjBs8AQYRIOpDLQK3yMJHMHxj+KzhJjQOOetiNvpopK/aGFEsnY0gzJSj7jJfMqcw/zNpF9OAwYqH4EpLVYSw9U+i3H7u7SG/jEv7Js6wdvttuB8K9yQsJ61UarzbW7mNCDydAtS4zzwBIjC4KDuGbVk9ywkusOhRraAf+jmG/x56gmOBUAh8c86TdsMCJcKkFKm8S1ePWQGcdrlzXNWUqPGEfzj4rIQXxtnnn7d1SE+On2D9d+BvVcMo0k033jSq9/07eNbFRqvnHwiOAUgAJ5/TISkwFyg85rv3Hkk3jhc/qZWfHQ/m772X3mGEDj9Ld4dmbxVsubXn4Iv089c/vvHvTb7M/QUwITdrS0LWcj2HOC9b8GOIBLRXMQFGUIKH6d+Jytc3fk1QgwjxWlrOFv8ELByMfgObXOwa8gX7RWaDK2ShRgRQQamgTnXRamENFSK9yiVkC1igAvtsNjnoYcZ+B7FhEY3IkBf273/LO2ITGRKExvWIgRXpoLdy2JDLYU5RTuRiC0uQsgu6DH1dJKNEthBEjEgPAjuUH3Ai15DiYM53ZaRjBCPgpSVerY57VIz7EJcQxQHnbA4xULsWxEdEeu+OmTJKiDDIxERGsjXdclVCHocWSq6Feg8RkvbwJ0lQcg4KTJGh+VgTSlRCp3Bl06FaHAZF+U1RIQ7EHKBSeUusRQqSuORlg64XyKAdEFb2q1UvjXlMZEYyk2c5m/RG2JDMaM9jyaRmNa3ZQtvTYRKQrnyYFq/5TXCGM30701ZC5GfChthvOeJkZzvdiTU/Xq9wjjsLGhkSK8y17Z375Gc/cZWFTD5Th2/EIuY050+EJlShS5onQS2Cz17ZcqETpWhFb5XFXnHPohvlaEcl9IU4ImqaHiVpSU3amqVxCIInZWlLXSoSkCJKhS+laU1tKpGUVocBI71pT31qU949pgiH/GlRjdrSaP6lCBo9alOd2tGglgQFxXxqVa060QvQsiAoiMInr/pVsPYTDUcwQhyf4NWwplWt7jwDT9f61pMGBAAh+QQFBgBzACzQALYALwN/AAAI/wB/CBxIsKDBgwgTKlzIsKHDhxAjSpxIsaLFixgzatzIsaPHjyBDihxJsqTJkyhTqlzJsqXLlzBjypxJs6bNmzhz6tzJs6fPn0CDCh1KtKjRo0iTKl3KtKnTp1CjSp1KtarVq1izat3KtavXr2DDirUZoQSUN2PTql3Ltq3bsBscyBUQQc3bu3jz6t3Ll6UbuYDlMilhwU3fw4gTK16sN0Lgx3ORTGFMubLly5iPloDMWW6JCIYzix5NurRpj51Ty91gFu3p17Bjy84MRbXtuXVn697Nu/fRNVYyIrlN3MHgwr6TK1/OXKUILRkFFJ/uQIDk5tiza/ddpWIXGCcyLv9CIp369M+Wtqtfzz7vlSsKKYiYWAUGeI6EDAlgYr4467PtBSjggFitIUNwCZ0AAxFrQHSFffdtpIV9FBhSSBn9FUeXXQR26OGHLV2RRkUKdqGQgjDI0GBDYVAAIQwcefCifTJYGFeGth0XGog89ujjQGMEyUZED3YnkQj2mZgghBTAt5CBM24UxowQLgHDEhZiiKNt1k3245dgLkeGF2Qa1MOZZEhkH3QQYQAhmwh9x6STS0apUX1U5lnhhVva9tmOYQYqaGljnNmDmWeOoaZ9DDpkxYvhJSTni0YehCSVI2ZERJ6cQihDBoXw12dn/7k26KmoWnXGqkBEEQUQGJH/YagYBXmRqEQu0riiQlfkal+kceapZEF4YqqRr53m6QMMFAjB56idbZjqtNQu1QQH2GbLgQRfWCTGrLWe6YUY5AaZ5kIoUkjnQWsgm6JCaXAqwwn0Jmtfphc9aK+9y1oRCBQl3AjtYzpWa/DBPR2h7cISSFHRt2fSSpCthlbsBUPpUlhpQVBSCe+++2KQ0aQgd7rrD5aUNTBnXSLs8ssNkSvGkAQVeqZFUiysMwpnPEQmxRVLPBDQFd+80KZUimzQpR4nFG/JnQ5rkQxQdypDQlMoIfDKgKEH89dgG6ooQbIaPZEUKOis9hEOFV3xuUC6bShDJL847wlU23syx1Vz/yo1RWv07bdCMfDASBwliMr1aq2B7Xi1hl5MEMQ9CA3RFxKorXkTDRFd8dhxy33oQnULDgO+B5k+43wXFau6fesWtEUMtNP+AiNKlLc4bhw+7rtuTTAgfLYSoHERxZIPRLnlDzGg+fNGdKuQ55EHaQaZLohe+UJuvn6vQt7/ihHTr1OgEBa1184D7Xo0EvDughEG6O/0iwaE5ig4XBHyBbEROZngWsgTnkdAbk1PewgsGvMM8jTvIQgh7hIcsCoSQcGxDiFUSJ8Gabc+RnBgM/CrznXqR8LKXICAKGCbQ9hALjIEKXtmG4j24IaQ+xEQhcZDiM0SmMAFFqSBr/tbQf8yZrqrWURf4dtYQYKwwSZyMAYQcJ/udvenElqxL2i7IQdUyJAdug1RcgPdQU6oRQL2TIc85CEND4LEIJ4ofDCySPfCF4aEcMGJeEwfI4qQuBCW6oqAbMsX0lbGJ8RMezQbmujEWBA0ELKMmoMVQsqWRu0xMnXhg5Ol4HgRpHnPiAhBXx7zyIP1QQAIEZji4qQVyFZ+BXOQxNYTpJcQyrlNYjKj3pnMkJAzxPJ5UahlJRF4SYPAcYIGKZ3g9haRfT1gX5o0yAtGSc0YvGAgbwDY1rhWMFd68yoD/OW2aHkQWw6zaMkzyBfEqbZgIsSc54wcQypYNWQWRJl9Q11EHpX/rAHMgAb2eqBBZlfNUWLhICkDIfxa9s2GPuVa7ORAEfR3EP/F023pNEhEF2bId14UoxgLHygPMsfX6RMiE+pUBxSggAHYSyFZKOgouZAQDFQoA9vk2md659CeEkVhG+UAAxTyUXQqJKjZGmpCimqxkIbvY+E76UPoCYMHEOABAwBAsoigkAzKFI9gSIgnUwQqxS3ujz5Na09yhlQJEJWpc0tIEZAq1LfCdXQKGavqoMopH3RAq8kSokOmxCkPLKAFMOgACJKltIOA4at4pEJ8qOSDPWlpoW3gqVo3OxPn0fWAd1WIZ4Pq1qXeFa+SgiMzBwLEPC1gAgCNGkVc9yIK/yigA/ahwQySVUeE3BGyTTwoQhCxrxoVIqcD6yZnl9sSI9CVA6CFayINMtqgRpepdIOjVAeSrBYQwAMECCxF9AohEACWWTOQkZ7OB9wmbiG1+1rCEvakSq5ZBwrMzS9KovBccobrrj4UiHM/mxBdxnO6JLXXAFyarO0KJFkA6IAPItwprk6kggBQwIwWEFsqXfAgEGivBq+ZkLz1TQaOKER9V7ZT/boYJPyl6xkP4sWiBvgHMUaqQsxw2hsLpLVUMsAC1MspgRqTUxRIL7MIQE97NqSNEFqpu0DAYCoZmSBMFHH6nJCQwHmvQofoI/zQ+uIyW8SGSJ2xQWr80RvnOP+oai4ImytWAATYGQEFEJ2PfwDkF7UAAANYrGzrRKWsLgsGC+aUk7M7oxbMALczAsB5Z7RagcRUy7WjKUL4GVWBqCGVIaxObsxMaoj4kq4XSMic41lMgaAZzqoWXQF2MAMD2HoBtZ6A29ZoEChHugMU4PCgEUJECN2WSUNer0RMbJ8HLAAEC1hAhHMV6DyN1CBOaOIBWECCbpMgBCPIYxASQr7XGSSb74OfckvNboOcGqnuLOdpW/2Dd8N6knIrwA1qkGdDFWACOui32BjSqWDbZ6WdiuYQ82RYZBk6TxLxMrIZjFUAzKCl/hSWQqaZPggkAAcqqB0EVEACFoR4g5L/TQhVoWZhhFzig2a1LxLw2+6a/4Ct8BbmXeltb7UVoQkNAIIGNEBGbcXbIPDswWtl7TZ6c1dZf7WPD46dp0ULJKUzSsGk7UOADr9IIq6z7dZzG+gbEBlCsSMIQUWegxycXIMJsEEFNijcgxA2fI01yGNpR4VHaC3ULbY5qZ/LOY/eNaME6bkRAhCAIczg8QEY+tCLnq2jFwSeNTDAOZ0uEHpOALG5XUAFrf4DZQp7RginUm8fQr4M2+v0TGJv+hLgdjzS/u20ey9CSvq61Rvkt+lTBCYQF/OVkVnwzH2uUhFyWsQTZGFFaEATVoCtyN/Q8gSxqL9vgIBzOn/hVDLs/4yoXHWFlK4FHKZBBxYMABCA4NHGgkgED80p8r/owwbxKu0qMINw5zEBuEdiCEFegmM+CSFKTfQCEPByKzYwApBZyLdcj7RRy3cQCIQAO2BrtjYBAidPCXFD41YJBGQEdnUmCqAD8fR9BFFsMKB1M+IBStY0CEFbMJBh7pcCC9YBNKB+ojcjDsZGguOClJIQe1c7IZAAwMVlKgdHCkcQuNdEpWQ4jfB36iY/EehT1RVRpcV8+ZaBE3BnE4BrO/BFH0hAfxAAN1SBYHQmmZeCTrVhzxRpYxdHCNFaSUZV9gchV6YQvAcy1fYivlcQwEc7LHAAwJUFTgNHMLCHArF2Mv91O3GwHyF0X1f4TVkYUdd1JgWwAGPoNgWgAGSIEJnzPBqAhgSkhgUBQ2yoeUWjgY83A91XMYzmZ+m3foEGAgrwTzJ4EK31cJxCA8kGIYIlVoLzAIJGI7JXOzjwAcA1bgiBdd5TaT8wiMAVRXKAXAMTeJVoRQOWLSsAdBegAX/wA4yXCI8HBzqTiT2QgeckWgQEBKb4PEVwXW1YNHdmZ0sni6RDJTYIAjg4AC2wgymgYT6YEHdnH1TXKeb1IsOIEIrYhAPxhDPAjF8FAQrBbKpDetmGabTzA4BgAWK2O8e3jY/zZhxwAYwXBEM3Aw3QAN2oM/41MfY4Ax3IQzd2idr/0gAzoEXXNQEzkEA7UANFM4sUMgP0RAEEAGkQ8oMvAoMrBwMe4HUNaRCc5kAJ4Yi0kwMh91V1ZxASh2QDcHYalxAcyXcFQQmgNomjRpJgY5I6MwNzZUaxVjE70InDdGPhpDk6yZNzqYmwiEA1IJRBsxC9OIdRxmQvwpQQ4gFxWE8PAY3mZkcblABI+FW6dxA0GGk6oJScknYDQY0i1pUEkU1IgI2jsm5saTCvpjZDAFHPE2c1UzQ3AIrn5GY3tJM3FJOhYyi2hkATYJcRQ5gzkpD1V2UwMJVPuS+kVxDJuS8tdxD6VzsfgANPOEoKUW5ZBwLrlywGGEplGQOXiRBb/3A4krhQM5eaBtNzOhMADXBDqYZGFfOXdHZngSmYhsJrA+GWCwOXNwSbu6mJN6BrojMBrBhAibiYRmkvjMmQb+Q9yzkQB/k6eWcQTpQAJCBTSghBKqUAFEADx5gn+FcQ1QlcAniAPDBNVDCFpjkq2oiegqKeCxMAq6kz2Kc8RSOfhoIAGmhrP/k5CTGj+9mecml4FeOTO1CTs7YANcl5P9CUjQk1U8mCfeMQmSk4gUgQoEk7EJADJldNiIgQvgYhwJgr4dUpSoRl35mhCTGiwxeSZ9U4LgomOKc51kdANSoQ5qQDAqo9ONoDPHdD7NmfOmePBnADQRmYO7BvYURw4f9DelJaNQ5BgH3TnQeBgBsEASxgAwnwAZyqApnqf7XjjAmWJ1bVmAuQLNKYpYe4EFg5Yn3gQQ0ILQ+oWXH6ITc0dDdUePJGl8ApN33KSwgBo9oSqHY6qJ5YnzXAgYvEqA5qfpzUEM1pLyFKENHZRB9god4WAk9okcRIJbYFevYBAl5nNwqxkRwpqr4lU5jQCKUZQqhZqwJyQ+OYhiXYAwiAgghkALQpLgkxp2oTAOhYrAihfUylggPxqCVDevhUNZ5ZEGEqOIz4A1nGkaJZEJxCnC3ImS8CkQLBcZjGrV0FXH1wCSjgpjJHc/AaIBOoM6W4sguDigThNgZgn3Izs03/VYakqAHXV68fZbACgbAl46ydto+qJZllGZ4/lCcAkAKFZpyJeZXfWbEUKmIn6gSPQB6At5Ypqx04mS0oeUNbaIFFo297WjQAF4tn4gJHdYrUN4I8e1E++wNACzJ8ZVIMgZFFVK7fGVbPWGg3oJ1PSgMAQH9flxCXtkEVwKmcSk1I+3vfSVOZAJLFNzAjubXJ0bXY0gCJwJcIQT0IsAA6sK/2KmRoG1cIoXzqeFFEuVcH6j1nyjdwNJUeq2UphxAYuVI0EGgzQAAA0AIU4AETkCfPmX+XygIz4G05oKkjSjt8e4B7e5ZpuVBaa7m88ZI6s5c3lLo9QKCvOAP5GIoH/4G5kASzihRaROs9DtZnfTOVP1ClfdOwP9Cq7fWl7DIjpcokf0UAM/B+eTKhBFGEtVMBXIp7HmcDW6lBtbumZZnABUGaK7olJUC9vqGf2YK9BKS954RgBCG+ZTSPBXZaq2s6DvaVqsO+2FmAMFWWL9C4AxF2C/CkL4JVMwDDMHCln6lBEIADlblBI2ADhqhB9IsQE4tpQWwQOWMERtAGJtsnFiDBvUHB2TID1qsz/ikQq1abCcHBZaQQVzxMGpy0Q+uQmbQQ0Zos0zoQ1dpeILtJENIC4MopBPDGzJKMtJMALJBHHzADc5c+LIyl39nHrqYtRfAERdCuo2IqTjwbUP9cfVO8MFX8A11cSTfmmtbVl0y1Z+pbNVN5TLyiiK8rEACsZVI7EGUMAxPmtBz7A7g3Ano8SntcOyWKEOaqZbFsEI3MAStgBGUxubchAInMG8L6S49MSZecEIsMSbppxT0mnOGDnI3Kh4powwKhqpClaUDYNwNQADMSsVgZAjkAXKNMELMbmgtRRkYgAdFLHEjwy7sRzLF0pz+QdKxmzM/1yPJ8Tvhpsc3coK9zbQUhqVqgBc3pzwRhqVrWvAbRh/uSehCSqhpEAjssU9Ysno+rEJSnRUXAABFgyKrhJewsG+4MSfB8z8NEb0CVZsZaVEzKyYQWmWI8I0SwemGAAZL/uiYKsbxfxcD/XICcqZEahAMh0IwLcbiYhq4GQcm/JAEMgARLLBcfvRvPNdLz1kvP9Z67Clcr/czk9qwHUZUp4mBSGrFDrGVFrM/7TJYalANBndMMkcbApdMFEZdBhQJRMAVY2zVPrRuoa1pwpYIhXUbw/AOnBaz8nJFC6z0JgXUU8MmsxSkpfLSt6z3wC5ossNYyFc6gHLUKgQbPxQGS9AORmzgRkNezsddc2Nf9GtVv64bowtUHsbBQs125ogXSSBDkNbwFMcsiVssEAZmmQ6kGYdAxcAAXapkLkaUfkAPdC9SvvEETbRAnjVQURdq9ocX0mhCqWFQGq9p8XbBv/+jSowo1SyAE5J0B5l0GAqA7kzElJyDNdpc0hFOWmI23FnTTTZQDFFlQDCHcBzADIfDKIxACPuxEC3HLv+TB1O0b1p29H2y+p0tX5CsQBjZMcQvbQRvZMEDeQmDeGZAEHm4C0zHaafCDfQuIUFuWz00QJKw6jD3WtTMCOACqo6SmCPGEB2DATdTDP7xlC+Gy7NRRCV7dz4XBw6QQPv5LEf4DE17k52u3P+AGUzAFUBABEdAGZeDhizPagOMrwF0Qwt1eCE0siujQTnTj+b1/O147ZS07GpTHB8zDEwnECuGvG2XVQb4bx7zFCcFjDh6+EE7klRTCnaLhHO7hScDLgP9nEZNyxgLh1pAF1wNxwiemt3gE42odAkdoAyQg4yt83Gkd0dom4zFg1AWR52WUzHf+GqYuqPAJVzdJVyjAxaf1xQTxNOO94YWO5aGGI75sEbki1ji8BViA00205qTMhBtHTSqA6Zje3FrKELPMys5OTWt8EKPYVqn+xPVsyTaWxUPO7W32A28Q5VNA5amU3oi+66PS6xWBJ2ReO3X35U4EyA+bTydOsQyhQTcOzgqxTtyd7brx11o0zMuMEKt+weAuOnhgB3YgCHVQB3eQ3pel7hTPGRiBN3QcA9Y8zo7O2wOh0ILz2ByZ4myePiFQ3F9F8gMR3ZnLTtMN8LEh8Dv/S6RMlc849lw5JG+DwPCE8PB1kN6xWvFCrxoYkQbsuwVZ4FUDgZWSBQZcUK2YPbfOGbJlGebBrUEnD1xWTxB5iS0MMASJEAAX0LY3FOswH/D/jnRTbfDPBQVRbu4lkN4rCuJDX/fTQasR5xBgcJkGTb/VqvIPBkf+OxChLGKQTq36/s1srRByrS0rgJI2MARBIKSaQ4Jnr9d0Bc8Eq9IJcdE6owQlEPpAvwGkb/emv1Dpbe7zcxLVqnuFT+oD4dWq497U/FXGPhAuzn/EvkG3f3M3tAKJoAFgL/Zkny1cdPmxYdpii9oIYQSiL/ekn+6nP/3TsQHp/RlUHuV47xJj/y2A1Hj4P+DbKOy8kK0QWUoCac64CgGk2vK1uHwBQcDyHJDzyA8byr+G8bTwDU/l5AEQAgQ4IFjQ4EGECRUuZNjQ4UOIB5kIFBDB4hSMb35s5NjR40eQIUWOHJklxsmTTjhiQXkSy0gZMGTOpFnT5kwtIyG05NnT58kXJH+w7FkBx4ifPYOONMLB6VOoSgJcgMoHqtMiQrVu5drV61ewYcWOJVvW7Fm0adWuZXDV7durDEa66FHXbo9BdvTW4UuRSUTAgQUPJnyQYgmLFjCqWdvYqxOeXDpu4ULl5BaRYW5u5gzDisgtSUX3VEnyxU8VR3tCqMDz5Ui4UBNJiO20if9j3Ll17+bd2/dv4Lnb1ibu9KMajBH43hFYhqGJwtGlT184UUCJNhcxBuf+MYtllEFCYhZZpfN5mmtEchnd/qTkkaGTjsDB4sAH/CFmhIg8kmrtJoYo7oLuCjTwQAQTVHBBsIYrDqoSIqSIIuoqtPBCwwRCIjGM3GDwwx+4yKK0r0S4SQYrrBCBAvROGAky90YTbyT2RjuABRJyDGEnnmYMqQniggiiOBCLNPJIJJNU8ocoropQCYo2kPIvDKu0crANBMJOuymW9BIsFmmioAqPrsDgBM66GCnG0SAQCjw2faKCpCKIG6IB4uT6ck8++/TTTzcwgsKiNqTc4EpEE3X/iCKLIoCiwz8j7eqKmrpQLyQTb7pivTiTek0kMDr96VOQ0CBuhUSKA0JSVlt19VXcIlB01lmzvK7RxWDVlSsMZiIiDJI0s4mCkYgSlSfyOD22P5GOIO6IAIqTYldqq7W22ilo1XYw6yriUqNrw90KTRnS2KoLm0TQaVmehDKW3RhIaqq2AJytDQVx89V3XyOz3fZfgijaMALFpmCMX4S5GrOrNcKcicyQgoAXpTlJ4hFeEkNCgbhEViDuiYRDFnlkx9wA+ELrEOOSZJYZvrSrXtNTduIsSJJ44hhqFkkK4hoQ8NmWgxZ6aJFOjkhgix6dwkOim97NYRlexPmFZEMy/wlnH0FqMjY+hCzuC6fDFjthKgG2VeUIMOpybLZ9s8IHmXIS6bSJl5J6YjdHoq22IYCsTYK2Axcc1oGqZDTpjAZXnDs0YTB3PJ7mDOI7NkkNiW54Lffoi+LwJO62xUMXPcnCATsMV4NHV93ANGQqyTWO4GwPPtBwjoF2kOx9sLYzVvf99wKRkOjwtBMH/ngERSCCRtmT7QkLJy5uCQySrp6YepGe2P1e5Lv3vrFAU/9+/AXDwECoILhwwu4aUcp7qMjfxLlikercHi4jyNd/f/77F/fdGHxKegEkSahwprOQ8Ox+cFmV/xz4QAhG8Eiyu91G5NOSqoGkffDKoEeAsP9AuKBBgiMkYQlN6JibtYQj1gOKu6YmLxC6JSsnpGENbXhDDfKERJVpScZCMsBjac4jMXQLyHB4RCQm0YEAxN0PwMAFLEAAgZDDWRM98h8iPoVASuRiF73oOyjyKGte2WAMIADE9ozRI37LolPA9kU4xlGOY5vcWCiImS2wcDT0C4n92qinOQZSkIMMHU/sdsH2CJEjpmqjU6JASEhGUpJCC0IUUfIpPToBiphDiRU7ors2TmuSoyRlKcWVPk3GjlkpRAkMG4kvU8ZSlrN8lQGnt5Ey+vAjG2tk/mj5S2AGE0m55AiMUDLFjyiwkUcQZjOd+UzuABCBPVFjR7bWSBG4QlOb2+TmWQY4o0rC6X0h0V4jAddNdKZTnSNhZQz4uJH0YQGZH2FkG0G3TnzmE51PtKQit3JNIm5RnwMlKDS3gL2wfMGPMSxoQx360I2AcoG+hGhFLZpOBy2wgRflaEebeQYiitKjIyVpLMu5PRQws6QrZWkk0cDLB0XhjS2laU3jCNDYGCGbNuVpT5W4ULdIoHc+JWpRbXiBvV0lpUZlalNNiIYjGIGXMnVqVa0qwTPs9KpbNWVAAAAh+QQFBgB5ACzHALwAOgN8AAAI/wB/CBxIsKDBgwgTKlzIsKHDhxAjSpxIsaLFixgzatzIsaPHjyBDihxJsqTJkyLXoFzJsqXLlzBjypxJs6bNmzhz6kRopcvOn0CDCh1KtKjRo0iT1rxS8QoFIkqjSp1KtarVq1iz4lwTRiGFKhOdwjihtazZs2jTql3LliWRNApPwMAQMRAFGGPb6t3Lt6/fv4BDhlFJUQsMnwnlwhDxcI0MvDBkYIzApEQEN4Eza97MubPnimzGiGYTEREFphKr4EWMUDEMIoQXusaLsYSD2w42lLCA+bPv38CDC0c6xouXMQXF9FguRiIMClYipoHM+qAIyJFjI7yOHQZGJrjD5/8uAeXN8PPo06tfz9HMchcGl/cg4xwvXYdi8TJO2KX76YTcdXeRGuIVeJsASJTH3oIMNujgVVJEISEDFDaB0RjyxbccchFht99CjmFHFn/dPYfIQaqVCANcFUVg4IsHRjDFgzTWaOONMX2BAgc89siBBF9YREaGBclnhhhikCFacwvdBdkJ2h30mIgKYaAiDFp00YUWJ3R55YoWCQDjmDHOiOOZaKbpIJJIWvSFBD7GKQEaFSm3HGkEeSHfnj1wGFd3MqBmXYmSJTTdl4hixyJFZDZ6W2URqKHmpJRWypdoYzA5kJ7LWfREnKCiIIVDYhjH6Z6aCnQqn14wNBte/xn/ZKWKCh2aaKL3TTSFo7w+apkllgYr7LBSyeenQBh2SlEToDaLwgUN2ckncwWtumerCxFxZZZbdvkqdrXeemt1EbnY67nj8Ubsuuy2OxEaZ5xygYRRjHqRkQUl20OqDx3R7L8cHNHQtPLRR5C+rDLUn7iIKrQGw4iSC5EFJYCHLrobJGieuxx37C4aO8aJgsAWcYrtQPoyySaeCkkBMMBPMETwcsdhWtzMPSgM8ZeCHrTzthiNkkESF1+MoIIeJ600mm8CTDJFJieHM78GSRHyy80+EWRCOHc9rc4/l7ioz2F3N6JFVkAmRAZlFI2uADIuLffcCxqBdcwOFWfqqScL/yTttAYj1DTWAEugkLVez8yQrWXjNbZBTjae10WGweCDD3gtsbYJbp8Lt6R0hy56Z58SbsTWCyFOs9QzH2sQA4RjfXjiibOMEOONg5WY5HidXdGUKvpAQQYZcN65o5CCPvryzK/lb+w/op4QwnwWxAbOrhMEBPQv23uQ6rSjuhDuZUtM0LdhX/TwrZgvMbTFx5NZmbrN128/VWdwz2MR3iNEPapsQhLOzJCQKOjvX2eYXvi6RrWChIF3q1GItiB4kbTtDHPDSwL84gcj3dDvfiAM4U+sdkAOiEohQ1rgzPpWkPyVME4J9J8KZ9bAgkAQSwpZGO8oxzsfrK1iHCRTxv+QJsIiGtElXyjCC3n0NIP8bYbyYSFBXLhEJioQinzKnkFu6DuD6FByXfkdFwWihgiIKYhjOtrGjsjGNn4ETlVkQEKeiEUpDoSKVYzCHLGYRYZErnFdLMgXG/c4iKwPghKbQhvOiMYXwc1MboykJCXCrCpyoAh75OOeEvIFS/JIjwihIxS1WBD07SyQBLHglzrwgEQV8iGq5N0rBYKKOMhhA42E0ecmycteHgR2nlSIJjeZEE9ywEKhHObqZANBCoTrSxSYAQgSFZ3C3NA7CcFCDHgQAz3YEpe5LFDyfElOSVbSksJUZs6K6Uk5IuR6yrRjKW/4zOB1AAQAaEHExAj/QVQOBAIxCKhAeeDNEoAznOGZX2/KyVAQGjCYXFNnDX+gREu6EyHqlCdBKrfKVjYsIQ/80gQ64AEC7HMiIUVkQoIg0JZukwcw9aYANojQdC20oTgN3UMtGcPvSTQhwIxjOocJn4UM0j/STFQYEfKlByzgLikYwJfM15AUQbBnBeGCS1sK04DClAd0iMNMaxqeIa4xp2jt2PY82VODgE+FEw1qFRXiAnWC7UoDSAEBaICoWQrkSykAAKwI8EcqTSRAknNmNrfK2G0ONAZ0kAMjyeoANab1suvC4xLbWi11Bs4gdoMoQsBXgBroYAaoncECaoCAry3EqioiwAM6oIC+/yrkS3uFTF6v5E8/3hAqCQFoY4fL1Rg0woyUxc0jMctcSmn2hU3MlzpJ+YOdzjUhqkPADWpQgD0pwAA3cG09S/SA2sIABB34kl9/gL4WmBQyFFiAB1TUW4WklHe5MghLictfgXJBIG+AAhImS9ZdNvfANXpuCUF5kP+NsoAAW0EDmtCAC2jgwmv1EWcJ4h4+FeAGrQ3fRAVCPsikIL0woAFhr0RVgaAPAFLFzj1VpNiIwFZFHuBrorBKEK32t79bMEgmoGDQ5DpgnAhO8no66UkGGySFw6RuhnkEB9QOIQABmMEP/qCBCfsBVBtG2bQMYAC4LuQKX5Iv5mAAYxb/Cf+p8+1Obkt0WERRgAAzKKx/FOKEH/P3BRLUnAaNrFAlG1o4xkTmQUQ5Q40q2EczaADWwowsPiFgBt1d4Ij/qiLaYscDT1VRi3/AUcjMGC85pgEN9EoriegZOyAYwJyvBFyEvMDPxHWCV/CCwfcZ2YM3PbSwA2PMizoRZwWYAJmXzd1pORprQ7gA1oCQECgvZwdlVuFnmaqiNmNnAIItUa0PclQFpDa1CgABCAiAYuxEiSH3LREABBtrROnuIFvANXGzkBA0B29tg06uZYdNcL5cbYnGtt7MJqCDCWS6BwjYwQ12kDCEPLpHAdAA1pzMOvkYoAYzpO5AaJxn/8i3RPX/HSSoVa1j7NAg1Iqy8SoVQAEf7PZLSzWIj/XN2CAjZFbBuxwF1tY2Ix+t4EhXi1ybNeEGXFjjcUp4kaalAB08fE8FCDExEYK1jG88kx4HOdZrQPZla71PDAGebsP9ABq0YAADUAAA1vykKnUH3IjyNmTWOygVOdWjLZjmlWp8kD7zfKuATsgEE0V3QxTCeAKPW9Inf5WlBwHLiUBtIrD8gwuvQGRD3dMNFKBChXQd6jAD+3I+7mEEuN71Mzg7AZkp59SqO9ZwnzVeCnU7Obe8RD7wwAzi7LiIvDq+LXfqlz50kFsf3qW6TsirxTW8QhQ98pSgvPaVsnQ/TJhHDQgA/49QwId/0ZVP2J6h6V+mAfG/TOoEQX+2cbaAs2t0IK96wHtVFHg6G8rl+7dKvzdqBuFv/qEAMQYZJaci92YQ+fZ8LvVfCGGAvOMKRHZQZIVk27eBQGFdoGIEQ0A4syN6pGdmCAFH/9J+WAN/A8EnExBeXcN6UcQQiAUDKZACiAIC+gQu/8drHZCAEEOABQF02DFvJaIAv4cdOZdVEOhSQUAizUQQbkAxGFhThcaBWGgTHggqM0A40tNZ8nFpUBRX7Od+hRN6PfBhE9A1OyB2y5RD3bEAHnUl+icgt6VSD7F4PmgASchmQAgZvFd4jDUCIVCIIXAAI0BcEPBmvMN8BP+xCRIwVskFbFlYiS+xhXHShZOWEB22HGJoaWQXimsoPgixdDAUgrKDXS4IYjjThtVjVDIWgFdCUjGXEDfkiE3SHS8HAqoFYx4FdyqiBQrhfC0VAjPAAoaYADhAAh/QWFhwhxDUgAXxgGFFYDU1cJaYjSPxPACjiS9DaT+AMJ+4JwgQijWQfnuybQRROv/SAN4IMCO4JxI3ilhnABT3inYHGS2wgzuzXmOEH93hVDtIA3E3Azowb4LXHdWEb1uVADbQjC51ADZwAIwlgQdRYmGzhASRBS71ApFljQh1dNo4kh1xcTwyBKEFMOAojrHXNQgwfxsCYQDjjiKoilS3ADr/0IZktwMLUIL42IOytGu8U19DiB0UgIAlQgEtkAIKIIt48W4DwZHFaAOJyFgVMJFb9YQIcVRhQ3gGQQWNxU2RVYXXKHkkeZYUYZIcEADn9C8cRxDW1gMN1zUf1kcIgYk9QpObKEMzU46iODXjc0PSOE+8E4jZAmvhdiXCRygKAZYCBQE2oALE9QE54FKLuDsQhIsE4Wcv8E1GVlmRgpai6RBqGQCS9jJvORBPhI44MwN2eRBTBipFMAMpiUBXNEybhpE7M2qmtDMP8UceMH2QsQBJKIwJ4VIJUJk894wIcUi8s5AOeHjeJAc0hVAaOJrYSRBdd5oAk5p+42E3QI8E/+Oa15IQahlpe9lgP+UwNzRqetg4AHlBANBueAGd0+hSJBACh2eRBhFLkgOVAiGVEFhQZBlOV5ido4k1F3Y3CQFP3jUDDjctBbBaFXcQahk71JZMyqSOWwRBxrmV9NQQRMgwwMiDCCGgATUDkslzWnkQpdY4hlkQjtmE2xQEoRABQDSJuxFsCGqJCop6/8KCAkEw37Vdrxdxc1mhBnGhhOOdP8BoKiRynDaUcHhVDfGe4vIAOFh3CTGjKQqRuEYFCqF2jfOhB0Gjj1kQZWQbRqcxPWqJFZWCQNosQvoDOPNdy2YAEUow62dJTgqlCySlPyCcDJNyN8R3AkGoDDNqW/81A2DqZ8x5EM7JfyAwh1dinz2GpgEVqQYxBcjVppD0ptpnij4CLZXwfuenTH1aRXhzEA6qSYLam4U6XoS0ONfkVzsnUCRAkfrGnwXhnwHZk39YIgD6A9qkqT6XEFngkbf0mcslqklHqnlphvBok8O0qgiHhnXkKiHae9F4Vzu0WBHJAjwHBgACTQqQAi2QmCoSowThpU1ornzWUnrQCM1qZJahPNBqaLUpm/3aLPGoSbZTECiYrRE1TPfnYt16ke3Jrf3UmFsFATjAqz8mptL3JfgEAw+QkKKWEGCgqTFgscPYWARKaPm6r0mGl/qjEJ2oSWRoSYaTEHWFsOAKnyD/1bALcU35VRAfO4hUCak3eyVMWXMwMAO2hRC52oT8phAPOFwxFQdFpqMfhLJopbLc0z/SpUwvi07Wqkk1WzYaSRA3ZKYMe0M8NhBJ21IqYAMhIFwBNQIJ8Kgx4KsEcWOmdnJ4IVtfohDHiqbJirT8xU0vBVliVZ3h5EFnRbXkZLXQs5LreRDseF2jZVewCEH++LBVyjteWRB9a5UsMAMkELokkAMr2lLy2nfBaqk6yFsQq6kMYXg/JriOxQhywKYC56aK20vSxlaqx0fUxbix84UcRrkKAaxhs16KeitEKasMM25f2V8Q8AHSW5UuJbIHoWfxRZ8wUKIl0mI9i6bW/4sQTdhVPIAFngqS4YQgoZq7bMSkWAMtGhplMslTt+mygQlBmHo+mGuLN7SzBPG9NLq0BxFveJGuJQJudIcdZysQaft8AowQTUuj/DkFA/aZJcC+beS+qNm7WERd3FhFjqu198s7vBmFQMk7C/wDDXx4f1uU3QEA0jQAv6diNMa3jHUAOHBuOZAAFdBYL9DCBoGiTdiiBBFgFVxTF4zBR+QyTdagGWWexgSOcYlFm0bAYVPCvLMEU7DFEdDFC8WVP7O5BNG5TShB3UFbNHBPBhDDNEABN6AizlsQbitQCaCibvsBITCxjJV4rUujl5kQKKAEJSAABdo5EaDEbGRMTv9qp/EExU0cv/abs3iIEC/aHUJwycRDPEmwyZBXIJDEvOKimf+kqeFbEH/0cpb6AOC2AKjVh/47EPvVUg5JvS01AjaQAFsVfR4LspxaNaAyyIaLLvqKyCFkTEagrVCkUUzspxz8YJLMO3H8A2+wxY6QyZu8yfEDBQIxqbmzUiD7wAVBgaBmqQGpANoLAymctAcwA7TsUiqgoi4FzjoHsnSrPc6CAnMAzEXDBMR8RMUWsFhUVFz3yIs2XQxRNpqDyYWwSAJAyJ95yD9gvBmZECvMc0A8EES4j4lyc/Blwy2FA/pJXBQbUD+8EGQMgad7EP8qmxwwyOeSxP0sQtLKPXX/+lYLhK0vdMwHC6sOqzaYbM3Y/JmOAtGV3JUejaZmvDMDwLGvoRBzPAIz0MP69sddSsoLcXCEg88uTSYWENNFNNPQg0ldy0c4XUJ1+sQDMc1c3MUlcM1CjUYQTaZlI8oCMccQWMoEkby6uADdMZiwHJE2cHi9bBAA3ISDTRDLXEISMGDoy6Ne3TxgDT0K4WAzNLAEEdmEc9YLhAd2YAeEUAeg3dCS+NYP/QPcXDZ+LRCxHMAnDDELiBdhy8DISQL7uRAV3asKAbyEUwRDdsS58dgiFLlLNNmP+zqeJNaT2wOdbQegXQd3INqkHd1kcsESTQGgDBnFetucedECAcaJ/xKcHS2udEzbLGrSIJvSxu1JrfoDU2gZwB1Cup2KfImbQOVJSrDFnhoBbTDIDj0mnSzdAB4eAkBqoqYSa2AFIkCo7joQJ314fHwQ150odP0Ddh0CyolrVI0Qdi1Q0ju9/IXX2mlM0fXeRRTf39jMMzRRbQkqglwC/E3IG1DIAT7jxzPgZEoEYXsFWIoXZCvHmqrLZPOtELxVUL3hxHXYBLHaArW2oCu6O2zkMSDPU2RMHEAnJM5GJq6SKB6lBjHNixCJoh3jwUzjZH4xG9DQltHF+L1QzkkB6xUGr5a/AhHBStvajRPbKsxYu4rbCpG2Elm6AvXnPZfbxoTcV25EGv+s5ZAcPpHQ2Z8d2g0t42U+6Y4i2kjQxTKyxRFhQRQghD/AldmtqSUNoiaMELDbUhWAA+1MXOhtEGQskaseAy/wznIbAwuB2YSz3ocuQon+LyM+EK+q3J0tCKB9CNBN6ciOMaKN6VCwxcOcEYYhAngOOYAyr2j64AYh12HT4wRBjO6s6hEr1QIF4gQxx5A50luFw9WrEEzmSb++6/bT682iR2qd3zja0Nf3Iv+d7JQu2mme6VOQuCYhAoj6q93B7QPh7RAI5AVx2mEj5z9A5y41AjjAAgfQ4XmM7kg+EHSu7vxl11I+ELvrScIL7/aDBrHT4i8e4xsw5vz+8srV0Jf/HgEWgN9YMRt+JfEOnBAS/TOhzl8HwAKii+4BVc+Z2lIkgMsWrRAr/kIxa/JF5OJKINowLukw//JnLgAl0AZd3OxT4NhocV99LurcTeAQtOACceplvBBqH5k8h+0GUbBLpGhQvzyMbfVXn+z+jun4LfCasTD1pfZBEARc0OCNleEFoe0/g/ACofDPR+4J71KOynMMXxDt3iOJMARBwJ2EA791vzzom/cAzgTL3sU1PwXPnh5rcBej5u1/LMRHnhAO/zMQr/OHF/Ic36i1zl+4/wMj7yNN0H6b12VYU/KfLze2K/qUlfX/vuaVohp+FQR90FKRqvZZwAVqX/QJYbdl/1OssP98ZR+gW5UDRM9f4d/0cXJlAbB5Z/BlcnL8zGMuyu82ls73mq40RPkDhI8FLwAQXH4MfBHDoMEgA4McPJhw4MOHImBMpFjR4kWKJyBu/EGF4UeQIQ9y5OjxYwIWIkVCIAmxCAeYMWUWmWFECQcgQeDIhBml5U+gQYUOJVrU6FGkSZUuZdrU6VOoUaVCjeDA6lWsWbVu5drV69cNAsRGIAtlyhQ1U9WuZdt245qkWz6yHMhlLlAKGPXu7QJU5V+QToSGrGDjA2CGWICi4dn4QiKefBqfcVvZ8mXMmTVv5tw5adWvoUWPtipWQAmyEc5OeePZ9WvYQe0mfujko//ilmH27r6Y5qdcxIizBAUO8oANCMFjCPx5pDHPIAGe84xd3fp17Nm1xwZN2vtW00jIWli93fz5zLYZbnkIkjnJKrzlTwSaRTlg9vVVhsAxgmGFEFL6yKGWnpgupiEuOBAmBtBz8EEII5SQMwu+6yqs09oo6yw3JvTww6cKYggMhbAwCaGfJJpvN41+OvE+kF4Q6kWQVCAhBxJunAGHA5I7iK6fXjqQphUW5MAnEJNUckkmHZxCNNNQI2u11pq08kqhijOICo7A4CILwX7Ka8W9MPALRpHC/AmM4CD44M3DQMKtJcYWvGAIIzmQAks++/TzT6XUMC018tAC9FBEIfL/EovkhkPqCr20SAODE+a74jc0RXL0p9ky/Si/loBYkI8ggjAShURTVXVVVlt19cMtSEQKg4tOuBSiNLSQQS8K9PN0wKCw+PUjWVsywsghjpDsQCNedfZZaKOVdlrMiKiIAivwwogIoGj0FEgXhz2IS6BQWNCTGYQ8EAhq23X3XXjjfXZMGLqACygrfLjIzJbYFNegOfv9F2CgpDDyzjz3lHdhhht2+GHtIIXhhDCIqtSiW0nqVNz3Wtp42I45EnXBIDQ4FWKUU1Z5ZZaVwoAC34qSmKJefxJ2YAJbuvnfoI5dcIgGjGy2ZaKLNvpoeWM+SsWJROh2YHBb8lFccn8y/5KmPI9Aemuuu/ba3TXorWLNgWMImKSFBt6UpDOu9nlBNL6We26668ayC4oq9vgjJ7hgFEZQ9x44cI6iyDPPIuxWfHHGG78ubBhq1vmj96ZGrNjJBw6KgcONfMJx0EMXffSo4nM63BEVAsnbLYUSUVw1W+rcSK1Jt/123HMf6ISxfzOx9bo+4jIILiw3m7iy1+ao7dkPjFt36KOXXu409A7Ky/fUO2hTkAjn6GNPX/Aeoiaany7x6dNXf/3FXzcoP/CF0n5YGYGSwPznmmB/f/77J1rLGNTvBzsDHlDc96vYceQL+HvOBfz3QAhG8F32YYiajKc8jgDwVxiEiIIYyP+TL0hQhCMkYapo1LEtZMEk44MIBf+VM46U74MxkUAJbXhDHCpJhQyB4UNYCBEaOWF+bQrK/WYIE/3lUIlLZOJ2toCFBB6lewNxIWLOtpEFHhEmDmxiF734RQkBUIBVBEzINuIcLXIAjGtkYxur88SpzemExCMgin5iIC02yI175GMfKxMEMIEKJA75WNVaoq4ZIsmPi2RkI50CQCAN8YoQqZMWKeNITGZSkz8h45wOaEaIoFGLmyRlKTN5woFoEHMcweMRh2ZKWMayjYN8CPHUY0iSiHKG7JJlL325xC28KGoDwZ5QOHdEhf1Smcsc4aIgMMmiGGyGqGJmNa3Zx1Zs4u+V1+RmN5v4BXMxkJfeJGc5bTgy/CXTnOtkp/+MODsUjLOd86Tn9JjXuSaEsJ775Gfu3rYgBqiznwMlaOPQEM7zcbGgC2Wo3Qz3HBQosqETpWjXvnCGKByTA094XkU9+tGtSUGgICXpCAMCACH5BAUGAHIALL0AtwBGA4QAAAj/AH8IHEiwoMGDCBMqXMiwocOHECNKnEixosWLGDNq3Mixo8ePIEOKHEmypMmTKA1qScmypcuXMGPKnEmzps2bOHPqLLnGYhUYPXcKHUq0qNGjSJMqXcqUZlCEXVZOtAIDRpqmWLNq3cq1q9evYJXKUPhTxFOHVyhUvRq2rdu3cOPKnUu3o5WzEUXACJMwTVUZeBWuUbu2ruHDiBMrXsz4opgxkCV2oXBlol6rfavCoNxwjQzNMDA0Hk26tOnTqG/2WD2m4JjVPST65QwRg2a2B/1qpmCF4QnQMLqkHk68uPHjyAnCbk2QDGw2EXVTqPLw522FwEMrvAxaePLv4MOL/x9vsgkDBhI4qH/y5aKL1V4KioEtJjpo6gx1a/aOMDsMEVD5JxV5BBZo4IEIAqHeggtK0F5FXsAnH2xmQGYhdAqFARx/CKW1IXb+nZDGiFV0EZV/MJyA4IostuhiVl7ESIZFFzBoIwcSSCERG2KIEWEP8RE0H2xE9lDfQtkB2CFh3SnEJIpQaqbii1RWaeWVI722mkHLVSQFCjfaiIKODWlZJJATnskaQ/4REZhn/imJ0G9R1pkilnjmqWeBaJzhJ0ZmHjnQez2YQdEXYIZ54xENOaemC1yq2QNzIGYng4ldEHHCCU+CNuWcdtZJwZ6klmoqaUeEyZ5FjhpZ0I9BRv/0RXqKhgkEQ0OqGamalCZEZ6gofnrQr8D6d+qxyCbr1peKOlhRroIK9KMLFsbYa0JP1FrrEwvlema1MUo6qW/FBqtQF+WiqOy67LaLFKLaSoDGQz3W2+q1P54Za0JNaKutEQ8e5K24BKO5ELHpanZuwtkF5u7DEEeM0qz+cjCmQ+LiK+5CqVZcqxEKFSyywdsxDNzCJl9XkQVQvCHxyzDHXJARHltM5kKEfuvaxglJUXOtDIQ8MsH7BphyVWQdXVhFDjQtQAkWuCHz1FQn2+/PHDC6UL5FFm3mmQoxgHWYKAg9NM8oH80XQvqljJtEUzQtd9MbQK1G1XjnXWXHY2v/nRDXXccYY85nYniQ2GPfqBDgZxPJELpKv11Q2yaLRlEEc2feNBMlRHC33qCHHt4ZiS/I7d+NSxptQVGUbuPiqeu6EFWRZ6Y0hxGVoPnumwsQwRSiBy+8acy6zsEZCX0d+2qrE9S68eoFbBDjsRvOttKYJYQ97hBtwPv3cvs+hcvDl29+XBRDjzxCyi/f/EDPq4/68kS+TxDlDHNP0PYUuQH+/3MTABJadr4CGlArpIMeB6KQPPoR6VoE4Zvx1neQ9sXOfgO5Av+0FyUK0KBOwoIIFABIwgBCTWoHTKEKheIzBTIQIQNbHgQHkkD5sc+B9GHT7ZwUpQHcoANRCuFD/5BQwiLOrW5RW6ESlxgTBS4wITGM3QwFUkPj+c0gFkzdFPentAENK0oEAAABgkgRC5SACUZM4+Y69zkmuvGNIHFiE6CIw9UYCiFVdN0LBVbHcSEpSh4YgAfI6Cso0cAAMADBAKA0KosQ4xAl8J4ajci538HxkpisiBODhhA29LFoBPmCE/dokChqkSGfgVIKZgAAQoIKRQBo5QMW0CnQXESDKXJEIe4ggEmmUXyZDKYwEVIEBXISIZ9UyCjpSDAEOBMBBZDUFgeCMOAsoAMzGKS5EqIFKC3gAVUBwCLVZRHbVMUHPoCBDBxhC1760ogCJOAw53lJxBnvmAdJZkKcCP+yTkqqADW4wQIMQFAdLGAH0SQSKA1STc10YIyxZGTagPPQ3SxAm9m5CBGiJINSOOIQvXxnCQWYRHqaVIX2dF3ZEtLH2OzTmGYjUgEWsICEwqYAO9hB1xiyUVgu0gPZhNJEQaNI0Ayglf6RXERqmZ0lbEYEeeAlGkUKQCSi8KRYFV5KXQe7OobNRg1oQgM0QNYAmHUGaF2BjfC5KyIR9GwLLQjkskOBoMIgouREiDmB44EbYHQzBABndpT6EFymywMi+OgZqVpVNmb1sXmLn/G6isOvMsisASjrEMSq1jBJQCGE64ECboCAxj0ORQMAgUU/6B+HCQR/MDhqdjqg2sH/VmSvJqOAFtRgRkky9nuVBB5khysxyXJ1fpJ6pjNtWiTrFWSrNtJAACpG2dUcNHWn9Q8BgKiZ1KKIsK/VLner4gEa0GABrL1PRXp6tEkQxA29/e3/gEnc+irLuKWjIBYlpQAdGKAGAN6BDnRQA+a6CiHZqhUQEkFd5PagADMwsMgYYh3gPMAAT6IAepNqO9DQYAYgAIEC0EriGYzxQxRharrAe4snlCCk8uVdPMln3xrnSUEK1O/OzlQDHZS2SAgwgIExiF8GNWAGDUYI1xAwg+otBLYpQKpRawsc8P5gDdkBQArMa17gbBfFEtEQ9hSShRjEoA9xUAKMY6y5eF7V/8ZwblEeV0BWDQQBs0Mg8Q8StSAdE6R9TJawuIisrSNXbF43hA2Tz7SDgqLVAEXCYHizs2EP0qADA1hlC7Jjuf5Y86/AaQEtmzSRCqdMiARxgplfYOYYUKERamYz76wa51obaM51JusQGrAgPvB5QRdISKtgs4AJNG6LRV6QEWZQTG35eSBfWzSQnbmaGkC6fk+eLYkJEGJxHvXEpPa0QxVQp6JKiSLcSZn+BsLqVrvbzH1gBAcWK+vM1c1zts73d/J4owDwWlukTBNsRntKhNRIWzP4d62eLZCvQfjHyV1ApHUIGgCMNzsKuHhweKgZcxsSAOmsCqobouJy9QYhW/94t8pjwAOWx3vevq33GvGt75qjBg3+CoIG/BVwIRUppwU/CL9tlHB/MfwHA1tADZrZ5AdSvCp1LTkNwF0VLzJ0NyAAdXZCfu4wYw8oCeHCysfOch7w4AWMKEIkZZ45+tr87YvxF1l5zkzY/Dd1dxS6v4qurVvBsEgTuIGgVwPhIk1TIMA5Ktf9Y3FPKaSh5RqLRExtMskjRNVkz7zZW34JKCBhzWz3nTzhTnq5yH3n/4ppD+5epBKjFeIkM8jQGTSEg9eq5wOJoQF0yt+md2khT/oyIC8+coFAvlwT6WYXFdLuzDs/BlkYSCY8D3qZz7j02A+Lv+Dwg0poi60FKdL/7gtmANjHVSD+yizd/VmkmS4A9g/eAWkNTy6oD6Dk20RIuk02kVQeDT8HkXLP93xbgBBTEAHVV2+0ln0MiBXQZWTT9X2qtwMSRzAGoAAKpUzaon7aMkcspSYTMAP/FWAzgFD6Un8p00hGczQSgWUdlF5QsjYHIXYD6HxkQQFE4Ah3QG9s5wBIFAoNGIRH8YAL0gARCDTVFWgEA2BFooG1woFI+IFqUgATAGA1MAGDd37UNGYJMVcpUxkQQTso4gMAYFcoooIHgQU1mHlUUDKeoktr14MOUEltJIR2aBNEqB5GmGQHATgDtYRL5zgJ0WyKIl3+An7KUUdaKBBeyH9d/4g9VoYQyodaIAAAmwYlcnIQELCGZBd9CcFU6XQCH3UHMSdzTOB2d5iKLkEztbICDOYv1dUDTGZsU3iBTZgQecgBFxAEfCCBDkY/2cWCHeY2EeF/2dECBEABAzBOKAKABhEEnEh2XJAQYmYnkmAI7ZSAsiY+NKaK3jgSybYgSAaLDQR4ImhgCHADgUgkzkUQuegxRRCLyxOMxHg9SnNyDuGC/vEAgQUDNEBl/gGGMxiNYwcGCUF5odJR7VSK1jdA3fiNEKkR4age46gt0rNj7Sd/A1VQ5acmGPSOHiOPsUNhkDiMJrNu9khXGQd1VAccaGgQakiQ79aGCbF/6UIBIv9gCwgoh05zQhH5kxYxkRzAbEZXjlOoXIN3YAdxNdCjEFnUOO04OSWJENWobhDRiJohTlw3am2iEJsok+6GBRx3NPh4gDzIdkhUh0C5lgohQWHib0WJEMNGP4SmQE7ZR5L2A7CVLs5oEBvkEA3lXUQFg6DRaQYBBmD5btOIEPp4NA6jBhFwlqboWGxZmQUxe+rBB0HAigtXdw6EbE50M/tVR3m5l+WCkj+APUQAEf5BAwrQKSnAjMAhkAZBgyv3Abj5Ac8XBAkhhiljeZrYB5egdgwpa6doSZbJlpj5M1ckcJ+ZEELpMUdnSo2Tl415kpVyag+BPx6gAxoHAx0gZSf/kxAx+W4hYAMlZgMJ8JUqBwEKMYkpY3UEAY1m1nJUkHafx5MOgIrJqYrLWTO4JxDUeTZb9J/S6Zn0c3ipuUOFdDTFZxCNSAEKoAAEAGIDwFpTt3gipxBUoHIJgAMHUAGtBgEHgAMqsHJimRDGaDL4WJtjxwN9gAmPgATFuY0O2Z93KEoupHrLk3ey50TB9nd1pKDY86DHByzAeTDAAQAKkE4eEJ4LYKEzUEsoiZjvlgA5wJ7uBgE5cAAqt5gHcZ0m41o/UJ4q13ItBwEyOgfayGYk9WY4WnrLJIUOdH4GWjEB+gOeNKQMgX+hYqRc2BCJh2HZ8QC0ZQCEmT0D6W4H/2ADWvpuFYADIupuBYgQvll5XhmNEIAFj8CmU9WDCxinb7dJPBo754dzO0qnCYqCJvOgNpkwaOFhNyBYwBFy4pRR5PluIOp8k9pqL/Ce2JOJBWGlYPkCWHAJKCCZ9UaHoqpvv1Y6iDgQ1NM4WjinyKSIrMowLylXgboQuPUAtIpa4qlOHOpuIzADj/p8TvB42NOXBGGbiRkDi8lbcdiDnNMGwtWsNQaShyiS2PVS0HM614pDi/gDRwosQ8UwtJkQ7AUsLUBuoCGfBPFujUqQnihuapOr8WpmvFkQ8PVi+smf+opV/Bov/mpaAHtPJzs0BQufjriC9TgFMgunAuGn2f8BVMDRogUhgK0WAiRAkJWaG9izrQTRoRvrngqRCUZAoyF7oyNrUiWrLQphBn2kELSisr84jwuBlbBqkigiBGCbAWKbAUlQtiagORFgEIZVLoIEGmRaZu7mswSZsKChYSlQJ8JaEBtrZimqEIoQA2raqW0aY272tMKUYE1plA4UlQIRtYoSrdJStVs7lQchCGE7tmWbBGc7SWlbELiFqQlhtK12ADkQjTT5SihSiQDpH+46EDwbr2CKcu3JqWyqn6FquEwUnXw4mjj0kQq0UolWWd5qMmArBBlwBxGAgAIgADUqXwJgEA1rMnk7sZCKrpx4sQcRJVEGAzNQJzJoEHD/u7FBixDwqnIv4ASXMG+fipaUibsqpLv+gmgHMZfug4tOdJd1xLgDgT/FO7Zka7aas7n6GT4GYbN20roC8bqtRgJeuobjK5Uo8rAU4AMgEK4uWa4b+6sLgXnP9wJUkL71ynbB5b4GBL/OhqD1ixAmXCv427sEIbNTYAHJGwFlAMADzFjPSxBVmTLfWxDhu6U2oJs1SLcwwI+CFZtQspoJsbcxsK4L0Xyc+MESEMKhh5wkHDy2N0EoLEXQ6UQX2RxnYwdiLAh1UMbLy7w3fMM5PBAImTBEOxCi+24jYKLvBgEfcKLudroHEb1Qt5JVEZ5QYpg7y8TYG4B72wfBQH1N/zt6V1w1dxqXfMSnKuxE09kDYmwHZGzGy1sGadzJ81UQr5ou08tuZFcBJEACIZDKCTAD6vlufXsQTIVX5AWxAZkQP1ysD+yie0sQbwAFO8mTatnIMfPIAJcQe4pDW+SWP4MCU1wCvpy8n7e8zevJ1ExCBWHAdSLIBKHAK1cBB5DKIXAA6ZrLGeQfA0DLmrEAZ6gQHByvDNHOYKnHBXGAg/tOTCDMeNNC0JOnP9BHPnqZN4ICalcCc/BiT7MBGyAA61vNDM1mOvx1C/uuTGyQelWoBqB1IJCoMKDECAHFZkaip3zKLBCiZCfPmri3hXyZRgAEMqysvrTG+Dw11ppP2P8qEG8Aw8nbBpGU0Avd0D4tXwm9vDNsATBMEG18k+y8tyZNENGrYTOwAOJEq8voH9rsuu3JAjgQzrnZqCEwdildEPQpvgrBlBzAAFHwBJE5zQDUuTEt0wrkgQgRWpIyCJdcxnUAUsvb0z+91+8U1L6TvEQtsxIRyuXC0Qfh0TL5ygUMHEVFA6klgiCAaeO6NIs6ojmQAyPQnlg6zgtRvmC5EFe7Vk2AC/GVRvna1jFDqgkhDXVdxnit0Hwd21Tl10Nd1B+xovmTENwsk7FbEGsLA1GmoY4NAjOAzgpDni3XaptNdiyQACrHEGYazwqho/6yAqNtAflJQg+J2hJDiGP/k6wEbQFtEAHRDNvgI8Cynd5HdMa1LdguIaYMY2WeLZMdexC41QITgH/dCxwPqqUQEMSZR6IzyRDparEKkcXwaARRgN1tCtPc/TLQBd5KYNDMi9B6rd4YPmvsDdi2vROX+rIHAc8yibT6BxodYMHZkdFg9owUW7rR+NXzycTkPBBkPTZFsNK+DHol8OAPc9MyO8M7vQEXnuFELje0zeHunRUuyzD9vbeKfc2goaH+gcSgId9X2tXR2Nu6vLEUjRCOqygCa5ZMYAE87i5xU+RobuQbHgGBfdpwgdsJg5JhHa8w/gM7HCqKZ0sau8ANzIldjhDRLZNLTRBOlDVlHjNn/57mDH3Gf83mHT4a8J0wVp7BM/4DRx0lDwCQDxrHMWADeLyGg160Tq4QxKwt8nvoEfMGim59y9s5yQsFMhvMx/HhDEOmgU6QGlziDHoQxLrAWL6GTz6sY6cCCRDSCSDO0qgQK6wo8YjqMLPq8NTq4x0BsD4Fso4gXJsuSVoQBR6NTowQ2BwlOivRV8oCWd7ZVz3SuRkCCeDpBWlZAevszw7tZ+zq1B7rydJQZrEGVtAFByuxAjHniVnnd17re95qFWC9a1jfgF7HObCeKjfHzj3gTgg9zSnv7sLX9T7t1X7tD0NXhJUGKjbuAzHfQNub2LPtoq5yIeDiA0jioftuJP8w8Ss3AjbQ53xL6oUumhif8XJY7zPc8ebTNhTgXr0p5WDX8LvMTdgD8AJBdg+frhDwqMFOEL0eAx+AA91uZirw6Wam5QSBY9ADvD3/MPX8PRv/6vgOR3N1Aj28x3SFwfEa6j8A5+lC8glMdhBAAiD6lRUQAjPw61+P7u7WpQTJ8AbBmcbTT2Vv9m3W6kG/9o/1G7zhEGHQKaP8A1cPlnUe6enyts53ACRQYizQq62G+OD7bjMgxGsI8wfxrKXjd43vLmog+foGA1pApgfRiAj8AyYfjZVO69ou94mZ6zHfah8wAwRZ9QKhzwuSCEMQBBfQWRXD87N//YYRBhHdEMb/+PYDcetzy/TLt8R7++3kj/zKf+4JIfYM0gR/EADQ/wMXkIdkj/32fxz68cYCwelYABBUYgwkWNDgQCo/FC5kKAPGQ4gRJU6EWIXhxS0HNW4smOXix4wFR8yAwHFjkI8MjXBg2dIlBxw/AiRKFODCSw4MUu7k2dPnT6BBhQ4lWtToUaRJlS5l2tTpU6hRpU6lWtXq1ZQiHhLhCebgwiwmDWLpSdHsWRhheHIR23bgFp9hDeJQ4ZYgBJ9FcLosMoMPHw4rLvjBGQXrYcSJFS9m3NjxY8iRJU9mvIYCDAxrDSZUKJfgC4EaufBMg9Y0RAo9ndg1+eJn6IIhSLCOQZYn/5q9Li8EyO3yDGXgwYUPJ17c+HHkybFigHGF5xYssD0qhD1wNBi2BsHw7HL6tIieL2hv5NxTIwQcB1hP33mkN8sgGt6zVF7f/n38+fXv55+cK9AtskBJoYO2+yGku3o6wTvTLNoJwfEMYu/BjT6wYQS3XoCLpyfmGwKI+XTqb0QSSzTxRBRTNG4NoyCMoTwsxiqLQbTU2im7CA3akCfPDrIwhA/uSgCHkj7L672+9HrPMBWbdPJJKKOUcsqgeqxtIfEKGm2n0mg0KzWeYszRoJ9W46iCEHKYYc30DnKiJ9zeu2CI+Tj4jUo889RzTz77bKy6GLYMog+DBkypOy8p+v9vpyLHROinLB2NYcKPbnoviCDq/MJPTjv19FNQOy2QITCg6wMvnhZMdKLMdgpCUoIoBQnWGDTsqYn3+BjC0t4kCPVXYIMVdljktqiuPKIum0iLNDAQQVm0nLuR1kB9wtFR13qSAMkZGJivCWLDFXdccst1KkAnZAXqiolkSOOiMKzQ4suexITVQJ7MlBTZj76Yb846LzB3YIILNvjgoJhDbRIFFe0J0Bz5TSlSR9VdiNfcguBtvk0R9vhjkEMOlQiITrCRpzAoajUlr2i17Tlqd0wJ1/eGgGM+X0XWeWeeez7xMgoc/AnRiKRN6VpHt9SMVp+87a0vwt57wmeqq7b/+mrK2BWBxaAsk6gnK8fEdyd7HZX4ovmKaKDOI7B2+224427KineJqiKiEx6mFdWeGq24pzPqFBwNuQs3/HDEk1IVhi7M2yzCl12NuacoBE87ccwz1zxzdh+qOyUXE8IOYo6Unpbpnpy2PLepN3f9ddip1goGsGWkjjVDyab1bIZWf6/t2IMXfviBLcs7TIqVNggvLrDwOwa+eXo+x8g/Ctz33KQgfnvuuwcVg8Z9ClCgAZF+uewY3uypZVhl/ghE7HFCwXv667dfypOHQl/p5y1eCGmx9WQl8XuJEe53QAQmME+AGtCrCmKreu3OJygg4EuAoEAMZlCDI3KgkRSC/7Rs6Q1W1buIFCr4Eu1tUIUrZOFwkKa+HwSBC1kIDQx3wj5Jme59J2zJ/Fr4QyAGMTHos9gWcne05dFwPGP7yAB5KCIhRlGKU1xKEJQIQaMQcSGkO8+ReMgBJlFRjGMk40/cRxRAbQiHCNkICRkSpy/eqYxzpGMdjZIFJ0Tqf5tRiLEMosOLuOeLHLBjIQ15SJ7IUGnoe9lBjniRDn0RioikZCUPCagtuSh6KVESD8NoSVCGcoyj+oGV3LgQOPJQjqJkZStbGLqFYCF5PfkCBb/YMVfmUpcKNCVGlPjIi8DvhDnbZTGN6T3naSkpqiMguI75TGgKT4bRYSJRTHhCgWhFU5vbVCHNCIhLboZTnPWrJQGJOU50pnN4GLPcE8CpTnjGM3PMTNsq5XlPfMotlb1BwSfz+U+AXq1y72EA4QJ6UIT6rJMvKUI2E/pQiH4MDUd4wkKb8M6IZlSjA4PEBaKQwo2GNIEBAQAh+QQFBgBzACy1ALEAUQONAAAI/wB/CBxIsKDBgwgTKlzIsKHDhxAjSpxIsaLFixgzatzIsaPHjyBDihxJsqTJkyghrrGSsqXLlzBjypxJs6bNmzhz6tzJ06GILj2DCh1KtKjRo0iTKl1KVMQail1gnGBKtarVq1izat3KNamVNAopyHgasQoMqV3Tql3Ltq3bt3BBhiE78QoFlglPwKBwBeKVs2jjCh5MuLDhw4gzshnDmE3ENHwnrqIAA2jes5EbhqF8Vkbiz6BDix5NmueYHj28FBSDuoeYiGv29lUp46xlhHoBV2G4pjZgGKWDCx9OvLhxhKd7uDDYmoxE3RB9V1Yo4jcMDAtz/z7Ovbv37+BfHv/hQL48ijMXybRmjnrMc8DYG1YHLEJhVOv1Ec63Hr6///8ABniQFCiUZyAHR1jEGmrs9WCGGGKQwdhrC+HH0H2ATZUQhr+dQNdAZll3VhgClmjiiSgSBaEYjhHkxXoVEXjggU1IxAaE6qHW4kAvtuaje9lZ52FCIXZon4hIJgkYWCk26eSTUJLUGpADmQHjRF9IMOOMTzi0oI+tUcgjmK2pFqR1Yx2UBpIaImSFknBax2SUdNZp53donHHGBVH0KQVGUxaUnGtYarnljBJ8wdCXZIopUI9kmqmQdr/dlUYaVnShKWfWUaDQmnGGOuedpJZqamIyHojCBRf1KKlAgzr/+tAThx4qARoMkdmcoLqmxhARoYb6abBxxnfqscgmm1aWtSZYkasF5ZiaF5DKehCttR6Kwp8K9ZoaY2ZQ60KvryLEIbEiDotukrcp6+678BbFbLZRPCThGNRCWi6jYFpb0HjZ1oqCswh5azCZF66bZIUKi9huvBBHLHFMDARMXpcNQQrmvt5SeRDAFteq0LgHl5xww3IqhLJ1D0/s8sswc4RtyE8outCgCBPERscJpRryoQppXHKvDBW5MgyjGnQ0YETE7PTTUEPUxM/lJXqztw2S6XFBUVBdK3oICT00mTsiBOrSSRe09FltRu3221CD7PWtCuE8NplmJASE14eC/32Q2HeHudDZR+OF29ptw6344vHKzfe2CUkb+MYJncH3ln4bZPfkqPlLEOErt0wQpSgnzvjpqJMqxeUH1osQv5z7ipDlrBvIKnKx97tQGGtPd9naqQcvPJ0F1k5eja/n7mO5BNFuPAeuH7Q5584xvLToAwEL/PDcd1/i8+QxkBDssSeEBvjQR658oNYfnZ+5vXsv//zgGWq8+Amtf+VB6EdvEPmT29pBemc6gpxLRADogA/g9CH6OfCBo6nY8/BXMP31QCHoM8L4LChAg0hnZQUcyAF/84AJLIBTSEobBFfIwsFI0HhF6JYFMQg+Cv7PgswzCOlERAMPwCmEAjEaAv9bAIABwEmFLUyiEtPyQuMFzYKe+0ETWWfDrOUuhwXZ4W9oMAMQwMlTCQGddQgAAw8swIdJQuIS18hGqnQNfE/UXxSneLkqFuRgBUCAHhFALoZoETAAAIAOaAAndSGpAyk4ywAAoKTdTEQNb2ijJCc5kzc+L47rmyP6ZKgrBCxABwYIpQ50sAM+Lu9kSVrAAwbgRSUZUkQgeABmzsguijDBARsogQVCQcle+nIkljRe5gpiJTkmxAibTAjJwDSBG0wATAjYwQJydqQkdYCMFFgAIReWkNggyQMK+A0raykRNzjgnOh0gAAiAIVI/vKd8KSI41g3TIJML4AJCSYHLqD/gX4G4J8BGMIMBqqBGWGyNQq4gSnJVABqbkhJIDAiDMaZRpUhKQUSxQwBtsmyiUAhnSA9Zy53Gc+SmnR26KvnQO4ZuA4KRJ8N6Gc/fzADi9nsb2AqgDMDxxAMJMkDM+AMBQjQgYomJJUohEEHWmmdpkkkAiGNKjrX2c6TWhWezjPe7Q4iuZxOoAZgrcEEFvqjfGarATUNmEofBaYaTDNwZVMTknzQAUYC5ppGRQiSiIgkArRAREBUiACkSlh0jpSXV00sG7NaO/+tplfN3IEC9rgDHSxAAWDKG0LmaaAizKABak2I3XTwzMBFUSBiPMtGx1hUEanxBzsEQEQHsEgQ/9iWAGQU0kRuWdjeTpWd7lSscB34BYs1oQFA6CccZuRYgpBvBwrV1QQaekqUZuuzocWdj2ZA1qGd9geppUFuf4NXh03KOma0bRFpS4P2gqC1GSqnb+cL0sMO977dmxFABzqDIfwzCP1k7gZzGt2xYfEHjJ0RdrMFBNGCibvMDKWEDaA7hfAOgRl9QHtpsAAFdvR3gBlAImGwQOtwOKkS+Sh9VwxSqgYXvzB+W8ACnC2MVdBHO6hB4A6c4AMl4gIBa+5AugphH+VxjwiYAZiqZ1HrLIC/MyCAbW+bVOwJRHuAIYAsIZrRszyVxWAOqX1jTOaYBQwOQeBDtuxIEGjOgP+6d6NhrQJQUHoNuDUL0LHBlFzW9p2lrkqirXW0UM2z0CCccDrxdiKCBN6G+dHpdHGZJx0vOhqoAQEIGJsHEmHOyflQdA7ynVGzAwobTAdkdSlBYPnXJA0VhYHlUBFDRQMUNtAhbmhFBkwA6V6LVJeIpbSwS2Xp8mBa0wetgal9hGQ9wplBCQlYqNc86h4UoMi9MkCqGfJBoMZJ0PF9KGBoUOJ1vVYhbzqLEDKQBF77GtKSHra8n1Rs8hw7YMledmtKLeEb6Hl/Binelvjwg0xTO39tXcCzjbwAsh54IJRaZJwoYFe2KUSIKDu3uK2zhAyw+92QHvO8Rx6gmW2pCIn/sNhBJ6CDgxng351LSL05oAGD12rTAtFVZUvro2byHDUPFwilANDqOJUbjGbrncYPF6d1txvkj443yafeHX0qWOUJKSZqkrzwtu6gwgeZec0DJgFOQvMGeQZrZbUdKT/GL4y9c+R70NXxj0MdzCKnut5LY/UDpTVbN9UcmEhrMGWD3SBiHwLWEbJMMikgrDXobplQebRXhq4uS3O6o+9OX6nv/fOH6buB/v41B/tIATroemsQoG9CIcTkM2oC6YGWEMBNjvIrU4g3rzcRjDfMM26wABIGy/kV5x30yHcLkLMVANBma60/2NwOvq6rAhjg5z1QtejJYwSbi6z2M1zI/wgVNhu9rs3K1OkdoQsyhTaUYPPF763nk09/rfTYQM3P7kHIVwPSwrkAzQRz7WFW4IMrYRN+CuFTa/NavfM+0RF3CbEFehAHcrAB8Udfx1d/GqgU91ce+ZctBHNDnQRd/HUDO6B62pdSprc+cWUQqaUwDIg4ErF7S0MiCJEFMcADORgDdCAHAgB/FyhV87eBRBgUHcgBlfADy1crQiYQABQ4mnUQSyhMK6g83/WC5qYQH1Q6EoGF6IJ0B4EFMTCGZMgDZjiBFRiEvpWBRdiGNjFjQSBqCLEz+sNjKqhdmTQ4vYN+f4QugQU/a+NUCAEBZFiGO6iDOtiDP6iG8gdcbv/4iDOhaSsghzemPHYIPk34A10VO9/1F+d3XksDhg7Rh+hiZWBQiKiYijl4hhRogYxIWGwIibIYEhlkdlfUM/1TbbHDZEf1iSBWeRGRVBmXEFygisZ4iMhIB+4HhK/4W1U1i9DoEQJXOzj3A42XO5/WWLrIOao2EOpXaMD4EJ64Nrc2EDh4jOhYiC8wEME3fM0oVbEYjfL4EDMXMtVoezwVbeCDPPvHQQxBQOCYexDhewrjGQlBBemYkDFABQgxBRHwdO8YUkM4jxSJEPVoMWUHfvqTjVRki7HTjQIhjAoTa0oHEVrQgAqhkAmZBXAHA3WXBBEpZsBWkTSJeMl0gBv/mRBFUEMeyTlBB1symBAKiDYPqCQ+kEBxIncGsQUqmY5bsHG/4XTuFpPO+GI1GY1TA0dVmDuaNEE9OTk/SYrBIooF4YXEsnTeCCcpIGVxUn4GUYxNeYxgkBBYliQvSZXpFI9XuYHbRzV1A0UyBz4xpEx16Hbbk3RrYzgM4YVExGFfpBBiGJeqyJAJIZJKIpV4WZV72YZ9+TMGKD2AaZE3iVPr85MneZhy5YsNMX5lRAAUQAEzsGVsohCEKJmpiAUJcWEoc5eZiUszuZn015khA31PeDdRlJWXpJHrg3soY2F0JwTQ6XEelwRlIADEp0506WoKsE1EpSSmaJuqyAUJ/5FuS+MZ7fd+valOjgiceneEP0Oc/ogQwrl4pLmc4tc7bmkQSwCd6yadSfCfMAlmAlCZSTJrZwEAI5ZCxAieqfiUCHGaS7N+7Ch814mXesmeMOaew7mN+CSfdwiaORmQzwmdhxABJloC1lmh8ccECKGb1tEBiKZITCUi5SgQ58igY7iOv7gySlkQXKCIzPiOE4mhw6WhFtNgcxifB7E34AN9LHU3LViWHMef0sluAJqeIYUQvvcABIBGhnYDSWKQCIGQqggBH3CmI5COlGl+a2ODYbiKPICGrpiZF0qk8bQ6mPiVUFg5Hyp4xvQDbzAFgmoBJhoBJVAG/4mlkPagIv9CAQoAX4ARm0jigAahihXAAjNAApqKAzaQALWZiiyJmKGoEH2AjIjIgz4YpM04pHb6TrmIcKXJp+CzVQaxiWQyCHaQq4JQB7x6BymqqK/IdL8BAB3GUWehAF0GHQjBlKg4AjbAAhVQiBUQAjagAqrooAcxlEcjiAZxiuhohnHaiulZp626RujDjweBQ7L6PEIWqKpgB7vaq78KrPTKpmdBVwTASgTQRSnQAh4QSEiSnwQBl2TorAlgjB9gAx+QinOJEHV5ecuajqd6qkCanqxarkmEPvdYmAhxPl6jBCVQAkqQoig6r701lfSqqG7ggtbxAJKKGTSwSPsao4uGEFj/oINkiAMsgI4qkAOouKYHYZlZeIMMCq4TiARzaqG/ibFLZD/UeFDYqI8gG7IlKwAbcLWqmrJaG2ZTYBDaOlTJSmJn4bKARZuFeAA28KkqiZst2jvAkRBOULQ7GAMDcZ5Zy4gXy7Tcc5HIppycEwm56pCFmqIqurWGy4hdWxB1KVtxMgPG6jsH4a1kyAIHK5ni6Sa9I6YH8QI4SoZAO6Hu2JvkqreLw7fZMph42BqAm6u8yqspWgaHG7uvSLiFGgGCOgUrS6DrElHWoZg+iookEAK2ia0GwZroIqEGEQSdS4ahSowV25t5S7puY7rZIhBucLu1+7qyu70XSLuFeru5/2sRLkosEvcbNfoDNzqGM7CwcamjwookFBBLceK7A7u8Y0i8b2q04iq6Syu9itOZUxuyKXq1G3C33HvAK+a9Jgq+J0Ge6NIC47UXCkGmZEgCByCZn6s2cAICCxC21uGmBhGZy9uwCVGqE7uDz5uZ0eu/73K9iyABhEvABozANFxYCmy7ghq+NmG8xEKpBZGKLCC8cdm8BjGOSDIACtACM9qoE2y/GVwQkmuM+puG/EtSLBwvU1DDWhxmN8zASiGWwWIsS5mKB+CzcYm/BKGtJnZGZgQn3Fqp9su2ESixpoqqiwi963nFx5LFW6zFXZzDbOG2AjsQBEuGEGADadqUJP9sEPvRKdqkWrIpImJcEMy6vJebEOkbl/obunipw3pcKubUx4r6x7j7GUYcjgcRt6n4ATgQrQr5xANhmbxLYkiZVwaRyQyKxgVBwbaJs05Qt8v4jiz6ycgiyt1rnSVQqBZwu1ZJHGrMhQmhtmdbragIAQdwwYUoxwZBg+I0o+WLJAqhyp3rvgnBuctLxKBbuHc3oMR8LMbcecjcBia6zILazAHSyBB7EMp7jB+QAziQACEQAgmgs9ZaiJdsEA48bq65RTRrJNFsjGZ6pq58jLA8EJXcubo8EHuDogXMeRHQzu7cxySrzMyMLEKLLvRLyAk5AgcQ0CHAvqgYBFA5S5H/vBczkCTIWxD7XM0JAGUzgAMhIM3MuxCFjKMLgUwGArJ33GtQANKnorUkK88RQM9TYM8Qw80rc74ijKPkrEOwVAMdUNPbiSQpLRBFHQMQoKkf8KkVQAI4kMiomNEDsdUMWtECsZO1wtEzDFKe7NR1stdRh8wkXc/Ck9AoQ5YEwcsM+su6G2IRBQIDFVEtQHEeDMIFQdcQkAOeqopoC9dkuMgHIdS2qc0G4bEho9QzPMx+TSrqLH/xPM8lnUQ8HCxv/MP2i84EccrixSk0UFf7OgMVBxiIPRCKTQI7e4whgAM/uxBRjKMHbRBT6DV6LYSrXSrXOdKwTdglBcahMskE/3HROCrXRpNNNV1iHtABOlBuZ1HbBIGKHzADEw3RqEjab2m/MSDTCYGcMESh6fTR1f3fWXHSZ4nJ9p1+gDHLSeIDM+ClZ+HdFo2KCXDccfnct2y/XW2T4IOkAnGeiQvgHs4UpyyQCCHOOGrXWxgq75UyRFuIOSDEZ7wQig2ejK2PTfrhNp4VBLkugSXakknfA4HVoZICCeplCUHXM1DQTXnhcHzOCmGk9HnjUL4U+IwyOU0QO925FD4QZrlXClBuO46KM4DNTWnXPwDeBZsAmkoCCXAAPB4Dcv0DTOqVUT7nSnHiDVPWP3DW4InfBzHb3/QbVT4QzR0DQC2ZuP27qf9IrcHr0iRAzap41OdK55JuFEDeMJZNEHQNnkqePb2D52edAGbclG/+AzcL4TkQ32OItpVbiGSO189Dq5Me6zux5aEy3AIR47Y540HbO+eLyxUwA56dkKBtENIcAjnA4yMQ5vOtEKb9PJ8p69COE+MnA9wNA+w9EPZ96AIxvofdxGSctipJ5s0NAcDOs0g+hlk+ENHNOqgb7e5eEztEAcZyBVWgBX3o4AJh5uAp3iiZEMcI6sHO0sHu4/V7thLelHx+EPpdOzb27g4fE0lFBDUKoSp+ELgMngpB8SuD72WOjiEwAwAd0G790qiY7uYIvC6ukps+EFMEB0AwiVSj4Q//P/Mp4aIU8FqBIJLh7MRaiJ8Lio7WHNAHANMxDeOo6OhNqev8cyA1lwg4oIRInS3cQvNUbxJFogXnq+Vl+9DLS/AC4baQaeEMkYrra+hNXitGcAEBMAOJEABn4HwGVfVyTxInKQOD7LCDlhBX7twtuTSBheuSqfRjDOZEr5BvHuegdgErcAFBMAQpdyDVOPeSfxEnwPEIsQYo1KMFv7wJXxB+HiffedtEDcRirpKQni2JAPNMOPms3xGX3hAO/PoCgdltbowr/wMPizJ4ru/DuxAknuoHn5Ctni1+oHgBA+utn/wpoT22/gOK/ZRgcPHGKPgEIeDB0usFvhCinQOl/5+OXv8Dzb4lam9Tyl/+LYH51p6SqNiwmfwCgK/tP8DtDdP8gB+XZL73BYvIKmnySggQHAQOJMjnBxyCCQUW+dHQ4UOIESVOpFjR4kWMGTVu5NjR40eQIUWOJFnS5EmUKVWuZNnSpUsMMLpQ3EIlxs0YVBw6wXmTyw8wW3re3ELRCgykSZUuZZpURMUXQ6VOlYrFIheqMT7YSAABpwoWOD4MDVKxicKEQxqgJfjk5Vu4ceXOpVvX7l28efXu5QvyRJqLW7I4yeIwas+yP4QOrail6WPIGGhmpSz1Z0UslEckmNHZBgsVUl9YlMB24QzTA4H0Zd3a9WvYsWXPpl2bb/8Yj0GGjm6YZahOiicgD196hSLWysljJKZoUzllJxZTcwASYDoHKba1b+fe3ft38OHFg0SOM3pD5zitUiTeHinm55R5V4xPuTDFM9M1aLg+3v9/AAMUcEACC3Qos57u+yE9nyhKwz3iTqiIwfp6Om+yCqcqiqIopgsAiOkYMHBEEks08UQUU7SIwg0dEswm5iKKqakTKIBwJooynErBiXzTkbGKjJhuhiKmi0JFJJNUckkmm6yLQjA8IoIpCqxoaA0rtBAOMisnWuxHnFqciCcwbwKOIhRSM2KI6y5w8k0445RzTji3wKIPCD6yUSkR1phoS6b87LFMnC7yitD1JkL/Y7o/frjuCzojlXRSSis1cQ2lqqwojKZkqIjMMs+cSDdCYxAzoiM8vICP1CSw9FVYY5V1Vr6OQqrPi7pg6imKDisz0YnKKzPGiM66bjq3aFV2WWabdRYjXTXNaM+kqqCIVEIvowjBMvOsqLRjUzviWXLLNffcSE/AVaMHlTIu2FKXW7HUCycKd7rs0NV3X377FbBLjkRIigL4eqLC1+fmy7FUHiPK7162UPB3Yoortvi/NfaUsLmhogzCR+XqlejLMk+FqEOI0RLxYpZbdvnlvapACseJdnMI5JsgOFSqhiPCGUyLhExZoSNhNvpopJMmSTjAvGTwTFCJUuxnUy2K//pHUSVKc+iEzlD6a7DDFvsHTgWtSDAntN35psRIvukihH8ENqJFuU4I0rHz1ntvfwHeCAybGxI2J4uwLbmiVO0eyFW+G3f88YsHv/DquSMa/EdiITJWcQ6Shfxz0ENv9mcF49Z2Im7B9JYicDkfV3TYY5c9UhYf2oKLO+Wd8Le4kxM5Is4Hynd24os3/sS4o/xIKo+pzqrnhx7mXOLjq7f+ev9uxwIChTly+8yfIeiDKpMfQpnzlbFXf332R+SCwUSv/ikoqYIOnoOi29d/f/6/CyoLKrRobbr7nkW2xjmv9U+BC2QgbQDXk/n8rHIPqVvwGnhBDGYQL5LbyVDK56aQxHGOcRokYQlNeBLSGYYsFZGe4ppwQhjGUIYZqZ2LcMe9i2zObq+bYQ99KMPkgeQLRVIcGn54RCSSUHs4DMkFFEe9JEZRilN0iNCGZgQqZlGLPvzCAe+FggRuUYxj1KATIfYEvJFRjWtUoBWnU4QwslGOc1QfGrzIlvzRUY97NB6ITMOA4fFRkIMUHQPQgoLVEFKRi4TcF84QBSMUyQhpZGQlZRgQACH5BAUGAHgALKwAqwBbA5cAAAj/AH8IHEiwoMGDCBMqXMiwocOHECNKnEixosWLGDNq3Mixo8ePIEOKHEmypMmTKDleScmypcuXMGPKnEmzps2bOHPq3ImxSxeeQIMKHUq0qNGjSJMqXSpQRMUqMJwynUq1qtWrWLNq3Xq0ShqFMGSskQgVxgmuaNOqXcu2rdu3IcOMpXiFAiKFJ8LOdVgXhlm4gAMLHky4sGGOYrwoFhMxDYWVEvv+TJgXxmO+FPz+Pcy5s+fPoEMD9dKjh5eCYkr3YAwxjOW7ENdkhjEZYWXLkBXK1mxZtO/fwIMLh/vljPEoyC9gJG26IBvVZCRqrvJwjQzNtQ/etkw94RpJvP0O/x9Pvrz58zglcFjPnkOTi2NUG1Q9Rjp2h9fvJ9QSHkb3g/mFh96ABBZo4HhkjDFGdBY90d6DT1gUX2nzleaFghiyBhZvUikkQnhnJdRFfzBocdCHJB6o4oostohVYosVxNxpFTXx4I0SfOEQG2KIkeAYzPVQoWpE1rfQbJqdsJdBKPIWIkIjkijDCScESKJfYbio5ZZcdnkRGsadoaNFqZWmoUDMuVDRETe2KQEaDZVJpHwFzUmkGQxt55cMWRqEAYlPHhTllYSG95WXiCaq6JZSoIAjnBU9VxqDA00o5EQXtKkpClIwJKedZ/4Q5Jw04kUiBZP4pCp/gCr0Z6Gw+v916KK01mrrcF8UsWmnFdFXkKU9BhsqQo1quukRDNmpWqijElkqZbHGqlAa0cI6663YZqutYF+oZywKZ0gUrK8EWWonQ184aqyxyCqkrIWKxftucws1WW2KCVF775X/bevvvwBj5e26HLTLULPkVjovGwp1S/C6ESY078TnLjTovgLmizGJ2QXs8ccgA+Xgw+sZrBDCpeFJ0KdzDksQAySvq5ALFNd8qUIXbyyexjrz1nHIQActdEojx8xBxAqZ6yxq87osEBBGG3uyzRQzlLPO1xrUs89Dd+311x2xGfV6SCOktGouYKigGU0nFMXYbYaLEMpU06lQWVvDkHVBefv/1SHYgAcueEJiw81BjgmdXTd0hBv+oNwH0b04w9P2rfeGeQc6+Oace32G4+xFkRAZi79r5EGfg74e5AYpXrrTA+mb994EWa5557jnDjAa6oIuOkIsl17a6QalrjrrvwoP6kKyb/0zQVbqfLvu1FdPq/GgG5FQ8MITXxD2jgORuPItL+Ra388PpOfGFFjv/vuJoqH6egxsT36RCUkxPwe/H+T64pRKiOXSJ5D1bQx+CExgi/ZXP4RI6n70Qsj++mcQ7pXOewcZoKkIRQEQeABWCgyhCNHDQHdBMIIHmaD9TohBrfVtegMhAqF80IEFAACEI8yhDn+zvyKYEILPMsj+/8rGNBYyBElXogES+wNDgVyNNwToAAgeUKg+7fCKWCyMrub3w/upKSElBN4Je6CyDSZxBgMoVBN/8ES/PGABFKABCApFuyza8Y5ogRkXEyK5uilEj6BrIEImVgAEGNKQ7wqidgoFgBou0Uk4IxQAbggDENCAUHXEoyY3ORVAgm5qJ/zj/AR5kHcVYAczMIAqDbAAHeygAKTKEwcJAAMApJFQkTzVAqgIAxooAJOcDKYwmeJJx40pcmMU5cOM0IAmNGCL7CHlkIiEAB0YAJZEOuUOYlkvQnUgjR6AIy551h8p8gYEHeDXMNfJzqEUDXTII0gfqUa5gxQzCAHIZyJmkP+IfPrTCDeamZ0MsE0/WoxQCvhgLW+JL4Q0jzcKSKdmaEBLjrXzohi9ydvmF0+FnRB27+SAH5q5Hg0E4GGgVE01sUk1q13pAXP0iwdmoND+VK4/4ewPCBjKtYz69Kct2ejxxqesU95gBkidwQImwNJluW1dZxgCSvk4JwNMoHQuJVEjeTPJK+XGIA/1SwpS0B8aiDM8BASqWteqEaHCk6hzUsANXknNHdygqat5qrEaMIOpzm1OM8BrzRjyqv4QAIkzrSlvMrkGEi2gAzSI7AAmO4AFkDU8JmKrZjebkcKtZwUaCC0+8zmEpJ70QeJDCOnsNAMFmNJOASyIW2/E14f/8cp/1JyB8OrpUBJ1gJJcBe5iMaeZDhAABMjdKWUHQFMQcfa50I0I+ECrgQs0oAFDsNG6KFhEIu2goFRr4dPWVVuCdVQg5kKAbquaVKQaoHw3DY8lJxrZDtyAl8MVoHxbIEkA+ACS0Q2wgFFHsAA0gGDcXdmc1CvYiYn3B+B7UBFmAFCowrUHDJ4YAt5LJNgJJKwzbW9yQaCAmPIGA8SFQU4JNdNLJmnAMIZxhB/0gz8geIWq+e4FEzLj9szgwBY2G2BdOy8ELAC+CblCf1IgURIRwMX6QQgSByBcrZo4LDHOcnTlZyw+BEEDBCMiQR5YGgPUYMcI6TF7fkwwk3W3/8zgfdd6GbcQwxbKnD21DRT5WygPDACJWg40ZwkWWoJJs05EMrOdasDoVSJgaWkmGJu3i+PSIOCuE5vz8BgSnhZcllBPzvMi/RJHnQn61Gsl2B9+YOgu9kDRCz6keh+tGkUSpMBgprQY57QDDitLATqY04MHwhsfAAC/V2oBT4lgxq1J5A1TQLW0dUjoAPSuTYcmCK99/a4F0NpCCsH1jR2orB0sgMiqKYAq8TpsgSCJAlWO1hoNiLElNSQCDnDABpAQATVM+9/vg2abLnBaY0kgpT1QgKaVBevSfFGC6wpAro31Hokpy8jWXKVVlVVGaGUul7OLSAnyTfJ8CwAJFv/wN8BXvrliPqgBBZcaVYmkg6vOawdnJlK4ZRYAJawr2wMhpKznZeuC0Ptea2zjvjKJkA2U/OkkP7kF3MDyqnfN5e1pQCL8ikxqYvpdOJ+TQgZ2Iz6YtNUWB6Is89Y+EVmO6QZ5A9TnXnImCCACUKC61fcOMKyzp7wymzmRJrBUO6l7AXhVpqZW4Ae0/1XtC5Fh30C+NStAZAp0z/zT7Y53vfP987TSrqYAL3MhG34BC2A0o3eggxoIlrcF8bvRgI6mZB508gmxggYfgm/N+/7pGyhBG6bwBtAbn0uzlfAMBB63Cy9Y9TVQQIPzihDZGw3h5Mtq3uLrPIiM/Pfgh3r/8CNA/OOb30DJf9CkjXXeH/yvbiDdH/aVp/2tfbUgYd1YWg3ChPD7n+4CUALkd34ESB7p1x4asALmNTpjBDsHGDVJY3uu8nbktDWZ1RBu8H8aqHn7NoAF+IGgkSkcVWnkE1sE8YDX53zKA3tgRYEIcT4f5xDQFgEl4HQbeINQJ3UqB4I8KBhqZjSpdRAWtDgPhoIxc1ut04DM44IIYTsTgQiGYAiFUAb9h4NWaHIot4M9uIVp8YMxk2ADMYR182BQM4KqpYTc1zMopl8xGBEX4wMyIIVUeIVXeHJ5x4V4iBVeSDJgKBBkRj4PtocP035iSDUe9gNKhj4ppjMyMBF6/7IEmkEBQmAISZAEdGiFnHeHebiJSPEFKpR29xOI+0OIY2SCLpQ3aWU5MDARj1RsfvFfQpABGVAGl4iDnFd+nJiLQDFErqY8RQdh+6McuwZB7fYDu6dnuNca9+IDzPiKsViJtXiD44eLuliNMxFGg3RCvyiI43YQf6g8xWg5zOZx2xcReLMxzegUUxABSGCD0fh/wTd81jiPLYGNXXc/v+iJ89OHAjFGxdiK+zJvlmNvDMEqebOGBLGONfiOGtiB0UaPEBkSZGc4tCcqJ/RwKbSPvSg8HYeMWyOQfQN3BnF095JJW9AHjaAEC8mQ/heAEUAJERmTGWF9JFOR82QzO/+nOvz4A2P0i+rzQgphkPciBEQZixlwBzQoAEqphRlkOQqRBTEQlTzwAigpBwJQhSwJfjook1wJETRJMvMnPDkZSGG5OD5ZQH3TdlDiF0VplLJYidDofw+JEImYN42YEFQQlTHAA3qpl4zQCFaJlVnpe1vZlYZpEF/JdUkYSgnBfHBjk9rIEJK3MUtQlFAQAZgZAUqplIPpABZwN5bzNwbxAn1ZmjzAl3vJA38ZmJ3pe5noeYcpk6L3SSq4WwmRmD9XlotTf5VZlLL4lnDZmv4XAUFpOQhpEEFQmsppmnx5mnQQB3LgjsI5d68ZmxBphGBZm69zm6Okm37kBlMQnhb/kJkloJRlYInTyZDEmRDRgzUJwQXLGZ/yCQE/oAYWgAQCkJ50N43FZ52ciJ22xYAfxZ2qgwIR+C6RYAcKKgh10KB3sJnSqZ8S6gDr2YROmRBYIJ8aWppOYBDr2I4TCnzCR43+CYIAuoDDeD+wU2GqQxBqEJ7riJl18KBKKZiZZwIhmqMUWoE9c5cIkZcbGqRZkBCu8YzoqaMOWaIFKIJDlaIlqFfrUgIqWZ4QugFWaqN0h6M6uqW/hwQJUVhbI5oFEaRkugW51x/PqKU66pJzqaR7x41BJoT+6KHhWQSbKQBWaqVcuqchKgAJYS9qmBBbQKZBCgZuRyiVmQFJoKY5/1qYbgpwcMouCfGN7zIICmoHhNCgdXAId8qnnvqpJeenCNGevPEAM/BpV5JJ8Emo89lssCKJisqofZqFj4pqkaopfQhtCpqpDcqp5gmqwAqsdqeUwpeZMMqUtTNLAPBLhaIQGcqq8dmhbEiZb4mlEmqHsFmrAaaPRjOlJUCl3wqhwTqufLoBmymAmGkBMJqtE5F/mmFLplooPnoQQAqtyjmkdNk3PuABP+AGUICfXFqd2gpdHOCtVKqUeWqt5Lqw03mn/Jau64oSYBoeA1ADfrEAUNYfF3gQ9hqfZooQ59gz4+ii95mfW3qL/Tmw7YSfNcqwLnutm/mweAejKXsTgP+qGQ9gAAq1U4TSLwUxqB2rnMWpiAiRnM8ZnVwajySqsppksi/7tDh4p5lJfjQ7Fa1IAQTAZzBAZYRyfwSxqkGrl1Tgqu6JEKvanDFAB3KAtFs6jUyLR98HtXIrtcYKo27RWFolXGb1Xw11EM8atlGJBYuoMwQ5EFAZn3yptiu5pgLYpm8rQr0ntzo6rAHYBnU7Bch6GPk3AIcVHs3FRApRr3oJASGQADiQVDaQABUQn/h6EHW5NWpJr0F6mjygB2qLp0nLb477uO4TuZJ7ieZKrFN7rAVyNQ9wX/0RUSSysQahnBDAAjgQAh+glxWQADZwAMv5sQcRsjozsgdBmrP/i7anabusuaWOyru647u/K37nmpnqGp7syiWTSWoEsAA7pUSakQLx5h+CWpoQkAM5sLrKOQLXK7T7cYzIGbSomZpB4K+aqbDpeb7oKzjqG6wOm5lQELEgs0QAYEm/pXAK0EgDoAB8yxtea7ilaboQIJ8fMAMCHJVjy55MaBBgC7gxYBAOfJUne3eaOMFfU8HCecGYmcHhWbOCg7eaUVkUUMIw8AAdkAIgMAOP5Kx9CQE2ML0ausJ9KbjTujWFKxB/C7gxnBBqAJ1Om6MC68NAg3l0SLeYCaO7m0C6h7M3kLGGZcdrJLoHgAMd27otmJaha8NR6ccHMajgywhxUJ4B/zuiRqzG28LGm3eulvvGdstOF7NVM2RLmKUQpRkCJNCx2usnsOIBikUi3tu8ghwDXLAQh5uaexkDEKC4Zxyi/OnI2gJt4Zm5bKUnTEwiA3Bl/IsQQKuXLJAAHeshhYK1+ytqP5vKMRAECxHGy3mafUAHHLC4ORp8FrAIttzNSgGQhGJW4XHCAtHKUVm69jrGAFIoIAAAFQVMZpvKL8AQojvNUnmaMUAFgIm75vuZ3vzPQQGD++JBvEHFfenJ9srFFnol5rQApRweX/wD0hy00srJrLrAfdkHT0CDETqd3AzQIK0Tc9yGB6HFeknA9rrKvfVSDm1sTdYf82oQ9Ry0hP9sEMNswwQxgzosnI0c0j4dE0p3L8xLEGCwnDigAtAaygXRRljLZ1x7JWJKEM6s1AZhzmGrzgXhr+UJwVH7015NEyRZLT5LEDd90jbwwkGqEPOrGcYGXA/ArCRynM2cyoaqEE6Qygp9EPrDAUWAAkigyJdYAl892DABzvdCzj9g1Xq5x1g8uh+AvX2J1QXRiiOMRFKcqu/Jwh+w2RtKnwth0oBb0wThWexRBHMQrjhYoYS92iYh0M6WEHcdnypgAywQArZtvQW8xd5BIseLbJWktRmDEBMdAwdgA+01AywwAtG6EEUtyC9A1QQxm5uikvwMfnHM2tjtEdy7MWsE2sv/eQAJQALiHQLerco8ahlR1MsDgKqaEdMFMdMhcNQvDAHFHQLLKdpk7cwLgZsc4CgoEK4dXXLZPeAiIZQ9M9QD0dyCDN1OFB7GNgMgwGRQ5kskEtUDoZwJkAPKrZwVkAOQ3ZcMjsKCLNkFMT//bQHYLKoEvuIcEdbRMtYDUdZhq9YUi7FPHMWtZUuXHR5ynd99OdsbvpwVgANoHQN1Ddt4rRB7rTqCNIMCyOJQrhGqiNiK3bEkPhBIdLx27AHKBgIY2x+qWpokYMzQ6tkKUd4dq9IIQdqGU3FR/uYb8bqvjRCxbcN5XRBIjN481R+aHNx+u8AV4ML2WtEIoeA2HOI//yDdhuNmcN7oFLHdGNPdqazmBjHSNLTMxQXM7k0QffDjM9DHC1HDgLsQE2k4SOjoqB4RBq4zCC4Qhg64If6GsRKvHGLRehkCOQDKrKzZnK2hVz4Q+8MBqT7sEkGqGAPjAiHqQTvP5HgvX64ZPR7jnZzr9nrkP7qc1osD4k0CAPzhpXnn32OPxD7ug7sxVJ7Kv/4Dhs3QGZtJVn0Anw6t6S4Q4NuX4u3dKoADLFDelG4QZag6bk7uAv/HySi7gozfP+DaPWPQozsDjU2m4F4QyVmaLLDvy/m/LKCciB5Siz7wHl8QEys9ClHvgNvvBDHSW7PpAzHTCZDxrIrwyV6a+f+O5lHZ4UVO6vtz6h8v8Derfwkx8YIMzWvZNxYuEBePA96+oYie2KXp4em8EMG+81Jv7PtiefHs3GS7MdEuEDIelQSc9PTt8n1Jz305AjNA8/IJ8xGmAUCggDFTkVKP6ldCAV0gAlTPG1ZU1ehe7hjj7vI5AjlAArZdurR9AKA97z9A8ioQ79Bq8gTx759lUkPQT9XFom0S8HE/7vmnBUtyBVWw6qQWyAefZKrI8PH5AYN/AEUeuAsB9OdM7dAq9AjB8aXNVwGwTwEQBEDWHsKY+eQ+sRSQSWvtF2tE8mHr+AIB6fui8gIx06CuEKIe3/bK7AlR6u3RBFLFASvQAH//YPnrASm+P+72wvm68UgE5PqAK/sGAfoYU/SvHrZL/+6MT6jzTjBw8AN8sC4GGv7kDhAUYMCgkObHQYQJEVYZ2BCGFYUJucSgWNHiRYwVX0RMeMLhR5AhB2LgeHBLRpQpY5RMSOUihBkqVGLMwvLHGQ45de7kEAAOT6AMbA4lWtToUaRJlS5l2tTpU6hRpU6lWtXqVaxZtW7lenXNQC2Bjnp0GIYllplpY1CxKdKtSIMls6idyXZoxgQs6FLkYhMIUJ5DGgDeGaXrYcSJFS9m3NjxY8iRJU9mnKZg0jACB1Kw6XIvypolr7wl7dCmk88osQw9iRFCjhB7g9h8Qjhn/5EZRWznvEDZ92/gwYUPJ17c+HGuV9YsxdDwhM2LG7dw8ay2b0mGpUnLsAkhdcbQLCdmrICDhXeLKhKgp7jRpoTdDYbszokG+X38+fXv59/f/3+WyOqCpdYqsusH1OgCgyUttCNNBJbA+A6jF7YYCi2UIAhhBhJC8JCEHGSyyImh6NMgAPpQAHBFFlt08UUYY/wvjIEgKmm8isJjj6IgguACw4ogsEkGB98iqaQCJ6yIqOoyVMHDEES8KDyOcNotAA3oE0pGLrv08kswwxSToy5gMKukILbAwrPQJLTIvR/mGrGtIt2KiyM5laToQJb0tMhClqKgL5HBdjNsTEQTVf90UUYbRew5o7ZY8Acc90QowRxZSqNOt07zk6LVbEpSz0lLMmK3FXKjrzdHW3X1VVhjVXQ5pfKkKLwXLgKUo+Y4BQnSknZU8jrxPo1BSJt0sw2IROjjwD5Zo5V2WmqrbbHJGK4bNYZSIxLBV5C0iNDYGHYtCUg9SWTpC/qCQHE3Fa2Vd15667U3sVwt6naLLJyAANmSiASJgi60IIu0Kggkl0ljqYzIStuw1PJeiiu2+GKMEwriJaZCIoLWg8KwogvNQLqCJVuV5LMkcs2NSNArC7Xt0IxrtvlmnBMFg18qclU3qU0dosBGXkXy9NNQFTa224hOdXbVnKOWemqqAdz/YjalymxIBJBLOtg5m/L1k1i5jAW4JGWftg3aqtt2+2249SNiszttovEjcdFs+UJjf+aIXbVtizduwgs3/PDFBArrKK0bSvjGhYfCdkKHFYI48KAQ13xzzjtXag0P6jZK4IFOLvvTlTnaO1DMCaPZc9hjl/3wNbo+arSGOruoxx/3ShrJyFlyunWeWJ39eOSTh11rYDkSmyKEUlbJ5Yik/y51hdImXie2lff+e/CrVpyljS06EN1sf9hiW6zPMvb3iADfXqfBw7f/fvwp3vRxjnbOYs0YJA1bgBoVnFgyue9ULiGXm9+W8vdACEYwVlowXVKiE72LYE8hqysJzOaX/5PXSVCEIyRhl2wXqQxeakqsCV5JGPBBnRivhDOkYQ3FlDJcXYRseDKWBhGCAhjm5As2JGIRjcgiTPElIdNxgkvaV5IkrqVfCFSNTdAQRA4U4Yhb5GIXiyMspiFFWIAqn1oUiJALYNEIXmRjG93ImOlkoWdnS4qbLIKQSq2FC3KMDvUS4sEPhvCNgyRkISUTBD5a6iA4PEgZl2STFwbxDIakZCUtuRhE7mqAJkmhTYAYxCFeUpSjJOVVMDKplMFPIVcMohZL+UpYxvIoowIY+naokC988oNrlGUvfenLPCZtOljoA0X8mJA0wlCQv2RmMw2JPgXurCjD294knXlNbGm+8UfsOaZRcvnBUGZTnOPcIhj2CJVkEs+V5GRnO19JTbUVQYbupGc9CfnNwD0hnPbkZz+9mE76yNOfAyXoFuEJGH0WVKELnSE+ASNQhkZUohC8AHyAktCJZlSj9jtDFBiAAohuVKSxDAgAIfkEBQYAdwAspACmAGUDoAAACP8AfwgcSLCgwYMIEypcyLChw4cQI0qcSLGixYsYM2rcyLGjx48gQ4ocSbKkyZMoS17BkLKly5cwY8qcSbOmzZs4c+rcyXPhlYprZHTpSbSo0aNIkypdyrSp06dXfiakYGViUBhEnmrdyrWr169gw4pFGmYNUAppFFKAUUXiCRgwToydS7eu3bt48+qtKKavmIJivAj+CzGNDKkR10hiq/AtjKEPRcCNu7ey5cuYM2veXNJLjx5eAH/uQfjhFRgUED+UARcyQscwRDjUMpky59u4c+vezfvlEQbAgzfB6Bl0QTajyUiESxWi5NaNa4swq7BKbRgyemvfzr27d+1nOIj/Hy+eASSLY0YbHD1m+eS2DZ9DTwgbrgzqB61fh/G9v///AAYIEhtjFMhGQcWFVpEUKJDnoARfVJTeZ+t95kWBZgim3ELXsbSQfpO5dhBt18kQxkGn7cefgCy26OKLAooxWmkCJbhggw46WIQUDhFYYIHF9VDhaES2x+F1siUE4mRyJdSFilSlkYYVXVS5loowZqnlllwWxWCOR1wk42cbDjShkBN9IUGObKLAI0NjEqleQXISaQZDrCGJH0FpqNgkQk+qKKigXRZq6KGIivRFEWxy8MRF7BV0ZpprNpojChfAWeeMCG5q3EL1TSaDlKROeeV1fx4U6KCsTnZiorDG/yrrrAapaamjFkVK0JmCBdmQEbc2GuZCnpLW6aYKRtdqq6katOqyg6ZF67TUVgtjpbdC6FCvdRppZrEMPRGspVEQW+y5RCZLH7SsZpdQn+xGa+289NarnbjjcqAtQ8V6KxAZxdJoUBP5WjpcQugm/Kmy8WL5bsOCSmvvxBRXjBe+Be/IkAueqvtDnHUKTNARBVvKgEIKJ8zQsxBPphC8LdcmscU012xzUySXLJ6bCwUppxd+9QWwpyIPxIDObJ6ckM8p17lyzNe9DHVtHt5s9dVY35Qz0hygMCxCTDdNZNECHc21gwqFLTaFC7Ecs0IpTv1Y1nTXbXdJ4Z093psHqf+9Ntk/EKz3eGmvvenTcsPwKkKJz33345BHPhEaOA5+RkJnGq7rQVEMTvjSmst5oEIYND6zQY2LKPnqrLeet+eZIpR56P4W1LnnHChkRuhjLwTz1KcX1LgWrRdvPOSvD16u7LxvbtDtnkfIfPPGSp148AQ13uzx3HdPM+4cLH/Q7JrXThD0lmNOffUPX69QnlNv7/389FcLvvgGDd38nQglr/fl02se4ATyO6ipriChug4FaMCs+jnwgbS6X0JAFjqPEcR/ZwPgQfTHuzIhZA2pY5iKBjCDDrBKfhBMoQpfBL5HIYSCmrPgQDDINQ0aBIaGMx/qWEWBB7TqgARJYG3/CAAAAvBwhUhMYosqpzelHQSHa5OhQGiINCBMcH06FB6rSOgBVgFxIEKESwsWAAMQmHBQSkyjGr1jtsE50SDIoZ4Uf4AGCb7wXAiogR5rMIECbCqL2WMVEQHAKuI5aVAAGAAMaECAU+1njZCMZG7a2ESUrU8hdnyipxBgAB3ssQYLmIEBECAnQA6EVS0AAAUW0EVBoVAgbmPODFoJAkUSSpK4zGVlKHm2Nw6peZh0UAOaMEwNGFMDAUhmAHKEv1+OBgE6mECdCrADUqaLIWEsowkHQEhXKiSWMODmZGiwAEfWRpfoTCddeHk2S1IvmORRZjKHMARjXoCYzHTnaAqw/wBrKmyOYBSUB8iIGlZ685AqIgADJ1NLQalGnRCNaFME5zmFcGyTOzCARg3Qx8MlJFjIDJYv6SSnGuxAbAAVSBhT0M1wguCgCCndfhh5HXK28jrYk6hOd7oT9OmtcHXipAEUgICiTsAAonRaQrDFppDeaqQEqdMN/Ni0lP4gjAvwIXMWsFAFWu86idwPCFoqM56a9aw58WkDjvkDZQ5hBnDVQI6ASqQC3EABmyqANOUEOHaSpwEzEClde4CABUSRIfKpTQeMWJsBvNRhCCkgagjgg5nOcj85RatmN1sStRrzD0HQQGCDJb2+1ckAJ21aX28FWMGCbjQ1MIDhEHedhv/WZpVdPWf7FAvX3vp2BmSFS1U4S9zijsSnORrtrWwoKTlB828J8et4WputwcZWqr+tgZxoOxkPXPY6joXsQSSrgBTQ4Ly59W5uHWfc9ro3I1QcTyJWECzm7kpOBtCu2FZrKereyro6QJcet9u2/aTAACBIsAJ+e0bdfvA6D5iBOWsDgMeG6L0YzrBE4iueADSgvuoj0gz8mTLAIZc8RpgBo/6bkN09cwZU9ZRJCfzN/SygA+jNLU1xqpDrsJRV6q3NFzVM5CL/gMMc8DCIA/iZEcupAEWNMol7AMgTk2cGH2Yxk3twg716SgGyJdLoEmKF63RAAawyI48Tcp2stqr/wkI2spznjGQl3+pr+ZOTk4kkVI2GspQJsfJ4sBwshcxuAoYtFif56rvrKMCWgtrxZDL7g9rQILjQStKcN51hKQTLzuS6IpGiiccZABohghYPoW+FhhATCbWeomZqOfVVGDzgBhOubYNhQGntcfrXGC40HPhwq2YShIIZLXWMqZwQIARr1Zay77eebIC7ymkCOpg1rXcbTkjHa7ivSdwrgU1unt4KBX+Qa7FF/cypnmvPFkoIkhNxgSVrclPYXsBGb1DNTQ3wB5Jt2ZCvKu5yG3yzIFV3qBESx1dru07wXphB6qzwRklbIFD8jJSXLScPMi5xA88mu8Z98JLrMuHB/zKCPj9j147WaQcLWPYcKW7vG2KRISFcV+JMznOJrrhRxnQtQjbFyQXgdTSIDvM1+5dJm1PPlALJOUISC7WeWz2d0hXPEZb51JUTCdG+HSWyEvKFph/n5keSW1YQKrerux2XWedAA7huMote8qO4M3ZUn86QXDds3OBs2NsHv8a4+yEIwZLAYEMHT+V53XBWFTm0AN+4PRH+8hCMe8EWr7nG6+1gQ5cjNgvOduBh/vQQTPXmXwtMvHsOqgO5KO8iT3qElNl9qM/9/FSfL0Ovb8wG0fy4YF8j0YOqcbWGGqV1z/zH8X5cvqcef93I+cMuhERt57bym8/91j0/WK3esv/mpl9J1vOOu1XXfszg0/32P87ZuLv4D8hnOPKfrQjVXxv636Z+gUMECUwgAEhgAWrgfgY4LUiWL/LHQaEDOMCCO9HXejWWOJanRXIzcAYhAA6wgRwoACUQAVPwBgc4goWSgOMifxnXNB53PuATgedXYLj3cRcIEUzAgTZogxsgABEABW5Agj7YIiZYc6LBd6jWgq7GO/8WcBDTayD3EG9wg1AYhQLQBiD4g1boHUF4K1Z0R0TIOUYofvXXaDF4EL7mEFMQhWiIhgKggyF4hW6IG3WUdwnRcLxTZeCDguuThKajFrXHEBaQhoCYhgEYAQT4hoZoGWZHUs0DSPUWf+z/hoRiKDdVcxCSVxtLIASYKAQZsImFEAFruIZIkBAREIikGIgeaAGLcIiqSBeJuHfNM3N3+IgNuBBhIHUE4QZTMAWGoImbuIlJ8Iu/KIhqmBAaWIrGGIgb8IE8uIrMuBXgA3oHsT6w6IhcuIg4tyyXmIm96Itl8InH+I1QuAEJsQHgWI6CKICF2IzqeBTgQ3w/IHsVJG/gEzsHQYe0YxC4mItTEAHbCIzBaI4ACY6iuIYBWZA36IEgKILruJA3IXxCZ1qvKI9yiDDoEgl2cJF2UAcaqZGfSJAG+ZEgyYEMsQa8mAQhWZA5uIM9yJAs6RIO2XXmF0Oedzbiowb6uI8R/7CRHVkGx2gCJ/mTH8kQv+MDmJgBSVCDQFmO6DgFLdmUI/GSdReTned6OaIEJWCVJdCRArABXLkBSGmMPpmUYjmWIgmDtVFZk6GJ/0iWpbiGCemUcJkRUNko+HeEoWOT+hgBehkBSNCVXsmWgBmYP1mACkF1KoKWROmLXymYUTiIUECYcRmZDvGAFWWXeICRGbmRh9CR5MiYnvmZbMmU79MwPoCWMFCUJdCZoHmQJYCKkvmaXqg3WJmLe8mXnNmTDhCWq7mbvAmOOfiJkCmDLYOW7vIDi2ABWdmbHJiMILiSsBmXt2OVWKmVfrmYynmd2BmQvwmKtXmTwVkYjbN2Bv+hBhagBAJgnasZgAP4nc/5hmpwm9kZn/J5jNspgN2pj+wZEktiQAmxBTEQAy/QB48gBx6pnBuABG/ZnlZ4hvPZoAbakQi6l97ZE9hnegjhn//JA/8ZAzzQB3QgB+aJnSm5jApqgGrgoCj6kfUZoXo5oV9RicuyOAaRBRtaozYKoIzQCASqmr25lCXKfSkapA6woveZi/m5F41DAQpBBTfapBwKoBzaBzqamtiJkG34o5cnpIKplbUJgvgJILXYhwbxAk5apjXKAxrKBVNgAUhwntfpmEeKpeWmpeDIpUU6Bc6JKLc3gwgBBmb6pzW6BQXhBlAQAVR6nfYpmnI6pyn/aqcSqo95ajGBFy/sZxAYCqh/CgZTQQFqaZLXyZx4uqibxqNk6agtCqncA6Ot8lAEQaOYaqYQ0GNwUZqlWZLoCZqDmI6iimHF+I2m6qW5GKlK5HeClxBY8Kpm6gT9R6twcYlGqZu9eaAJuquc1aaf2KU3Kaw7BUKJU5wHwaTI6qRZkBAy1SqlCQM+wKmbyJOfWgJtQKLUGq+JooSzCgASxiqadhDhWqZckBAVGi+mKQSO4Imkups+Kq8IqyWT6lgE0AJe1J/76qRBoHNygwgD8Qb7mJyI+oFXmrAe6x+GORkPQAAeAAApwCqZxQUR26SymjgyWhCPgAIEKqI6+Jgf/3uz2gE/+6EADntmrFKBA3GsK1ujVJAQcTM1SpoQ4IqjjWCeBbuaiYqzUrsZg/JjMOBdfpe0CLG0QxsDWEBmZYgQZJqhNiqlcqCxBsqx2jq1bBsWSkhOp9KwMKWvXbuh/Qoow5MQftqkGrqhaPoCjBAH5nmrn5mrcdq2iMsU5XpbC+Cwk5ECJ6siQxYETjoCLEACmJsABwABZSqo4ZY4lVoQl2qmGtq3HMoDObqjVYqgHZu4rosU/woXABBcLaAAplkb4GYQKnujCTADOJAAIRC8LGADIeCkfJg4rDoQrrqvpauhsfoD+9gGvRqt7gqvr3u9OZFAA9BICjQDDpUQy/+7ob2rAjc6AjmQADdatA+GfAnhBHX7n+pbEGpQqG6qnOppAYqKvfoLE/vxAAZARAPQAjelAOsFFwrhvjUaAjYwAmVKAuhbo18bWY3jrQbBue87rgqxBWaLtj3KsQq5vyA8EkcLF+VFAyxFADOwACCQAo+2H+Nmwf9ZATZAvmUKAQxcoxh8EIsLNflqEO/7n3cLvlDKoVRABzI7vbw5oocbwkwsEXsKFyxsmpVFAx0AAApgYZPRwwSxtxt6ADgQsZ57ECELMUM2ul07sUtqpoDbtFu5ulXYxHAsEc9CTlp1lpXlXfsxiaJrow4csZqKEDqrIjRArHCRWeHbtQwBw3z/67cxIKVxwMHpGceS/BCwsUodcLv7oVBrdhCHTALFG64v0LKC0gElhMnXAbQCIbR1G799iqyme7oeGgdtSrhjKQCTfMsL4UimfB0+EFYOdhCq/J8k8AH7ysoFMcLX4QEEMAAFcERK+8MRDLF1qwjxi4ttcKhkGYq4vM0Fwa0NE16TobXfyscHsK85bBD76WgCTFBz68M/HMQIccgrq6wIsY8FepIRwM36TEAt4wHeJp50W6MJ8MDICs8FEXjiBAMEUMf7UcY/HANhjBAIXLfnbBDwVwRKgARZScvHmL/7fMuTyi4ObaMj8MXhGtEIFGkKcCUAcMmCkrsFsbvvyxBc/zu0KF0QFKUjc5CaSGyMa/vRTUwEjQPTBCHTAl3OyHq8CrTQk8HMg5K8qfzDxhzQdfvHCOGQEjCdxgjU3BzIMfOyreqkOYDUNgoBFWCjUz0Q3gxW3ua/aPTM5UsCvWUDJLC5TkrP0ly3oTyT+cIoGs2VUsjV29w4K7K1TgoBOcACZ/2fH8ACM8ACNhrNBhFwHYDFcOFmLqwQY1ujKjADORACHxDaBzC8ZI3DCyHPEZvWA+FpuIMCgJCxxVgCgn3L9Bov47bZTerFvfXZivyfFU0QbqPME+bLSJIQlGujBzADn2yjKmADpf2fN10QwTy0v00Qjfh64/nTs62/Oxwzhv90EFxct9EtEEJ9lgs2A2OFY3ABzh2SEEYdAxUwA89dox8wA4u9oVZt2O9r0LbzjNv90WPcMKFLEGY8tKPZWCf7AC3gWKFEAAumIoZsoywA2bBqo3utEA893mUDPnj237isqigrxO/7vMK5SCu9Hx5AA9tbwKj8A1wLATNAw8iq2gNR4Cu7EEykN3zj4bhM2Af8w3g92bfF1FXrbaihEIpc3xFb3UUt1QpRdl/I47eMzC1DwQVR0yvL5D8AIj7QAUa+Hy1g2QBdEOEdAwdgAxHL3wWB2maOuZgbAjJ+o5I9ceCjeFKOy+ncMmNeEA+t5gIRu62Cx3F2oTYaAiQAxgv/geUQYAPnG7whkAA4gANxvqFa/gPfdysudOeTHNLQMtLvi8aU2DKaPBlErbzIPQMRyxC4Dd/E26QhIN83quE/QJmDs4WaLskgLi8I8d4re+EHQciC8gA3pTjtS9L2Ha40LhDHXaNjXab1PekLwVT/c+uTDOzQAtZB6+QIEaY7B9fMPt9mOue6W+gU7uyKTOIIAT4cUFrUzsTcjrRp/L7iPhBPDDXj1qQlfcOYWuk/cMiSvq9BTucOogFAQF8Z0+5xXNsjh+HvXHpQ892W6qRnTswkPd+y/gMTHQNKbs4KAX/jsQLI9FYBEAQXQOs5onII38ScviyTm+EJUd6SKOK5/20DCRDaH3AACUDX+v6f+X0QSY7q++rnApHTOgJY9DQDQ/AD1z0eepfy1wvzUzPgA8HrNz4Ve4gQ022jFWDomWvXZb0QZf4BORCxoH4QcQdYK9YAcJBl5EGPTr+/ficDXv298aztJZ5++l23AR/x9A30yOrrBxEsFzAE4xJ+b7+/UAJuaYABIjD3BuztXTvv/NytDH/Bp13Wxz7jCsHaluJUloIChw/CkkUEqDz3Vk4QvZ3l5BqeeV23Qh/VEk7QmCr5ArH0bBIAFZc0ob+/i9scRjthWjwQZW7T/mqLMf3QZT/OWo8DO/+nr696ieDxjQKNu++68kH6DNHdnl7VFP9rocD80AzhpCqAA/ddo80P0QoRd0UwAwZvKR1e/Yj7Fr7fEKES4SMuylOD7QKB5akNED8EDiT4Y0sMhAkTHrBxAALCCgxJjFAYo+BFFBw0buTYIBFHkBulXCRZ0uRJlClVrmTZ0uVLmDFlzqRZ0+ZNnDl17uTZ0+dPoEFTwiCypmUYCjCUwjBaEktFKlQqTp1KxeSVpVm1bt1K4eQLqmHFYkGZRWyMEQlmrLWR4EPVk19CgoQTYC5IoXn17uXb1+9fwIEFDyZc2PDAMFZgWlnq1aRUhWAEcjlbMYtJxlw1az5hMkhl0Ai5oHwa+ixZk2fuauQTRMNqjRIOz6Zd2/b/bdy5de/mjZuI0s4mK74YaFYhlSxOICscXbLLZuhatZikbPrsFpTLrU+9bDIKbA4BgIB/0tv8efTp1a9n3979yTVJu5g8eHygk4rYf4AZrp/kiegChKEKk4zbjqqUDgzLP5KMAG8GB2ED4j0KK7TwQgwz1JBCxhQ7aQsuskBuIO1iCEKg+hQ6KSkBobvCJPwUhAqlFGVMSDKTJIBthRnA4+CMDYMUckgiizTySJS0ePGlqYqbsaQ1WozupIdsTMgJlKqzMgbiTgKvAbvA+wJJMss080w00/SrKZdqjMEqgUpLCDWS0pByMxlM4m9LhLorkM83T1INtgvgAK8INRNV/3RRRht1lCUtEaKTCyyoACuG5kjCQDMRujiBRehEoA/QGBgkqUQZ/SRpPB/BM+JRWGOVdVZaKzRQNJLA2AJHkkToKg2C1kijCxk0m6+kW63ktaRLt8yUpCZaBS+KWqu19lpss9ULiyoRMnWlYrMSgc2CsOIKWKcA7dIzdb8liAFpCdV2XnrrtffegoKglIplWcqKAg9N2nQrcgtCVUE4RwUUpXhhQwNfiCOWeOJ6zSWq4JIA/PckUlUlKVkZEyZJiobvQoFilFNWeWU0q4CBAgJXQiqr4Ehy08ZnSYpxSzpJuqDkuRhgeWiiizZ6PU/DcMnlpY79uCIIsqi02cpecP+XoG6t9Lig74AGqYmjwxZ7bLL/Qvel35QK+CI5+xwo68pQ2pPPqwWC12uOjih7b7779nuv+JRa8tSKMu0vxBJFtplUlDLCW6S/I5d8cspbyuwkKrLWz82Ed5a0LEAhiOtxjio3/XTUJReh5g9DHCjSGOikOoatC2rbRixTIz221Hv3/feh13C6pdub+yy/7ACtfaCuSS8PeOijl/7oEvWD3SKUSK37hwhJn3B68MMX/97ZBwpiC6ktFf3Dw0W07sQcd/9xfPrrtx/WuRFaHybYOzdt3ZLIjwNjul8BDXhAIwXBfQhRHPEqQie4nWgLt2sgQQZFOkQhUIMb5KCFFLjYvSxNDVf7aZJAPBe7k7CKdK/qYAtd+MIj6QpH/Xtb4U4Srd1RC4Y75GEPL5QsOk1le0+Q3wV8eEQkJpE3JerOzVDyBcc97mFKpGIVrQiY2TFIX8npWUku6LWTXVGMYySjTo4XmZng0GtCK2Mb3fhGlegqOWABIEy+UAS8gQ2Oe+RjHwVyvpqQDGhNIKAfDXlIRKakea0qApAS+UhIRlJHrTJCISN5SUzuUZCwQYERM/lJULZRhXOpZChNeUor3g0kKPgeKl35yh5+4QxReIKOGDBFWObylAEBACH5BAUGAHgALJ0AoABtA6sAAAj/AH8IHEiwoMGDCBMqXMiwocOHECNKnEixosWLGDNq3Mixo8ePIEOKHEmypMmTKFMWrKKypcuXMGPKnEmzps2bOHPq3MlT4BWLGE70HEq0qNGjSJMqXcq0adI1VhRSiDqxCgwZTrNq3cq1q9evYMMW/VmRSBeFMGCwjGglLQyxcOPKnUu3rt27FMWM2Wuwh18xEqdSFAFDi8ITac8+vELBLd7HkCNLnky5ckIpZ85IwTjGb4++fyWmXQtRS1qhCRGnFeGQsdu3lmPLnk27tu2XRzjo3s3hyMXOfkH3GCNRRmKIVk8ffi1izcI1xl/fnk69uvXrYcnsJW5RCu/vTyyK//EsnDtE1TBYN0yuPPXrq84RQn8PG7v9+/jz6w/p2bxAL+RVJAUK34FX0Xh+sVGQC3654MWDD5LBEHrpxZeQa26hhhCFackQxob0wfDhfiSWaOKJdH1hBAMstujbRf0VBGBwFKFBYIEGNiQGhBB6BhhBM3oW40IcymChQRi6hVVCXYQ4VRpQRklYiGmgaOWVWGZZFAM4chAFjH759wNwn030hQRdFijBFwwhKKSPMr455HLveXjQGo3Rp1CTIfbZZ5VaBirooISO9ESaHIRX0ZwCkSnGo5AquNCZiKrJpkJuyvnjQEG+6QVDU773ZJRQRqcnk36m+h6ghbbq6quwIv90aKWKNqTddmR+ShCZmjI0a6XfrbmQnHACSWwPuu6p6rL1HcQns36yGuu01FaLYm7AcmDEpQt1KmSyjR7bw6ayZosjCpslJO66njL0LLQhKgtvn1RZa++9+E6HrbnCdnssuD9k+qaECUVhbpcoKMTuwsi6O2+fRxaUxsMhKpbvxRhnfJd3B+vWb0K8fluQwEKKSdAFHXepMMPrAuwsxfRJKzHM71ms8c045+zUgCl7nC5CIX/Lo7clF9xzgQoxyLK4DtPslswETez0cTpXbfXVOtl4tG7ogry0uCYPZPDWu52RENFf06hQW1PDAPVAUk9tM9Z01203SZSS7aXXacv/GbZAKOvNgdkIoZ02Q3E7/bZAidM8992QRy75RGcIvjdCZPQtp8sDVS444QcZ/jXibcNQ70Glqzf56qy3bpDnetdqEMl9cy4Q7GSDbpDoS5Pe9uMEla6h68QXfzcaljOQEO1p2/4D7lvrXlDQfZN7UOMwAz+Q8MZ37/3VyS+vebsIQX/0l0CPL6T1BoVRuvYCcf/9/PRfHD5CzH/t/BeWo38Q9Wljn0HehxZV0UBVw6ufAhfoqvsdhA3qE5JC+se3CAqwIKUzjHv8RIMZdCBVS2KgCEeoJcsVYWURLBNCKIi5FI6LIaqiwAFTlcCCcOg9AAAAAVRFwh760EQ30hsK/yM4QcH5b3Yu/FvwUjUAD9KQTk5aAAxA8EE//fCKWMQOlwQ3RPUVUW9GEN+xCjABA5jRADtQALGUuL1UEUCHT9xgiAaQAhjQYIdWzKIe9zibLQpRXS5USBEEpzz8HWsCN0gjAha5Ax0sAAFvYqNATEWfFgCAAguoYohqSJAbuoUAHkgLFfPIx1Ka8jF+JJtCeMcySR0klRzQgCw1EIBaBmAGuJxBgQp5ENop4AaQlNMiIzkhP1HRBwPAY4hC+LIQtQAEbqHBAvJ0qlNa85pwgeXRuLW7dRVgkcM81gV/AMsmNMCcDfhBACrFS4NA8E0FAObSJPkDT8LAA1KEASY1Wf/NZr7HBwBowWtAMIA+jQibCE1oVoxgOekZi1gIMMACzqiDRAZzfQnRJm9oyc4u9mAHNdBfMUOUAgC4JZmk9OdrPEAAH7xGmtR8zeIUStOa7mRsu1nBOXd6gVnKsgEFciiniLWDR74JAUXtFUI0upsLDKFSJwSkZwowgwKIlEh9WsAD3LLPPsnrPQMo6HsISiWbmvWsOsGpbi5gy1rOwKcaAOp3hPofOU1AB+Ky6pvGydA0NUCXleqiAgzQPFCFqAPKTAtK44Uq+oCSPjCNGVonS9mYqBVHgEUUXccET3kujWAHuex3/gqsLtaAsEcF5yL16hfnDeRdbiHra7raT4P/sO01LVgACHYLglzi0qSrqqxwh2sS0X4ns2nabMjKmDYlGnc3pA3s2YR0Wjmd0Yw6CKlnXCsQ2N5zBqEEa2KflhDsgSAFNEivetPbAfC+53TEja98M/Lc3QRArmk64vTeZAA1fs25iIouolYppLuyqwbaDdBX3ZICA/BWAb51YnAR0jgPzCCmYwWuW+A33w57eCHm+859K6XfXb1pBhdlGYDTVIQZrKBSaJiuZxBQ1XXVYAdvatprMrnel47XbeV9T0lT9QD3bvjDSE4yiCs1YkSVeCCZExKKj3pdMxITIUCo1Azw26XNeiu764pojhcC2w4oIFWjlGmQdyzQVOXw/zUcVrKc5xti3jQ5v2L0zAz8O1XVTmAGVz5InXez5Up5+U2/ZK0wUavghNw2LQoQa5/uOOE7vRQALp1XnOfMaeEOWjcByLKT8+wXNIYZ0CIrn5a5jCPlyqmoKZ6xlSW4kMQ94AYYpk+aqYaQ12T6YZvutLDP+ulYaqCjhizwArw55e0mpNiF1mwFqZtI1pLxBgku1poVK2l4cTh1ww53fPmHKFkiu5edjfWJU+y8Yg8BDpW6wLSFhNQb+HYH6n6hQrBHsW+3jZPiDrhNK2VuRLVTOJ65q6KFRFV2P5vJxx51+lI4TsYRMCHyE7jGzUrwiKfp4AUhqg4mIKdfkjzVK/9E1AVYXaAnCyTKFlyI+36nEErCDOAbz/kpKwWHIPDB4B71yy8XgGAE68AA+f4i2VweMBdWPH7/hiLNcK7zquuxUg1YJ6ISJlViTaDoNci32g7CQnSnELQYj7ocacZMq7t9j2jyq9YH3HUvJsRyTSD1+OiZ8YPYc15vD/wemdoxAqdQ6VsD+UDyN08Yqh1EbRO85K9I+IMZPoKuNEjls6V4gbwzgnx//EFME/nJm36Em8/W5dU3ztSf+yBJZIjNYbZgmp3+9gt0faV+1k2KZ5SQQU+bGUY6tdrTHvfI/96vcpcQMzj993rrvEBcyN16ls74FDto8rffuvoezNW+X6r/5YJ/VanbvrFTmyn3108375sL/DFHSBPGL2P1Vf/v8Fpb6dTP/v7rzP3ZAn/qs2J/VDgpVH2hojjbpoD+14DtZzkv8j+xhxAAWFr1Nz7V510UM1P89jD854AgiC+ipjdMx3gqZjRcdIHjo2MMeD2lA18hGIMXU2zZUoITGFqWw3sF4XyHR2b7t4COI4NCiDE0CCw2mEJKtC/MN3FE5INtM1NrcHFDOIXWUoQkpnea024NNW+aw4JBmHYPQwEyIARk6AhQEAFoGAEWQIVs2CpWiCh5l2wRpIWfw4V9k3kH8WhfiBBk2IcZ8Id/mASCKIgb4ACGeIiIiIgC0IaMKCgc/xN95Lc0dKg3Ajg+T9eB9LEEfUiGgJgBhSAAoAiKiTiKh8gEpHiKibiIjbiKWOJAsHeADyc4QICF1WMQajAFuDgFddCJgziIqPiLwBiMwugArFiMKOKKCIeBCYE8RkSLQmIH0AiNdTCN03gHoSgApjiM2riN3CiMxviNJIKMIRdId2dEbpCLU2ABaRgBh3CNZdCN8BiP8giP4FiP+GE5EpA05Jhyu1EC/qgE/niNArABBDmQ3GgC85iQCrmQiWiPDnkdlsMBq8cygxCNdkAI6xgBAsmQHNmRHtmRboAQ6jgFb/CQJhkZukd3B6EGFikI1FgH1hiKhfiRNFmTNkmTU/+AENnoAEwgAEgQAVMACCc5lHHhev8YkNe4Ade4k8KIkAh5k1AZlVK5jTlpEG/wiz3ZBkBZkkTZlUhxjrmojiUgkwS5AUw5lWiZlmq5jT15jRmJjiTJEFPAlgKghlXplXiZExGwlnzZl32plKFYAm+Zi2oQEnspj0ppl3m5mDFxmH75mJApjAL5k2kIBejIlTXhmAuZmBZwl4z5mSIBBZE5mlDZlqBYAlqZhnC5FQJwk5zpmaAZmxcxl6RZm784mevYmbkYkpExk1P5mrIZnBFBm7YplaYJioOZi/kBmcApnM5pEMRZnNoImKeZm+hYmK0SnaO5AagJBdj5nLKpnY//KZAZaZm5iJk6owZQcAhJ0Jq2yZ0R4J3gyZgfSZ0CIJjruJr1QwRpQQFCYAiF0J7FiZzyOZ8neZvXSJloqJu4yJvWFB2/lhYe8J8BepaRCZ8FaqDGqJ8dBi/+GYgWCpkE+p0aWqI/dAUP82sf+om+SZoYSqImGqPzo4cwo0E/kI4a2aKjeZ9A6aAy+qOso4HAlhBTEAdyYJC2yaNT4KNA2qRXw59PmBBbEAMvwAMx0Ad0EAdKgKS1qaRM6qRgmi+zRzERQxBcEANomqZoaqVU0Ahaio0DKphLGqZ0Wi2l0ywGkQVquqd8+gJ90AgccKQhOp5y+qV1eqhWgqKiZxBU/8CnjtqnVNoHj4ACSACnSVqoiJqpJUKjFGOjBwEBjxqqjgoGA/EGUxABbWCppNmTPxmUmvqq1iGkmqYQolqrafoCCiECQuCJZTCofZmVWwmrwhobUJp+UmqrtkoFaOEDvyYDhsCrvsqXrAqUQjms1moXY/owZToQZ4qsoooFCTFz9OFSzGoIAPqJxQmscXmt7PoVd6oQWOCtosoFjvYwznqu7lmb0+qq7dqvSqGoU0N1jSqvj7oF6Dd1GHCqY5muAqCVsOmvEIsTnPoaAwACufYanmoQL0Cwj0qqCJGANIMIBXGOEbCw71mXnRmxKjsTsgoDD0AABtBmfQI/YMCxjv+KqwmRrfOifQWBBTzACI0gByZbm825skZbEsVKHxSgADQAAHUULcdqs3uqrGBYfAnRqDxgpVkbA0ArtPnqoij7sEc7thehsylQRwNwZn6yrQKhp1KrpuCKEOLqNFTnqFa6pjEAAYzwCEf6tdsZtmQbuBPBQQTQGEV2sWkBr2+rpvSKEBM7L6pjEEHgrVsbAzzQB4ygpSWgoxcKuIL7uQcBsKJCADMEAwsgs+8hsIubpgaLEC0LLfAzpTZ7t2n6A+qpkX7buWoIo6B7tBN7tq/htH2SsQWxsXz6ASxgA7lkAyEAqqOaECALMzPltqtLtQVxu5s7oHWZob0LsRrYAoX/+xpmNrMJUbN7CgEsQAIHUAFpOgIJYAMq0Kc1Vzo8SxDxuroxELdSSgWPAKii+J6Cyb3dK6xJ258LULoSemFlhRCyq6YskAPOu6cfYAMHMLUFVHoIMbCrmwULQb1pirmNsKW5K6J1aagDHKY2B1AggMBpQQD85BZs+wMeHAMHYAMRzKcqQAJ7qr/t03cGgb9o2roJcb+iirlvyrl9acIn7KSVpFsEMAO6lQIDQAMgoGHSMcRqCgEUzLGNm4fgxsBAHAMee7UcywNUkKVbisRSucSZKrr6ZACSRgMdULFP/GOqm6YqMAM3jKxCbBCvSwPh5SexG8YMgb9WugU4yqU3/6mKbFyneljFqbIAgZwWxEsQexoCOsyxY2wQ0YtbM4BpqTK9QGy9CDG5q2ulB5HIapyQJdDIh/ouAzBNfgJQLww/ppymIcACHIuzCKGz+5RPflK/A+EEQMzDB9GtqwsBCgEJDPAEcxABlbrK2xgBrlynSdsBLEwfA2DFQAbGahoCCcCxpDxAfgIA0KQAW5VSjArEHKwQMyy1TqAQ5tPMzxzN8AgF1UynphKhhPseMTzDmMyxxkwQc/seudUYUuwndQvEfXwQRLy47YxlwMIARjAHSDCW0XqIvJvPMgozFnvFCPHQMTDBXFyvUdRmz+QnkVsQDby6m3wQGry4XXwQ8/+XMhIgARaN0aTI0WDqxjenEDGNpjhQwfLa0AQhpJDcnwpcMVH7qB/w1B+wx3tayAytECmZJlIACKdaqT3J0076uPBSyQPhqCpgA+zrrS9NEJ3cAgYQUyCAumqGEO9MwzkwAzlAAnhtAyRw1hasELe8ugsRRKrk1Yj6uswyyI56ADgwAnx6ALqsprx8ELOHSXBNRwaVEMR8yTNwAHtcw0QNtwuBzIurzAlBbnoTVYRtzT/ozYltAwkA1QdQ1wlww+OMQfRhzpD1Y4mbEHtc1h/wqBXg2nsa0XINxPEci2CU2oeqs/Dyz6IKAQeQAHhNAgnA12k60ANR0DDQAnsGAAP/gM1uYWSvsdBpqsW/HaojYN0xYNQ9y84KMYJLp9x1+q6YDcQzXRB6uE80sM29BcUgkEn0sdIE0dI0/NgEm9YFEdRSe98FUdN6E4Hy3aQ+TTF3vLrs3V2+Jrzv4QH7ndRwlhCiHQMs8NnyStX4e+ECcdVdooMRLqNgDS1iLRBhjOACkYAtMAH8/FLATF7FraY5cN7yWtsF8ddZ7NjTnQDx+6iBTX8t3qSGvSyIvbqRbRCmgknp7CczcOVpIcwCEdR6LNCh7agh4NoHANs4sNd8StoIYdpkg9pN/qMFLL0gPsoXDC/e/R4KscczwNgES9wH8c4JgAPqnbfvy+dpetyq/yY4YfTmQMrc0OLc+IvdAqHdy1Kx402re0oCSV7UCyHSsS3VaRrow/3eZcfoMUrfGWzfJj0vMsQcTZ2m0a3JCxHU8Fure8zgBOHgZAPhpq6hE/4wVAfqHIviT64q8PPOELDYBGviaFrWNovi5PQdGjAEtaQBKzdIiMLivQ6eL84sMf4DMw69q+3QjjoCyo6sQk4QRJ7LNrvkONIA8pZLAfADf6BN2x6jxZ4qUb64U14Qjs4sXP4DCt7sQ72nsW3gaCrp3LqnI86xan4QbI4jf/ADHMAADQAHHrcbbn7v8xnnGzjn+JvuUIfBB2G8jloBLHDmeI0D1c2nfp6nmb7p3v+K6IJWKUHwB4JdIIvO8Qb678sC6aur8JQO7OVrqxUA1cIO7T8g0iwQAhz78gQB3zhyZ13CdDwfm6gO06ruuF98EAT+tjQ+EEHt2CWdELqOI4nwYojC61cfnL8+L8Fe1a4rhTAPxMyOplo86KIK7ZW3AokALNre9qA5sV2QBlXQBUSAfzFuvvgb9p3sgVgc8gtB5M0OwSWuEDk/WnOXJoIPnt4lA2QxM0zN2vw+v20T8AMP5goR4qGeA4P+ASSetwoR8QWiAUEAVZ3/nAX87aRXaXVfvXXuNJiOv1BPEHONpmMeArBNAjjAAjdM868TWHDwc2my87kvm1X+gbMXwyL/LbVC78PqHsZK3/1q6r5HHvtoWvwCIfXfgQJUjyNWf/1e6RZaEMME4dNAvfVe3DYCDhA/BG6JUdDgQYQJD4IR2NChQCoKJU7k8vBhEw4ZNW7kMKMIR5BHLI4kWdLkSZQpVa5k2dLlS5gxZc6kWdPmTZw5de7k2dPnT6Awr8CgYIVlFxhJYZww+QJhFidOJybcUhKpUqxZtWbtUjLLVLAHUYYlW7UkA5Ab/QxJy1FKULhx5c6lW9fuXbx59e7l2/ekFSJrXMpQqqUkGIRUGmIhW5AhSRFbJU9OU5Jx44mKTQbBPPUkirYZgQQIrdHvadSpVa9m3dr1a9h3Bb8MQyFp/1eSBA9iaRjxYJYtWS4bfGGS8GTkWMOU9N05IW+TXJwrhGDyS2kOGjRgLxLb+3fw4cWPJ1/e/EsMSSuT/Pq7oVSDDdsb1Ewy+f2kJqcrzHJy/v6CnDDpDOwCOAI7I85TcEEGG3TwQQgjFOgEGGYraQsusKDCLMQOKk6g4QqCbqQw8EuOKZI4A/Agsyxb0aD+SgICOxo5iEJCHHPUcUcee/TxpDUoeEk3+npDqCKSrDAROREufNGgx5h7MgYkScKoxtJE+nFLLrv08ksw7VrOpf9iGBG+glq06CqtZKAQP9xGKhPAsaZU0yK0sAztrTD79PNPQAMVdKUQY4hRoCCC0/8wSosiy4qCKhpaI40qurBtq/VGcmLK+lKcMobP9AxtUFJLNfVUVB1sLs2XjlNKhjEtqkKyWC1aFcARSZLuyepKuk7UtLpLdVhiizX22LmogIDFl7IyzCQittJvykPZm1LAkggEFqQEkfX2W3DDFTc3LqpdqcSkikIpkEuVQnEkIl+806JC9zP3oRm35ejGcfv191+AxVVyKQtPSiOrJnP7lNGRbt2vypGu1FcjLQO2+GKMM/4SqThVYhOGjh8qc8Nyl22szifndSjPiTPiU2OYY5Z5ZvK6uKJVpTK1aFP3BEIzBiocBvokFZ8MteWMaFZ6aaabHq+2pGp96FYkOyz/UqAycx1p1xd7JelXpIV1emyyyza7rllhMEm45syKNwZsf7j1XpGvHRDpjLo9e2+++/b7JSLeJbrFMg/9WWWH6p2O7obyRZrfvyOXfPK+1whZpUKrTIhhW6eE2CKJW66YctJLN13yW4MYiAo0UTYIwyyElghxgVhu+eXTc9d9d6UTsgiM4D63qOiC6uOZvp/jMwk0vHl3/nno/yV+aJi4FtHIg1QPokyvRwK7ZbGjF3988ksFnm0zY+Ji1UN9xxqhuEfSFmm9y7f/fvzFDaJc1X94u75CMU4gjmsZ5PJ3QAQmcFjWgxv2DCI8h6CBeaJTYAUteME+Fa43JmOVSS6AkDfcYVCEIyShqo5kEdil5AlIK2ELXfjC8HCwgzD5wkf0FT4Y5lCHO8wL7JQVA861RAr6QsEFeHhEJCYRPFEAlhG+oEQoRlGKfrFdaVAwuilmUYtb9IkEacQANHBRjGMkI00+GBoUAKGMa2RjG0+ywrRIIIRupGMdx/iFKDzBdga0Yx/9KMYvnCGMfyRkIVkSEAAh+QQFBgCFACyXAJoAcwO1AAAI/wB/CBxIsKDBgwgTKlzIsKHDhxAjSpxIsaLFixgzatzIsaPHjyBDihxJsqTJkyhTMlyjsqXLlzBjypxJs6bNmzhz6tzJEyHLileI9BxKtKjRo0iTKl3KtKlTgVcUEok6MRCFE0+zat3KtavXr2DD8vxJsUsXhSdgVJG4RgYMCmLjyp1Lt67du3gjshnD12CPv2MkyghDsQqMswm1wFALse1iGHkjS55MubLlywTPaN4sBaOYvz38Apb4lipEwzCEJuzyeK1DIo8hY55Nu7bt27hdPuHAuzeHIxc//2VT0MtfMxIpvE0D8YpyGFhXxxbRUERs2bmza9/OvTtTvmPEFP8k46X8xSO+0z+xKLyHeILGe3iRmHaxa4bOH0dHyHr6QuvXeSfggAQWaKBBX2z2BUagBUbQGKBZhF566lXU3nsDxecCeOU5iFZs9yVkVWz7HdSffwhhcN1iB7bo4osw3vWFBBRKsKBFDRYE4XAUnUHhj+s5VN6Q8blXHGhIysdQfY9Rl5BjJCp0YmwykDUQaisyF+OWXHbpZVE0/ohCZxXFN9+DoGEIkRQo/PijjQ0liaSaPxSZ5JkfXufkQW5dB1dCaay42FUnMCnoYlp+qeiijDY60m5ucjBmmX/hKRAZoJkBHl/ELYRGm5HWeKNCcuaIZqmhLQTbilUaBOCKCgX/euisWTpq66245roQpKFO2tAYRBZp6Q/tyUkngmGGKupCdiLpoUA7lsrQlLTSGmu12MKQqK7cduvtlk0o6xtwDDUL2rDFJnksQTOK66avCJmL6rypSplttdfeO+u23/br77+5Tegub+QqJO9fBaWLJBkKGTHwuwbTK3GEC1Grb2z5XrwiBgB37PHHkgn88G8LRStnwvM+WxAQI7sZ8cQST6uxoAqtMfOKiIGs8848a3VBy74FiZDJMJeqMkFRAE3hy0Wj2ql0N8dm2kFRx5Zzz1hnrbVObCrdGxAJEd20swkl7XVvZB4k9th/rUsQllXzW1DVj1299d14530SqGdH/xE220Yn9PPZvJ3xN+DqLiQr3XITRPdidust+eSUW0Q4b34jhCniZCPk4+WGD835nIo/rq1Cpkde+eqst17Q5RwYkZDCgA+bGeyhqz16mqU/3vhAppfo+vDET56s1wzMvnulCX1OeO4Grc222wMtXnWIBhl6s/DFd+99zwxcnjxCtLNt+0DOnw09ysszrNAVqedZNfff12+/v+ETPv5B5Y99vkDp81rm+Le8HhzNIPFLiPZmRr/7OfCBtsrf2fZ3kAL+TyCwG6BB+te0A87tcaobyAJjQwEQeIBWDYSgCle4JQkij1TLc4FCMqi85XnQcSCUn6AGcAMA0OpPLAyiEP9f5EKvwXB5M7ycBtm3uxsCj1YemAENaBVCgShmVgToAAFOOKshevGLAzIb4Y64uyQSbokEYcO8CqCAGrixBhMoQOAWUi0AEAAEtFINf2ZFAwLAoAM+7CIYB0nI24jxbGQcnRnP1oREgmYCNzDAG2tggBksAAF3YshzBEWBBXhgAVM8VAp/YLHHAGAAi9miIAvJylZO5pBGTMjBxqYQvvEmALjM5Qx2yUsKUVA0SZqADjCZpAJMoAaZXMgIFwNIGAwAj6K0l6A++RxA+uBQrsymNusCS6UxTU7GnCQxT5aQIjahAedswA8CoKxfFgScNxjnxC4oQixOsZOhXNEoS+n/zEDCwAcEyGeAtknQgnalm0AblUHkVYAa6GAHb9zBDXSAzMQhpIjp0QA7Q+VOgsgJov5b0qH6+JhnRhNqK1LlYzoAzVoZ9KUwVQrLfHOBXOJyCLzcpQYotD74gHMBO5BjkhSwA2OVM1Q1badCXJCkGwi1aPQUyAh9AIAOPAafnMxYbFrgz8cEVFC/i6lYx1qTAK4AnWidgbh6OhAzfNQAY6MeRn3TgCEoVZZIQgBcxyZDVU1zAZt0ZksHihDrmZIG14wNS8FK1sY6liYBpJBalcVWaBVzBvKcmFxD1YTJRqoI39Qr4GS2ohR09S2gpBmgVuQBHQzgtbB97Qxa4NLH/9r2tieJbHqGMFffVPYHRKPk9BLCqx81wLORCu1ekXSDnM6gohST5nUW8IAVmRRWq73OAO4Igu7GNgV+vE5YcUve8l5Et74JQAMoezjQLGACw0UIQntzXHEpV2JuTBJpFbsA2KaguyBQgBSxW9gVpfZQILBqbDhm3gY72CLo7Y16lVWw6CUJs2y74Xx5UwTkuiwhbgVNAWaA36Iiab+PUcApYUuDFtPguhh70nW0SCuSWu3BOM6xQ9CgrAmHCo0DSReG8+pcEnfuIBvmjYd/pBCiLUAB9FLAchFWsevY+FBflRrqYpPganW5bjoOs5gN0uP1/riGoLkBfOeFACObCv/Jylry0tr7FwXogF6iJZ1C4AYDAKSAVouNzXhjQ81qPUDBkBuzosUcKj4EAQ7KArJA0mUAE6OqzU81YNniLK60WThJO7B0MXcwZSNplQIz4KI9Bb3lxXiguhqr4qJnbVtlaeAPkUbzX4QpsSGPBiGDi9QMzByp367NoVBGkjChyzutwnhWHlD16RKSQFpbm7y23umZyVdMHawZVb5WkueUNQRiu+m3m5MTAkhtgHbfYAeZbVvvGNfq+V373rfNtrJklxA5KSCeqPq3PC8Y4VuGK1S/5WDRqCcQw94MewVZpr5Gie+Kb/N4FNKAtiPV0YGU6t9BRVJDh5nMgxScAxf/WAF7ub08hv8AfjlU4OMobvGas7K3vAHCRjnuyL/oNZLtNgBFM828cV/uArrmnBMFUu2DSPxeNLe51L+Icw7sYedu6rhA6FUABHg93udKiBRoyPImMqTp2Zv51NeezaqvINhZX+ry6El2Atrw7DFHyNOzBUS2+x2MVXeXBL7JuUUKsOcZxjvdZH1Fuv398VSHHeERZ3ilSXrrd6fj4/RoItNB/vNBTPLAJj/ahNS9gnPXpNpRWjXQux6ConcX6dlWeaAJDfW7i+oP9o6tfXr+9cCvX+ztS+fCJ6QI4kN8SJW5+j0+LvjQ797wldXkAj7NIIEXl9brlHrm0833vou+//hbN/1QoaH4iNus/mbfNN3zvlp9N4jDZzbe8dsfazN9HvoBp/4Jsh+qDLEqjpdd9HZ/Bog3J+cuxlZA/fdCeIVEVfZ8BBg3B1iBWpOAa5V06XdUhIMC/1c0KBY1WhU19WeBJvgtGLhydrc71HNwY7R/tBeBA1hgj8NgJ3iDHZOCCKeBgOM+cHY51QeB0tV6MpZ3OHiEKAg7YFN2o6NhkgeDtCSDVTM1CPQ4eTAFWIiFboCEXHgrPKZECaFGmfeDLyg6y3N9B8FnNzNoMCAEbviGGRCHcZgEdFiHJuAAeJiHehgBXdiHjXJ6wNSEmwaEUNg0Ljd/grIEb+iGcpgBd/8QAQIQiZKoh5RYiZZ4iXnIh364iV4CiO80hgZRfsXGg/ElEGqQhVgYAXcgh3Voh5j4irAYi7JYApxYi1viiR4FigWhg6PIhH8xCHYQjMEoCHVQjMUoiZFYBrK4jMzYjM6YhwJgi9LoIrjocd1nckqjBCWwjUogARHwjd9YAsgoAEzgjHd4h8+Yjuq4jg4QjdP4jgQCO9s3SwBYEG+AhUZQAkowjgKwAf7oj+XIjgI5kARZkHjojvCYkNyBcUAzj6iCB8JoB4RgjMV4B+NokBiZkRq5ke2okB6pHdkXKds4B6kIjt84jhvwjOjIkSzZki65jB8Zk7ahBnOwjdvIj///6I/ruJIv2ZM++ZPOKJNCKRkRAJRGeZRIeZT8OJRMeRdFmZRQGZVSiYdMMI4lYJIRgIpToAZN2ZWV8ZRTGZZiuYz8iJUWoJVv4JVqOSBTMJZu2ZNViYxXaZJayZVreZeN0pZvuZevWJYmeZaomJZ4OZggo5d86ZNxKYlIgJV1SZiO6TqGeZhkKZdmqZWPeZle5AZimZiRuJh0iYpbiJmiKVYYaZWViYqjmZpjRomcKQCeCY5aGZqqOZu02TNuMAWCWZu6OX4lQJUCcJVQYJe7OZyQJwCYuAEC8I1TIJvE2Zz45oy/GQFn6ZzUOWZvIJBVeZVbWZ3cSV6RWZCRqJy5/9md5FlQFtCTv9kGUDAF5dmerASWQFmVi7mc7lmfK9SbYRmeZzme9tmfrZOShxmd6+mfBCo5kSiZlIic88mcBdqgOqMGQjCHPImgG3CV++mgGOovDhehGUCHCKqH2RkBwZmhJGorargiiiihH5qHyNkGWcmgJRqjB8JP1cKIdDihkpme0ymjPOodAng992gBkGicK+oAIbqdPZqktPF+1dI4t8kBckCOReoAyKmcgKCkWJoXpoMdB9EHPPClMUAHcSAHUTql7Qic7JmlavoVNvM48VcQEBADPBADdEqnX8oDeiCmUQqgKyqfWSmcaxqoSYGIFzNKdXqocpqodgqmef9Kpv04pfqJm4I6qTyhIo+jBQmxBYi6qYc6p50KplMABREgjmYqoGlKqagKEzSqL1WkqZz6qps6p1RgEIAwBd/ooUWqoC+aqrxaEkxKK2GVBbA6rIiKBQkBc23IoUmAowGanBfaq9CaEYEVNYSBEFhArNgaA1mQEFZAKzaaBFMaoiMareT6EFuqEFSQrcS6BayHLSnaoczKl7pKn+VarwOBrFUjAwrxAuo6rOyKEK8SNUIgCKMqpblqoadqr6lKqPrCeQUBBv06rDokggUxBUJaAnz6oUcKqAqLpav6R4h2KK0asa8KAQoxrTPzpgQRp426p1NapbvasTLaeIJCAwv/MAPVAnEDwQUky6mzSm3NdxCIeqc8oKdysAEBuaLpOaAy26ASRwEE8ACzBawJIaw9W6wTGDWYihCuWqdz6ql2Kqd5OqaPWqR+iqRNW54o+xgp8Gd+Zi0Jka5Xe6hckBAnGmsJwbMR+7Vz2qhIULZKm5xZeaVp25x8RADKsV2zorIDIbdzS6f/2nnhhxBWu7eKygM/KxChWrCliqaFO5uICLWh5AE3IG1RkhDDOgIfsLoVMKxBkBA/Sq0J4QSPW6dOoBBv0ASOmrEUKgAc+7mDebemFRsEgEqCsrUH0bWHOgIJYAM4QALQ67wf8KoK0SczeBCO+7jbqhDCeqdhSgeO/5q0e8mfwIuXpWSzgTW8gjKyiDoCOZAArXuoKoADCRCnh5q5VPM4+oq6tUundasQ16qoXgumenqgYlm+lxm7b5FFVoazjEW5iAoBORACr1oBOZADiIq/BREGwZMQQdC/kLsQ2dupicq3X9qygAuUCInAg7lA/yUoC0BbK1KtBxHAdZoALDCsEDC9h7q9B8Gw98K+/csQ/KquYPqpW3CKBSu+HEmLLEyYK0IDvAQCp9QCiAUAp8UicXuoFTAD8duv/3sQlspHprsxVQvCL7AQEFu7c4oQFtsGKVyQmvjEd9mmV0UAf+YBLwYAArZL4UUl+3qoB4ADPRu5BrGqLTADAP+QWIcSVjb8uBpsEMo7t32gEF/IAdoYiUgrkFBAx3hpWCmgAGt7aDMAa4/hsAWBqCFAAj0LBjJ3KFALAAtQLVZSECN8tcaqEHpbu5F8O5GSyf3IxLD4u57MlGMMA1JsyoJSvNchxHQaAgnQsyc7K6EMUAJFYAdhv7XrwxDcv9wciiOjjeKok5hYzHc5JadULS8MInmrytEcsb38RDVbyjDQtrNiqCBsyNgLwmF8EC7oNUogqn8LoBtgzmv5q4vxADcQWMGqyqwcsbeLEPh6HQpgvC2gAIysJ5kKwjHwuuiazwoRktRXscRs0DK5ttVCADKsxQhBu1w8A9qcrd9MEN3/ukMKEBupJrIbvak7vMrQSwIJoAKwyhAc7crHdzmgZdKOaTqMKxC3TAIUDMbtmtD0bEohGxtWcMaIWgE4kAMHoM0qkAMk8MV1Gs8DMclXm8a11zLbp9RDOdHboxCcOgI2cAD9qs8EEbCPAQLGuxg+0EwPXMMR3NWv2rwjkMELgdY9a9Y/wItu0khu/cmmg7wG8cFzjQNRXacVwAI2cNiHOrHOdNPXEUUZ/RgffagsgAMxjagJkNl0OtMFUbmPm8vAVo2RPZQfmy02KMmwWgHN+9Nd7dp0qtYIMa2fdEo0oGo+oAArfVVyfagfMAM8LNUADMKwPRCieG63fZc0S4Ja/w2rO7y6nr2pjL0iWPxMIFBJKjYACvBn15FCa3zDGEyyeG3LIJ0QDnM557fdaonQh0LDBvHIc0vb8ncdFx3Fe/zHj0HZBTHJUN3KC1HEiPoBCYADvGQD8Puq9T0QIh0q/L2WKH0xp73NdktC1EUrOX1j3VynJGDXEUvc/KvKXj3eFRACM+DiiLoQsDN4H+6VHZwQq321/VwQU5ICfS0oVHXk03YQsh0DJCDU8JzYmzrI4728OIDjdGqyCXHJZ8NvPc6UQJwtqEwQHL3hP/CjNBDiizEApwXg9n2oDx6xBH4Qu0yndE3WW/3QZa0Qjv0jl/flCXm3F+PMj1u9GiO1hP+VzYh6ADkcsdc9EE0e5/366D+QfzkXAD+gAQ2Q3xQG6EyZ29iS1QhR53Or5QhxM2n+GPuLEDxtA3i+rgvh0lk+A1Uu0woBS2cFB3+ASzMwBAHwaA2gcunxW57+jgpMf98NyQnBwUHb4Jwa1kEOq2bu1NA9A4Uc0qHSYQ0ABH+wTpbOG8U+lP6tWi0NwnNOEGGOLYQu369+AO/82Qsx4TYA4UcdKQ2wcyjABxTigeEuk0w94tqbEMccNbsd27Bq4wmwuh9wABf81fe7EJZdpx8w3xGr45HCB3DwA3fV7x5px/YW47Vr5qDepAkh4O2bAD+d8D4r5dVOsow9dqESBH//YEsUcnscD4/pXi0MThARX7se7XSmU8sEccs9S+k/0OQQQOtyrhBw9yM+Fil/fvObOPA3U/AEodjSnBBqfi/P3b9DHuCbmgDvbuuDGClD4AcqKPXvOPJUu+LKDrTflxDxHfIivKkVUNfUjRDF9SNylh6epvbSOO4zXPIgbNZwPTN7wtsgbNQJIeHVjuV0SuFQXqfTXnV1RXyA/45rSwFa0AUnsPVcahBET7KPXtOLl+xzC+Os/qoqYANPvroqQAIYPt10avGRcgRY9yaZD4+CIgNUeAWm/94KEe2kP9UzI+pMXvgsX7IH8NNPHuSmfhBfoG8ctfvTCNdaIPQCQfWp/9H1dA+wphNWo7/0uqz8zdNjTU8hUW/9OGg9FID8CKHA6361jJ92EogQxO/oC9HkVwsQWX4MJFjwCAeECRVyCNBk4UMgBSVOpFjR4kWMGTVu5NjR40eQIUWOJFnS5EmUKVWuZNnS5UuYMT92gVFTRpiMayjU5GnF4pYYQYUOJVp06MWdPJUuZaqUwkWjUaXG2ILRyVSsQgVajPJw4QyvC8/IJFvW7Fm0adWuZdvW7Vu4cT9qqamFY5qlaSxmIUolixMqWYVSudjU8OETPwVnrXox8GKpjSsyCIvQyJDKCb/I5dzZ82fQoUWPJl067gkKejvS5HkRC9HGYCA7sYj38P9tpXYrAoUsNWNvqWAuSshcxE9mhKaVL2fe3Plz6NGlFySyBuSJmk8tPhYaZCBvobSDbOEedCvFKrjVw+iyF7hRwheDvDeKEfl9Dgym7+ff3/9/AAMUkKIwdkrMoqII4oKo84riwiLW1jtMNYpeo2+o+BS7cLCLpMAPuScGFHFEEks08UQUPbICBt0u2oKLLB4ciK+hZJwPNouIkPA2nCoq78LzKqJxwxiwuOiMDzOLIkUmm3TySSijjEsLDEC6aqjGwBPqIhl2POyiF4g0DyMLiQxyoq6SDOsCKdt0800445SToB49+lHB8l4orKkqf0ijii5O6LIpGSySTUyqMPr/kT4ZK3JITa+kmHNSSiu19NIRidJTovFitCgMpmS4oqJBlzqQIi03FO4iCMR8QTKKKIP0IUxrtfVWXHN160YOP7KNJxGsq6hAptqraEFEf0v2IhRmXagIXaOVdlpqq80oiL9aLRIkDHiiwCeMVlyqT4qG3DDD3RCFwD5nFdLPWnjjlXfeSrfwbiab6sSILqUonOhHKhbFysiLkCUS3YmQbDehJuh1+GGII54TuxY1WqNUGISl6McsITtzInMvJLiigxZGKCKJU1Z5ZZb/k8Hfja5ICgaoiCIoZCpezEJboRqt6EoifUbTZITGavlopJNWmjONPeoWhlMnSjUGgsoc/3OgMIV6VVFEYZ3ICKI5QGNpsss2++y4dBTB0C2yyIKKFzL8sUGbMUI0hnsrIo5otPv2+2/AUdLJWI+yFqrjodaV7252TX43cMgjl3zyH64A16OiVsUZo1RzhpFnrBCWCI2wjaD8dNRTR31qgsaDEQsqhAaZQYJAjyFgo2izSGGTl1T9d+CDX9rgoETnyOoYGs18IOQ/LgiIsNkUfnrqq5+Xi/J0Bwl2LL/TlKAfZS/oUZONtv589NO3tVOvQdKZoM4JMjyo9gsCm2/189d/f4lDJvjQo1wEDc1aGAr4d0AEJjBayLPRXx6juItcwHEKpGAFLQgnjlFkPBpJk7MadnVBEIZQhCOaH9VIIitISUBSI2RhC13oHJ3BDYIi+QIBk/SEzbxQhzvk4Yg89CEUHKGHQyRiEaUDvfuo0IhLZGITQ/MEEOXQiVOkYhXP8oW9PSSIVuRiF724EikwoAgLUeIXzXhGNH5ECmeIAhCkmEY4xvElAQEAIfkEBQYAeAAskQCVAHoDvwAACP8AfwgcSLCgwYMIEypcyLChw4cQI0qcSLGixYsYM2rcyLGjx48gQ4ocSbKkyZMoU0pco0Wly5cwY8qcSbOmzZs4c+rcybMnwSsKtaypeOKEz6NIkypdyrSp06dQo+4EWrFLF4UnKFCNKAKGUalgw4odS7as2bNoVZLxwtZgj7djJFJIQ7EKjKsJT8DQyhWG37SAAwseTLiw4cM/vkRZzBgIxjFve7iFK9FvFYl2YYgI6pevwy5+/yIeTbq06dOoCYtZLebiFwkcYsvm8OSLRTKRJ/eIG5GCZYhXfHtVCDr0ZYaZQ6dezry58+fQO0bmPdBLbotGZmuXYJuimOsEp0v/1OsXg8Pgob8iLG58YXLl0ePLn0+//s4vRhjo338Eo3iC1r1l0RPaFcidd5GxUZALb7nA1oNkMESeX5stFIhwfql3EHvtIZRGaCDaJ+KIJJZoYkUMFBhbfxb9NxBkAlJEoIrbodHQd5Hl2ENrAOroYl4gaqbQGjIEqaFBHIZWYUHoBQnDiVBGKeWU8c1IYxMtUkYQjJJNFAWNKqIgBUM4+rhjQQH6SB2QQYow1EFFGkmck37JUNSdWdEJA11U9unnn4CWZSWYTzzEGmuRmVEQlz42dASYNIq5UJk+8lidmT14ISGdMrxJUFdOUjCnnqQ6yWegqKaq6qo1PQqpbIU2/5SmjppuiWmXCrn6aoEonLHQrWQcKsasOdaKVanIwudhssmeyuqz0EYr7UW67kqbrJgaKxClOi50hrVgsojQreTSyhCozJKq0IfpkurstPDGK++0UoA7W20LERuZtj9wm6OlBkmBgr00KlTuwZkylGS7ISbELsOmzivxxBT7KTDBsh2YEKM5ujDGxx+bcSvABaWIcYEGI0wuvxtCTOe6Lkdc8cw01xwfGgOfHJvGB3Gsso4kE2SyzrKl/LOZLCMZc5AwLx0aXjZHLfXUhb1GtGy+IuTz0W8FPdDQV4+JEINc6+iCwk6HFobDafsFNdVwxy13VN9eHVvWPZddaUJf2v/NAd4G6Vs22m2/+1Pbd82t+OKM81S33YAvqjfQfPv9d0KCc0142oYThPjbjYcu+uglPX51FAn5W3aECPUNOeaT58iQFYh3PtDnpOeu++4aWY46QqpzvWZBrl8deY+xx9g05wrhzvvz0EefkO+pJ6/lQcUTffyl1jP0sNO2C4T4kdKXbz7p1ANv/W4JAWH5BRuvr+DyTh+H0Pjn569/4+kfFPzRwyOI6Yj2u7xZz2sE+d7SQFcQZHlgABiiE/n2R8EKzqx/BvnfzwI4kAHqrIAG2RrXEDgQBcaMgQSJoJMAMIMUlGqCFoyhDKVluViNy3qKQogHTwZCyR1wISYMUgf/FqDCIKFwIBMK1QJoMIMipmeGUIwitIrgNwYYLXZJE8gOMdZDW2GqADUwgBgNsAMFmImEtysVARQwgFIdUSBJDNIAQAADALhQTzCUoh73eCKw6cyKCVlfFn+wRdkUoQFNQGQDsqOdLg4EN2aqwQ1qgIBKImAHOriBGf/FkFLRQAEeICKp3viDOIKIAB2AgQeaqC4+uvKVJfLjyQB5w+QNEg3aacAMdsnLAGjgl78skCO3ZaYdGKAAZprA3hZSKgCkEgBt1NOSDmJKv9DAAKGxYythyc1uRkeWGKPlQW5VgB3cgJc3MMAEkFkshbzKl68yQvV0pIAbsBNhHGygnkLp/xt+4vFYdIJmaJjoxCd586AIRY0fjaDIRMIBmL9cgXbEaRCy6WgCOlBmZBBQAx3swFzTgxQ8IUVRgvgrowDspJ4GAIBsRtNJeSwlnVbpARCB4I5OSqhOd2oYP8IhAEANwBBmAFENSHQ2JUVejhBwTEwhAKQIeacGXpVUYuZIAToQnkrptICa+sWfMB2VHFsKIoK+jKdoTatZwCmbJsxgVwohVgFu8NSfuRNSPwgAVecZmTBqdSFO7AAdQSTQsCZkYTAgQAt8EKSbnlWtkI3sU7KXy7e+Kq46qsFHj3bXSGlAryRNCBsyWwMdFcCSlrwn+xZSTRCkEkRgBVFMFzZEGv/Y9rY0GAArg7QVyfr2tzyh7Gx0CVfY5UiTmksIbMD02b0GMkc1KG2OCjBGMdI1R/kkiCkfsICAvjQ0MhBraECgABCY97zmJQBOQxM+4Lr3vSoRriFnwEgwYXajM1AtwhTC1tg0F1ISuGIPNFsuA9T1LYNE4grZOACWnlcBomTaYYMUWwrvlr3wzbCG4/uqGTTgsvHDr484Gt3oahQ8B+kvB/6L1+dudAEFPnHCWBskCsygwQ3uAG4L27D1BCkFZNWTNkHU3g0b+cgXka9sPAxirS11BiMucRgN0K2EqJjF9nVxZK57KwNIF8GbAhFLSVVhgyIEAyCiwBJLtcoIFhn/yXCOc0OUHBsmQ8pGTo5MAWZw4EhSmZMIuTJoW1zLyEzgz5jycjtpfEoaNPO7Zj7I9zpAgGQN4LV+ebOcN83pgVRLRXYG0/YEwrEFfDmZiO5aQuqrIjgMobgI0dcOdqDft2C0zwkWiBZA1IJKsznCollWaB7gVYaZp9PITnZBClnnD0Nq1D/gWEfJxVTKtQ5SxG3yQQQ3gRvIGMIL6POMxQsCSNPpARH0lEGCCDFSKvvdRmY2B0JNI2hDMkc6OLWOqg1o7GHbsoTetlMNcM5dGmCTZtsc+NjWNnfD++HvlfcQLvAqaPsLAZNMpret7W8wZfvZxk2ewpcWPnYzzOEQ/0+5ZOU9UlHzdboLyKglD41cjhuEzofcFbQzx9mFIBZiJXeeyocOX5ZPFVLwUx+mFGBMMe5gnWZiXcdfF+v1jTxm4QuD0InOdd/WS6RHB9Mw+7W+7H5aZ9AWYc/FS/LmtY0IXY+7bzFYEA2qLLvytlbarQ5ExFnB7WmLqdwH3026E2S01sO75fZuvfkxPG2kxB/hJ69Tw4cn8QnJ+67EFcL1ofEHJm9X5NsmeMqbPoqWH0jZM5/6aHu+7w0HvNNKf/raW7D1P1hfDg+i+VeN3e4I+3zo0zX6wNv++Hu0nDy1PLlBfqH1wD+Y8LdukDg5TVTIz/4Ml3u1qgpEkJ093f/LJ/f5KyCuJWxKm/bXb0EVW8v7P+C5yhIM/dczk/QAVT/7958/9+8K/vKHMPTnN7+3evdnfOnnNPy3gOXjf85VdbYUfkTjfdFXLtmVRgiIENUEMQzYgc/jgKEVcs0ngX8kYHpzgeKDfwm4NB7YgrkDgmASYCI4OfxVRSZYNij4A5KngYjTWy74g3PDakRzXyJnZTbIfCe4VU4TXhNWOED4hHNDZ+CiEGpnV0ZoN/BngApRUAzDdlgHhWBINVJoLVTId4F2hIU2goymfz4GIkLwhnCYAXI4hxmQBHZ4hw6Qh3o4BWHYhxMzhrBmQEV4hnZTBAphUWqYf8iyBHAYh3L/GAGQWAICMImUqIeWeImYmImYyId+2InwAoja1nnds2qWQ4Rq+AZTkIqqCIkRUAhyeId3aAKaOIu0WIu2iIkR4Im6GC2gGHCimDwk1ItZVnWRYAfGaIyEUAfKuIyUSIlMcIvQGI3SOI24uIvWuCrCSCNi4z/2N3U0ogQlEI7gKInNWI6TSI15KIuyiI7s2I7u6AC5eI3yCCgU5zcWFzvHqAqpyIqsiAQb8I8A+Y4COZAEWZCZGI/zmJBT0nsgRxComIqqYIzLuIx3UI5lYJAYmZEauZEHqZAeGSUDNI4lMI7mCJAA+YzoqI4cuZIs2ZLtWAIfGZP0YY4o6ZI2eZM4/5mTtCgAMtmT0aGTQBmUQomTPOmTRskcQ5mUSqmUG1COJdAG/BgBUKCKqegGR3mVzyEAS7mVXHmL5lgCURkBVJmKb4CVZuknWtmVarmRXxmWY8mJZxmXFJOWa1mXeWiOSBCVFjCWaiCXfqk7dGmXBskE5hiWU0mVVvmXihlFJSCYl9iUzQiWUfmWibmYlglZEeCSbTmZY1mWl/mZyZaZtbiZ/PiWoHmayOcGfImarNmarvmasBmbsjmbtFmbtnmbuJmburmbvNmbvvmbwBmcwjmcxFmcxnmcyJmcyrmczNmczvmc0Bmd0jmdXQeJU9CX1JmdrqQGjykAeTmV2hmeFv8EBbZImE+5l54pnuq5O6JJjZNondi5nvI5N41JkE35nXA5n/pZMYGZkeYZAei5nwIqLTV5k+8plvE5oApKJVt5n1KZnwsaofQxBY4pAOc5BZUpoRqaGhbgmJl4oNe5oSJ6GFMQAZJYoB7anWAJniPaomnRFW/4iuuYoh8KlnuZoS6ao02xgTFah0lAo5p4oIuQoDpapDrBhU7CiELgozMKpHrYlCsKoUY6pS6BOI4ABRGABAKwAU6KiRbaBjdKpWI6EubXNpNgEGpQonOwpV16iSBKpGMapxMxfMxybAcRBDzAAzGgB3QQB3IwiSjqpFD6oHJaqA3xcwwTPlugpzH/0KgxkKd5GgN9Kgd/yqVtqocWCqAYaqic+gO71jZrgxBZ4KiOCqmM2qimyqeUeo6XepcCAIlD2qlTuoFdmBBYQKqliquPuqulmqdcgIoWYKICEKhAOqgsKqsaan1Lg30IQQW6+qzQCqlcgBBTkAcy2qp3eaE4iqzquYMH4azQGq6kqqdBsIKM+Io/iq1vyq3ZqXVtg34IIa7ySqoKoax6oqRMiq3/OZXpya7JSafJ8kZBMK/zSgWyBzE9yqbqKpmb6q/DiWZt83cIsQUEK68GixBrgDh5MBCqCYms2qqTmJch6rC7iajtEj6jWrHhigWP5zRvxAV86qd/Sqw0uq9T/9CvJPuaRIA4CpGyKvusWZAQ77E0EnsQPqunkUoHdECp/4itDvClFrAI25qzi0mrMPAAM4BpeqIQ4PqzuroFTcg8CHGruXqqu5qnMSsHTem0IYugVPuXyAICAAAAjPVPCdG1XkuqYIsQO9s2XOu1SIu2dFAEwkqzKWqzOPu2HpmxeuIDHQAAofRCCpG3z6qILJgQL0C5SPuoezsQ+6illtqqiiuTJucBBOAbCtACo5QQYEC5uPoCBxszMeW6uNq5CAEBqvqn/WmXRTm6Hjm0oeEDAKC6MABkpGKnBkGx4foBzPsBEBCuF3s/b5cQyku7jcoQ4wqpaTuzagmTvuuRP//XAiBQtw/ga3QSPlzwrCqQADOQAyTwvjZAAhXwrCwrbJBHvdbbqLCrEAPbq5F6tkm7tGobukCJkN87j+iSZgRQbDCwAA+gJz5IED7rqCpgAwkwv6R6ADZwALoatAhBO22DvAUxwa4bvROrq2a7ueP6qDzApxbQBpJ4k1BwwApZTc5Ut34xZDmVEE6AqyNgAyEArRVgwbg6rW0otgdBttbrBAtBwpTbBwWBilgawxoppTSsi0VEAxOAw37RAQpAJ8z6rbiaAxwcriOAwY5quwWRwEsTqmKcvx6cEE6ct0ycEK4CjpO4AYYbjVeckKFCANBEA8VmYwycIZObwTaQt2D/sIIUBgKOVip/m79GzMP5GwNx7I3agcdbSsDl2cfyaEIDQADmxUtyOwAGYG7TVBCtS6oJkAB5u4WlAgILEGRgfMj5q8YGgbeuO8kHIYRhIhskuaU027uerIsKhLUPPGw00AEO5iRvVL2NSgJB/LMmbBCl0mu9JrkI0b/5u8i2bL24LDR+gwJpmqXniATFbI0c4gMKsF5OcgMqVLQGkb6kSgJlrLLVfDh6omaq68CkksoEAc20uxCrnL/lmhA5033p/JGf6hemjKSuFSQoi6v27LWXXBAmB2SMxWPOnBD0bL35XBAC7boLoXwL7ZFJpGPIMmYgom4FocSNygLTrLIX/00QP0cDEebFpCLPIyzEIfC+78sCKgCtIU0QH027Ra1FuHfSfoikdILTXBzJjnoAOeC14axrekIAL0XIehI+PayrJEDGz9uoKuC+aOyoNd3T+ZvUP1CPdsN5TG2NMUMDGBJTmTvGH/CzVy1TTjJHjaW1LX23YF3Vz5oANjACuJrWBAHTrqvYApGNKgJtcR2G7pqBB/GsI4ADiF2x9eokNDVWXKwsB3HXjhoCODDWhT3TjbrXAqHLlOvYP9AEloNnk72LAIsszwytH4AD99yoFcACp02qEBC7MFBunn1hT5QQuFoBM5DXer0QqE27rA2Dw1jbugixaSPCRm3GJBC/7/+LA2Ssq0ld2aExAAVXXikwAC1wTcQrW/hLqqb9ygshrioQAvZ9AJv9rAeNEFRUiNatzrUjx/JaAc2b37hav5JWYwZQUw+QW3MEArtEy27j0RTtyj+7v++NqxBg2DJt3ywwAwkQ3Y5a0mj4351otekSwQPB2K+dENidw+YWGpEbJNo9ECQszV7L1j8w0hDAAixw1jEAAd1t4EGuEF9nN1hi4p6I4swi1bTLywXBIVqMLASQzBg2thSt2gSL4KKqq60s4o6aADiAq2zNkGKn5J6IOGFsEGCet3vdtzn8yKSSAu6s4q2d5RbdxLiqAiQgryLO5QbhPrMBBAHwA3+wSNb/knRoHoaMa9kGUckx4M3UBDEt8MU9dhAiTtVeC+W5jKu8neeVg1QN8FBANQNDEABBAAcNcFSzIdmL3oG3XSoAPRAjTbnEjSwUAAIYsuYFoavMTeTyyto/gLfM3ebiOt2QggIeBgQaEAQB4NZF8+phCLwuk9trnRCNPnsJwc3wnQPG/qySHq+k+gEz4OYKwX0q0gCDVt3SDoQmmy48LcGVXMcJ3jazLhC1HgMs0Oe6egAhjqsEjau7Ld8hBSYXsO4qAn/tvoBwvnBYDsdCS33yDq1ifgDNS9UsQOQ6LtAfkMg/O9wJ8XyQEkwhuPBAyOTJ4tIE4dp569jvzizxbuPi//oBCQDUCQDsMaDjRx0DzJ3jCiFvbe17Jv+ETt3kgn3LCcHGX4gQX229sP0DTlzRKgvoBXF2s4ECAeBsYOIYQ/+D3vrolbzfBoHyyKLyA8HyoG6rurrb397BCiGFidDfLtf1LRjrpJJH3D7QCVH0yfLN0r0QLE/VbV4BIs7pBOHL2gFwYLKNdM+AIHy/J5y/IC+9jk4QBQ3OC0HauCrmQ+2oIwDcvR0DyO5xrxaKjc9/Lx+wAn7t9qvtkZ+/2BuuFYwD75sDOKDl16sQCa0ihP4qhnj6HdjQDm+0lUz1A/H4Lkvhkr8Q+T7uzIvzMYDhUTXyYUcjCg/8tldNMmAFaf9gBV2gBUVBKnY+7JXs8ohT4wIxxz6vEM2Pzz8PKXyQ6q9iQ9i/f0XkJi3zWG9svYYPED9+aIFR0OBBhAkNphHY0CGWGBElTqRYUSIWhxkFZrHY0SNGjQ0vcCBZ0iSHAA1OrowS0uVLmDFlzqRZ0+ZNnDl17uTZ0+dPoEGFDiVa1OhRpEmVLnWIkEIVmCcSUoDp0WrFLS+lKuTK9cpLKlfFxsgSE+JYq2VfRll5csiKtiaPMKVb1+5dvHn17uXb1+9fwIFhXjko4yvMNRQQnngJBu1VmIq7Tj4IE8Jjj1xihsVsUfPLJnFLqhRN8oxg1KlVr2bd2vVr2LH5pjFIZM3/TNoHRbzcQvEFFeAv0L6ASdk4DKovO3fMCpPz8onNXTIoXb3kF9nZtW/n3t37d/DhMRTEYLPLwS4vuVAE+eP5VSovCR+fzNhlb+gUZeanCAZmEeusC29AAgs08EAEExywCwoOs2krGKByiaOJPvuhoh/A2OIsiZx4KTf6uNrtPv4miimIEiWKKcDqJFDwRRhjlHFGGmuECQNRckqsIIZccoKi5lCcKD6B3iPrpfNC5Cq9CVOMgUjenIQyJClYLI0BG7PUcksuu/RSttxuu2+LLLIAzr8f8JMIyssqRFJJriQMicISPYRpvRTtdOkMK0Vr6UtAAxV0UEILrem8nOiM/0itC4HUSiEKtOjiBBmM6zEkI6FjtMkUN9UIiD7j+tNQUks19VRUCdQiUYrU2gK4iYJ4qVKEDMsojDRoTUhMTJ30VKMfU7QwJLZCXem0VJNVdllmm3XNyGEb2kK6kBISgdeMrpAMoaqcpLbXFL/NiDpjT0LWWXTTVXdddnsyUlyZwjjoqZiqSEiGxpyMQVaYhEuRX5ckKPekdgs2+GCE0YVVIjRtArHBmURYLEon96sYpoFNQiFhjjv2+GMvp83JXhhso2kNXWFgMiQ8L/ohiFfRmjIkNfmbOaMvMi4JS5B79vlnoLM8rzybtDVoZY0UPVIgfyXaggszKbo5o5Zthv+JT505MCJorrv2+mvttHDQJpJhuFQjDiOyUOqG0o6hPU5L/NWhI7LmYFSw89Z7b75dkxiGsanG4jl+a36yISPnfshXmIrVea6+I5d8csqXQhkGmmBuqOq3G8JqM29hMsLucys3/XTUU49JW1YnUkvI6GJqUyJZyXwM4JDI1RkN1Xv3/XfKA6cpWIk+0xBqM6fOCEOBOMeCTKVjiAkFu4G3/nrsU39XJ9gjglJp4ymCYMWsi8j+fPTT97oi3G0KIgsn2mxv+zTZfglrnXlWf3/++zd42jIBZQsAm11E0OS8mOhuYE3wXwMd+MC9Me8HSlNcQ75AvYzhDYIb5GAH/yeFvow8bXDwykiVMnYBD6ZQhStUluGUVxNQlcsI2GFhDW14wy4pDW46GV2ogIBDIAZRiDCCGdRIaJMvCIxFRZDCEJ34RCgGSgoYrM4Mo3hFLGYxRnWrjga1+EUwhlE7oYkLCkonRjSmUY2CUeJJGEDDNcZRjnO8yxkuEIUnMMCLdORjHwUTEAAh+QQFBgBzACyMAI8AfwPKAAAI/wB/CBxIsKDBgwgTKlzIsKHDhxAjSpxIsaLFixgzatzIsaPHjyBDihxJsqTJkyhTYqyisqXLlzBjypxJs6bNmzhz6tzJM+EahVp+UqwCo6fRo0iTKl3KtKnTp1BPipnKRuIVi1eIKDxB4arENDCKRh1LtqzZs2jTql0bU0yPtwa9vB0j8QTLiVconNgKo2vEvGHZCh5MuLDhw4gTGzzCobFjDkcuuoVbUG4PuhFPwOgicY0MGHsTagnr1yHgsGkUq17NurXr14LHyBZTkIyX2xelPN4dueLkHrQJWvZSN6wIiJ5JK+wStu/dhadRw55Ovbr169h/XIjCvbsUjG8vF/8cE96iFBS7efsOH3zgcImjjTtM3nx587DPEUaXnr2///8ABmgUY+mhcMZF4WE2EHlvVTURGuilp55DU1VIBnvjhadhD8QtxFxzxy1EX30JfXhffgWN2FxqArbo4oswxpibhI71RtF7BDEI3ERfSEBjek04tKGG7Qmk44Yd2ndfiAlpdp9YCJl4nxYHqbiijFhmqeWWAJ73Y2M2SoTjQBe+ZYZsaDqoUI9fpvdEQ0OGR0aGcSZZ4pMwyCCUQSLgCeVBUt5HRBeEFvqZnyxyqeiijDa6lpdtcgCEQ2PcZml4dv7w25BFIvREpG4yFOdcdA7pAkOBhqUnn37+aVCqrcb/CkOijtZq66243vRFhKC+yZBlQ2a66YadGvQpqKEqBCySaMq27IaoyiotiQiBNa20KOaq7bbcdpsRm8g25quyo/ZQ0LBEKhRFuBKOe9Cz5cYb7bWyKmQtva1y5u2+/Pbr70DgssvBE18odCS0BKGbYEIXCCwhufFGTJlCGOAbK60F3Wvxk/r+6/HHICvKgMOOSVAwQgdLHKeCBq1L8mMQq1wuQxpvfGW1NuPZccg89+xzdse+zEEUCaUss4YsF+Sy0BzEfPSQNOf8JMYE1Zzzzj9nrfXWhp3BdGNEo/z0qEkTtLTQaCQE79jmLmS1zVQP9PbGWHNt9914P+X112Ef/2T02GUP1PDXB4rN9oZq4iz1zQddsXhzdect+eSU27Q300EiVObhCyN0udCF+815uvY+zh9Cpm9W+eqst67SF19zwEBCCgOe0Ocvh27Q308Xm3HqcQ+UemiuF2/88RnFPjtCtT+dKUG4k6x7qaP7XnXq2RI0PPLcd+/9QsrTPjqmt8c+fY7jv2X9QGukHrnwphP//fz0Hx8+8+lzWD7hRee/PvyPe59Atle/Ahqwcvc7SPOO9ryBRM9h5yOT/xjiPoVIywMDoICs5HfADnrwZwk0CBvy10CB6IZv4kvfnBZSwYRoMFYAmMEANvjBGtoQZLx62fIQQkKFxK5vBlmgzP8CVxBpdWABL8wXX1pFgQUMAImx4uANp0hFXI2MaShQSA8T8sMUxmkCBpiBGGeggx0UYEhE1J6sCKCAGcZKgD9wkp86QAAYgMCNfqJAFffIR0ddkWlazJ8PH7MCDRjykAFIpCLTA8RzxakABtDBBDSkgB3cQAEbSiMA/UQDEHgAikpsUqwIMEMagNJPfUylKrH0R6EFclQFmEANZjmBM8ZpkI85pCGH8IMGNKAJv2SkFzW0gB2MCgFoZEgS8QSADsAAAHjEkxQJIscn0WAGL7xjrFbJzW4CqJUSMsIvx1mE9LxyQwXYgQ5mOcswGgCZCENImwIQhDY1MmFDqsECbKn/Mk0KpJr3+WRYPrnM+0xzIABtDgAA0BxTFpRa3oyoRF8Dzh+McYyKTKQRzKm2IUFykuicJdS4+KUAaMCe5+xBAW4AzyEyJKFhGUAKFBpNgy7xSRSYwQPuo01UTvSnQE1MK/mQwwbMIFJOe8sOavA0XNLIpG0yQkonsICxmeGlrVqAB5pDUD8dVCCwGoACrHnK+wT1rGhlSxO+ZFSkdlRDCNABP1WmEHDuRgMBaNMOD7KhGhjTeVjFUwcA4IP7QNOrSnoSAZz5pJ4+Ka2QjexYzpaetrYpbQh5lgFAerS6fgmvek2pSPvKzlnOtYTU9BMIaPCkrj7pqz9IlUNJQ4Pa/z7xoZLNrW6TQtndrGAGK2hTBAWyrALMoKUyW59dc5nXL+3VIKTNZ2l1gFzUIhRPD6gjM2sKmsQq9KLglSGevLLb8pq3Jr3dzQwaINy3vgUBM2Cbcj/b3B89tyAbmsBfy/VODVn3n8wkAAgGTGAQKKCsefJuX2awVU4iOHjnjbCESZLex6y3vYZ7b3z7Cl4DECshy3UMaJ3rtLhGbLP+ZUif7tPE2rr4xYd97J3uMwCGxsqxp5uwjncMkgo75sJfGu4PjgTfiNXAw6Q7SIgbM2L7JlUHmOQvU8nnoSfJNFauhahBKnYfAuw0VrNlHI/HTOaLAKFNQP6RkA/G0ngd+f/DCFkyB5pMoyIkVQE6iJcBpvyWU1W5yw1uVYy1/LvmtAAE08IxhMvM6EZ7Ds3sDXL/NGSA/cZJAUjGEELW+iMgJMKtmR3SDhYQ5fxCOZ4zDksLxiqrMAcmIRprwZcttmhH29rRD7RwpNU86fDAd64bQkCm1ZcQH3PAsl9K6lsmcIN3IuDZE9CBAYDdNu+CgLGyGsCsXVXox9X61uAec64dk4gzf+meA0HXqKn9ljcjrdhsPWqblP2WAhzZAPg2QKlRHaXUlc50Vgi3wG897sZA9dzDDE8NbsDZei9gn5mE94+MUN8fGUyQf37cvwM48I4zuuAcOPiP0C2Q2h1Y2vj/XoAkVyZxQPZ6dPN6HHkNMjeLwdHjONctyEVOI5JrKl4FeDYC2E0qhBgbWRdPX9RMB+EwtDDnUI9wm/wQXITjL31pPDqokj6+xB2k5vha9NOjTnbddvHq40ujuZm25glufHFiN93Ny053iZ6dh1jfH9tfzrn//QDs9Io7x+tOeLTGzl3QTR9qQQ4qIW+uem4DngXlXvjKAzWEiR/f4s2X8MP5HfDXEvzitGL50nsT8/hVvN5B13n5Rh7gk38cbE1PexuWk2n3JcgWD8L4SAlZiCrzu9Mpn5BDLW72tU/+AeUMqtwPxAWqfzT/0D66FcZ+cXCEqcWQr/zuz4/5kXI+/3Gjz/vYTYr6nPPnD8ZuEO3ji/vejz/ywB9a93LOuncPYv7Uz/6CuJ9e8Cd/Atg69PclEkBvY+NUL+NzP7B/FER8CPF/1xKAA1iBk1OAyWZ/nKOAJMOADshCEHgQEjgtMmCBJsg9GGhxGng4HOgwHph3IDh4EehvJ1iDrqN1oCY6SkdSTPOCafeAj0N6/WY6NliEq4OD88Z3LMiDQuODo3NVCzGC0gJbsLIxRniFkoOEGZhhMMeEL5M5eKd5gXV8CtYcSyAEaJiGQpABbNiGGZAEAhCHcoiFdOgzWqiCXLiBCXF7QiN+P7A2gBWF+KKGaZgBhRABiBgBbVACcigAZf+QBCbgAJI4iZRYiZZ4iXWYiSBzhzTCdZAXZ1/jh4B4NJEwBaZ4ihaQiIhYCG+YBK74ipcYi5EYi7RYi7YoiW+gibrYL5woId+hOW6nZKFoEKe4CHZwjHWQjMpYB3fQiHHIBLcYjdI4jdQ4jVOwi9jYLQSyd+jneSDGAUpQAuIYjuLojHG4AeiYjtBYjZUYibPIjvAYj/IYi9eYjfaIK72HYQoUJ4NwjP6IjMuYjOYoAOs4jwZ5kAiZkPFYj/fYkI2Sj+RYAuQoh0iQiIzojBugkBq5kRzZkQnJkA4Zki/iBqqIiEiQjijpkSq5kizZkhxpASIZky4yBS5ZkzZ5kzj/CY8RIJM8CSA0mZNAGZRCaZM72ZNGmR1DmZRKuZSTOJAVWZJQcIqn6AZHWZXWwZRYmZW2uAHmWAIliYhSeYpWOZaOopVmuZED+ZUREJVhmYtk+ZY/c5ZZyZXO6JVfGZZToAZwuZf0I5fzyARpeZd46ZZ8WZjeJABLOZB2qYoWgJd6aZiQSWaICY+AWZdtIJhhGZmaaXqpWJKNGZZUuZmiOZqkWZqmeZqomZqquZqs2Zqu+ZqwGZuyOZu0WZu2eZu4mZu6uZu82Zu++ZvAGZzCOZzEWZzGeZzImZzKuZzM2ZzO+ZzQGZ3SOZ3UWZ3WeZ3YmZ3auZ3c2Z3e+Z3gGZ7i/zme5Fme5nme6Jme6rme7Nme7vmeI6EGU0CY8FmfjDKZDsCVdpmX9tmfMRKNcYiIUUmf/lmg0yGP+gmWj2mgDHoYbsCRAbqW89mgFHoWP9mSceiVjbmgFdqhRwEFQ1mZYDmhHlqiNBEBZ5mhEbChJtqiJ4GiflmJIhoBpkigLnqjFVECMSqNcViRjRmaOBqkDIEEBLmjlCkAJXCZpiikTGoQhrCGbOiKRgqPPbqiUwCkTVqisYKGUQqJU1qNgJmkNAqSWdqfG3OGbSilX0qNVRqVWFqm6Al607IXpoiIjFiQa3qL+tkGFrAIZAqn3imn0iJAnUAHcSAHciAAGZmnPP8qABXppoCanVwmgwaRBTEQAzyAqZmqB3RAB4iqqHjKqLS4p336p5GqnFVIawlhqZeqqa16qTwQq5naqYeaqIsqqrYYoQN6qsa5Yt6WEFTwqsLaqpmaqcTqqphQpxHwjLi6lUiqoLzam1IoLQoRrMN6rdcaqzGwBQhxDI6Qpu/YrLGoqyQarbH5UDajEC+Arex6rdyKEESAJ2cIpWoqrrGYoDTKoeZqmqlTggnRrgD7qjc1LVwapeFqr5UYoTW6r5HZPvGTEEEQsBKrEOhqMTIwBVCAiHGIsOP6rCzKsFYpqLJCJQixBRILsFRwfVLzPlPQAJ+qqBxriTO6sCDrkFb/0H8DwQUn264pqx84KxCsKqs8wKm1ypUxa4kq+rE1W4epii8BhxCsurPXigWwJnlQC6uy+qpCGwOd+rK3erQOMKNLW4RNG3gJgQVSi61ZkBBEwXQJ4QTHmq3CKrRD2wgZS6T4ybFja4P/5wEzgG2tEgbAmrbXygWptjh7YhDWmrZZGwNUS4xToLFFmqcCsLc1+H8gsFCFtU2DS7jC+q4H4auLoxAQ4LmY2qprqxBOoK1Ei6jo6JeVa7kmWLEw0AIAkFO0q0f/arqvCgai9Di6ixC8+6qGW62nq7XH27WJOrlDiQSya4Kx0kRbdW1RpBDD26oU+7AIAQbXe6mgixCl/3uyW9u6eHuTRfm8Aug4rZICM+QDgxUrTGIQJnutFRACJHC/JMACBxC+wtqzqGM68VsQ83u9vmu9Utu4lwoBBaGszMqR54u+8Tc32fVCAhVKBzHArxoCM6C/H9DBB0ACNnAAw+q/BuGwlFoQOtu9CxGxjNu/4AOO5ZiOBmmqEFx7bYsnINACzeEDCqDDfpI9QDusBzADH3CtHxDCwvq4X5c6GLCq3UvCF9y9Slx+u5FD5aioGxCqtEjDNWx6YYVoNGZjeAJhUXupIzADKsCuIyDCr5q6B3Gzbnu11wvFBpHCw+vGVCwwE8mVX4uLXRx/oksaBrBtMPAAC9AqM1cQcP/7qiQQAmlbvIAiK00kxojcucM7xQdRxqaLxy3zNSjwi2+grH8cfwkFAKsVaGFBAD4sYwixuDFQATPAvyf7vQURH+t7YNRqybzLyQaBttdLy0oTO6N8gsYXFqY0YAswAwIGTQpAycqRELL8wYQbBL/rJ4bsAapcL7t7vZDcyt0LzASRghKSRcNsgXjSRgFFAy0wAE8kTQbcqvZLuApRzI3VAT6QAjPVKrDVvdu6EK5sugshzunhh+Vce1bGan7iAwDAWoKSENybwSSQti+gsvfRARNQWC2gXYhVsuyqAgmAvwnAxtdKze88vC+MewU9gBrzSYT8JB2Qz5CTEBgcAwf/kANpS8dqhCdNNGsL0NJhQbJRPKwqYAM5cAAd/AE1TQIjcK0L8dDDi9MEkX8p3X0aQwOAm0caHRYCZMdmHMtS6wRV6yf4bFgwzTEJwdWXOtRFPKwhgMSvqsAKMdOeC9UCkY9WN9XeV7Z+AgDbRsbDmgOOvLO8LDfWXFYZ3SpPm8nCWgFufa3S/Kp0LRByTbiYXBB2zWt4ndc24wGo7NfCesRLfbKDDVZ4wsOr3BwMhihnK6wfnbZgrRCa7LmjLRBrx3qZ3X3xSoS63KoHYAOh/aojENKfe7gxBcZPMmj3Ibje/KponLazHcRG/NEgncaFqy6xczK3nXzTqs3LLdQ2/5AAKtDBKsACIVwBwz2DLBZGypy57EwDKYDQZqXLH+DVUvvcP/DPMQABRB0CR43UNoAD5n3eCLFRX5Pd3Ue7AFjSwwoBH3y/+lsB6yqsA/tMNvYAVi1TA5baLKbg80244EwQ/wwBOZAA1woBCeDbwkrSoMg0B2jgyUdAwqvCLnQfNGAAtIvONrXNl9rhafvhAzGsLMAC7RoCv32pC5FDHAAHGnABwNR8Ll57w/c4QC2/T6yyPSwrHQDfMCCEVP6qPC61DCGsZxzgJzvRHGhIQZBIQzADQ5BIhpQsT156IvtGMl3lPttQzownfrtMAjTTsEzmEmvmdf6qrS21kX1CNP/CB9TcAHug5Ce1GwwY51EHx4+T2HXcvbM952GhAIArQLHdyIa+EDMN6l+tEDsHBHzwJecn6ZWn19Pi2XecEJOKL+p8H7Deqmdc5Ci7EJpM6oKtELUtIQGwazQiZKwOdbaMuKv9y8SdMxC2yMLa24Deqiqg6/bd64H96y1HIzPAhzTyi8dOeNvNud3Nuz4eyDljvNeqAjiwv7ydAyyw1qi7ENB+qb4+ywoRNNyeg+FOd+OeR+o+vAUsgjSIEBFOvycuRt8t76/q4wLxzwkg5FLr8HLWAEPA7/1OdjB+EPycvY/jrzHO7Oq62DOg6wA78Afh7UBScRJC0Bk/cKkTwAX/Yef/K3sQ2/ELca0JkAOyDLAnTSMaUE8k9vJlp74nTBCTfdMJEeWLI/MDkfRpu8LYuvM9T9MJUOSRjQZt8uZ3TfRQp+k/POiXHNZHn7M0z9FTH8JHXdM4QN2tGtk71wko5fVRN+tSc+ubnBCUvjhA/AOxTbiR/QNo/dnSTQLgPbUKsY1PRewScgF0H3WuLi3Krdjc3Oxws+xjD9uYbt1fkggqnx7G/vi2hu7p+rbfLBqpk8ggvvkK4cvD283GgmaRgt2i33H/rtMBz7sq3n4FfxD4Tbiwr7in/40Td/FJWPseh65EkAZpUAVdIAInQM/NAVsHz7vzbDrBy/HDv9ue/+vwPvIjRUDg4I/8OOcnU55aeMLlBtG9cF3zZKjjvIvy2n+9P69D5N9xJkwalp4iDwUQXX4MJEgwSAyECRUuZJiQSkGIa2BMpFjR4kWKJyAW3NLQ48cYGyGCAVlSoUiCXzisZNnS5UuWT1DOpFnT5k2cOXXu5NnT50+gQYUOJVrU6FGkSZUuZdrU6VOdaSpSuFJTqkUMMzuaLIll5lWMYTEKRLmV60cINc2ebfhw5hmYceVGgVrX7l28efXu5dvX71/AgQVHpUhkzc0uFtPM5LIQy5YsWdhm+SrWskWyIiWz9eiWMefONC/IJe0SyGDUqVWvZt3a9WvYsQcnhqFF5/+JiotRbk7IZSBJhVS2cMlCZSFllLQvX7YykzdohV5pPoeOEDnKKKW1czgj2/t38OHFjydf3vzGSRSa61xDgSJNLAu3DFwbQ/qP+ArnJ1++XLfI/KpL6LrdBFSIwI2a2K40Kc5z8EEII5RwQgrJE6EqnsCiyTiFghiosQMJ4jCh/UTCrT/LDkNpRAN929DA3mhiYEHSKrTxRhxz1HFHHpFKTCO1ILuOOhd/YIimEy2ioIsuRDhBhstoggBGhEpckcoYrNxIAhrl6vFLMMMUc0wyZTsByJ2o2+8ghV6gCSMZVISICIwooAnLGDy8E0swaOoyLgbKFHRQQgs19NCc1sj/iicW8/xtuCywoOI+kS6yDaVA3LMIzY2Ao9ImPGv6E6ZAETX1VFRTVZXMRnu6wqIqarpCU4pE0ApLN2mqr7q03hr1pSZWFXZYYos19rWFct0JLKpuqgKzW4OLLIspufKsLCyv3QiuX1ui61hwwxV3XHKF2gIySSnNCYOJZBAlJxEqWlSzhYpsNFIqqk3IiZqoq47fmbLrlqULyjX4YIQTVhinxC7VCcqJ/ttITYIW6vUH6hCcGEuNCxJ4YO4WFnlkkksWlohYeQpDU4khalRPI4MT8bianOBYRpBXQsNknnv2+ecc5eTJiol0PXdaguq7r1EtN2qUikZNarqgGXMG//pqrLPWGsfEeqrvOoamLugF+ehjS+yBcuagiK3bdvttuF/LTKeMkxYSalAXIqjugY70M+dS4xZ8cMILR41ir/3GuOwfdqWJW5CNMHxyyiu3PCmb9fMpCHyN8yxzEs2WeaYvisj528tTV3111gsirji8kWr1w4W03UgKFEA+rXXee/f99530RYggLvJNSF2RjgC5O+Cbd/553msXKYgtYKZJwV93h3577ruHm02HhKqaRhQK9v589NM3eQuojxeqdBol2Fl9+uu3v1zqrf8J9+2M+OJ+AAZQgD9TXmm0N0AEJlCB5MIeTMq3QAhGUIKrGl9L5DdBDGZQg2P6whnOEA+FKDCAAU/43wZNeEJBBQQAIfkEBQYAZgAshwCJAIQD1QAACP8AfwgcSLCgwYMIEypcyLChw4cQI0qcSLGixYsYM2rcyLGjx48gQ4ocSbKkyZMoU3asorKly5cwY8qcSbOmzZs4c+rcydPhGoUYrlS0AqOn0aNIkypdyrSp06dQXZIZM4aMRKEVrxBR2IUC1ohXKBSNSras2bNo06pdy7ailDNw42IU06OumIJe6nqReKILxUAUTnCFAYMlxLCE2ypezLix48eQybIRQ5nNxSMcMmvm8OQiXbt49fKFIULiGhkwBCfsQrjwwzBiCaeJTLu27du4c+PO22Mvwc897lbEvHmzhC8V2dQNHrr3aBhEfvpEDYOCQqKtDS883RrGbN3gw4v/H0++/MIvEopzOH6Rt++BwIVPlKK+OHuKy+ULdC9RS2sZ0jFERHcKpdGdawpx19135jXo4IMQRghVevXdRxF/v+VHkRQo1Gcfcg1RJeIYy1lFEInLpdgDQ6z9FwZDIhxY4IEw+JUQdQtKqOOOPPbo40hPeJgZClJUhCF8GkrEoZDFEdmQiimOURCKUK64UIuteaVQjDImZCCNpR3E5YEM/mjmmWim+WOQTHLgZEOTUUYZb1YSVCVoCy3Z5mZvKnRnD1Ke+CeLNFJQJkEY0DgWQl/SSEQXkEY6oKKHqmnppZhm+lgTew5ZJENUQmnQn/odhEaHnfL5aUJ/BjpQqCoS/6ooBmnUamuiis6o6K67Vqrpr8AGK6xRxKXaZ0KwpjjqnaUWhF6q9R2hEJ0qejHiGNSqaNlgvHZLoJfehovgsOSWa+65JhULLQoXLJTscstW2exAz0Jb36oGZfvnvvMShKW4u+oK8K42omvwwQgnzNAF9hYnbUJktHptqwlF0XB9ZySk777MLoTrwJSCC7KiBSts8skoC6vnxZm1ixBwHO/rqkEWs7xZxghtHLOK/Q7U6Mg5JgQ0jSWnbPTRSPOIqs0cRJEQzDtXOXNBNTPNAc4H6Rw1niIP3ZqvA3ndXdFJl2322blZnZnTL29NMUJAqM2By1m73bHAYoMtkNitkf+N9t+AB66W3GwfBLXddU1N0BmEa4w4lD0L9LPXev/AN2F+C6755pwf1Xjbj0eZEONqF27Qu3ZH/sPkQ1d+eY2dxy777DYtbTMDT4cuOkKkW236lLon2XXeCr2uGu3IJ6+8SAyojTtCygUP6OifH4S626qzDrR2Bxm//Pfgh09R81Y/j5D0zvFe/enoK17QGq9nvvflx4tv//34/0A+0+YfhP57Bukd034nKOm5ryDxU0hsxFa//DnwgbPb3+38JD0AFkSANiPgq9rHkAQm5ATeooG3GgjBEprwbxJkWf/ipTsLEuQL6wOeATt4Ofn9AIS8osEMOtAtEp7wh0BEWQr/L7bCgvxPIXIzQu5muBBvdWAGHuiWDXGoKB8AAAAE6GEQt8hFhQ2xYUW0UwWR6LwlQqkAO9DBDNY4Ax3sAAFQOiBBvEUABQBAigqhIo08sAAYgICHu5JBFwdJSHJ90V5FUIgLxpgQ9QTgkZBkIxvVE0aBHK4HCLiBAQqQIgXs4AYTUJEcw5ZDEHgAiryaIq9SMAAY0CCLvCqkLGd5KU6pbVp3QqMa2fhGKLmQIOppQBOE2YAhaKBNlfzB4Qqgg1BWCY6iZMgCaQQAHl6RVz4ciB67Q4EFRNGPgMwVLcdJTh5VrWWQTGc6jaAeXEJpAgtwZl10uQNRNZJJATgmk5J5/7gdGMBtoxTINlvDR8Kc8ps0yqZAd9WBOxLmlbEsp0Qnap5zcmAFxGwCHGawJ3d2cpN3gqay7imkfCLTjPOcgUh39suCDJQwKUhBa66pKIXecFcEEGFr/hgwivr0p7ixaHEawNE2eXSeN1hpzBRSBHwG4aSgWw487dZSgry0mwg9aE0V4h8aQbQ7X6URUMdKVscIdTNE7ajjUlSDerpNIYfMjAYCANWDRG85baUqQ17aUB90h6YHsum/ZtrKA/FUrGVNrGLRclbNGKGoTDpqD26gALvBlUlzrav/2FoDKNXgs6Dl5HKqqk1F5fRAfJwmYQS7xwWo1pWw7NJiZ0tbpv80VjOQFZJCQoWAGYh2a5cVUmaNyirOQgkByEXuAlZK2oUeKKx/LWx3WHugFEjyujuk0Vdqy93u5uS2mcmth3abot4eF7SflWddguuh4Ua2uFJ1658MwNy9HsiKBACBfvcLAgW49kCCXM2ButkBGhhYpw+N7de8y+AGzyRuTBIvxpBV3hmcF7QG+OdIERJXDrhXt/Cdpw44ZgD1NvcHYzLoAg7MYgMDQLqt4VZrOgCCbh12wQ7OsY5PgkH1zGAFbcIa+5bT299WqQYaFp5BOvzh8Ya4LiXelwE6O1pZtSamvEqtbA8y2NPmUMHe2bGYx/yRHhdnBg0IMoVTRNl9TSD/yVxbMmbpStzzqSiTSk3RlFN04n9htVsv3rJB/kWDGnvrxmEms6IXXREzbwbNakYIrPy5LwTAmTkIAW9a61w3FU0AlGc0wHL5bGUYdEABIfxvjAXcmhY8AGiVY7SsZz0QR+M2zUwSsgyXU4Ck/snSPKsYkzb93pw9cwH0Te4nqRyrK/21BeEawKtXzajXxZrW2Fa0rTMTAFwLSdcEididm/nMPaeoZ5qWcDvX+kz0TsDIG2Y13/BGuWzbO9vb5kC3I224KhVgAQtQQHIRkEb1xplqTFqBPpmEBnbrrtReo/fQbHjvijs43/vONUpV5MkMZ/jd8hK22sA9EK0B19mX/9tuQbQ3Mopb/OXczfcFgMwkuhnkkqkTudVIvh/0MYTlINMb0AfmcpgbXbFoiGGGmHgQ8KaK5z8wedR+bu3hea3oR8/6WJWOJKYbRF02g/r1Ti5xWFt94lpPO3e5bkkOqm/kaw4e1S8ndA+q/e6JZfsP7qo7Oea7U2L3+UKGDjC9hcHueE/8T/X+A7cf5O97Crz0sld1oV0uTIrP/EQZ7/gAyk3ywaP85axQPPpp/vTl5LzXLyg3IMRdd6o7fA1Lzzebov72P1R98Pyu97FHTXWWm73la4/74g8yiRQMXlXpU7qNPw74iDeI94xPfSB2uFPJbDwjEaJ3nGOPhnyz4f/0q09+CF5/T9lfpPLJ6DvnIw76wkfI+MtP//udX7P52v5Buo8++Ief9gxUfwJoP/e3T5KFOKTFf5MHfmJjQzgiNgMYgd9TgEKSfVIXMwnYfFGlOyYCgF6zFR/0OhI4gshDgR5igfpnEHLTBO5nNwF1U8QXgpdDgjQYOyZYHyi4fiTFPwnBd6Hzgi8FMjYVhAeyBEJwhEh4hBmQARHQhE5Yg1B4NjeoHhJwgIijEBTCg0/2OEA4MEaYhEdoCE44hhEgAAKQBGiYhibgAGzYhm74hnDYhlE4h0jDJlZDXtLDXhO0hVETCXbwh6OwCFMwBVBAhk6YhoiYBGsYh4zYiI7/+IiPSIeSiDJO1yl4KHcJMYWaoQQlMAeD+IlTMIZ1MIp1YIamaIpMAImquIqs2Iqu2IZTMImyiDCVqFaSJj2DAIqg2IQlcIoCsAHAGIzAmIqvCIdreIzFmIzKuIyPGIuz+IzmUotG9Qa6+ImkeI11cAe+aIYbwIze+I3gGI7iCIvQWI6YQo26WAS9uI2/KIzBSIzeiIyLOI70WI/2eI8O4IzmuI9nMgX4+I8AGZACiY9QwI8G+SP+OJAKuZAM2ZCMGAEHGZE78gYOWZEWeZH2CJESuZEQgpEe+ZEgyY4CgASGGAH6yJEoSR4guZIs2YgiSZKGaAHVOAVqkJI2qSkt/5mTzPiSJSmT1ViTNxmUf6OTDSmSJdCTMwmUQrmUJtSNRBmHRlmSJjmTTFmVtSUA9hiVJTmTJ2mVXvlySMCOR7mVVPmVZnmWaJmWarmWbNmWbvmWcBmXcjmXdFmXdnmXeJmXermXfNmXfvmXgBmYgjmYhFmYhnmYiJmYirmYjNmYjvmYkBmZkjmZlFmZlnmZmJmZmrmZnNmZnvmZoBmaojmapFmapnmaqJmaqrmarNmarvmasBmbsjmbtFmbtnmbuJmburmbvNmbvvmbwBmcwjmcxFmcxnmcyJmcyrmczNmczvmc0Bmd0jmd1Fmd1nmdaukGTQgFNImd3tkTFgCVAv9QAm0QAdyplN+ZnioRAa64AeO5nd2pnvLpEewJjmZInuYZn/O5nw+BlQDpnmN5nvw5oAPhnxV5n+UpoAR6nfDYkgAKn+i5oMn5lI6IoPkZoRLKmxRJoa/4oBeaobaZkBxqn+OZoPoJoqupBtNgCBlQCGhooCPqjR6qoCgqmthBGH6VGkJgCCzqomXglDHqjffZhIPoBjWamYNVhDDgVzl6Ajvao0lQBjAapMo4pFNppEfamEkKMEvgA17KIGpAiLz4i1QqpO95pVk6mJPCNwFiEFmgCDFABXTQCI0gB3JgimW6k2dapGmKl0Q4MApBBTEwqIQaA3DKAzwQp3Nap0r/gKd5WqV7OgVY2qdr+YBDYx0JIaiFWqiJuqmDiqiGKqdNUIhtsI6PCqljyaeUypTzZxAQ4KmwGquEGgQIoQaOUAgtmgRmeKrJaKWquqoH2aoFIavE6qkKEUVemqOBIQSOYAiFUAhSOqW8uoq+KqnAOolX8DpaoBDF2q2D6oHhIgMnwKPOCq27Oq2uWK2Teq31R3jiIj9b4K3FSgXgyqVd6gMlE6aFWIZkiq6tqK7sins3KjYYkBDxKq+ySq/VNnoGO6hUIKeNEAdK0Kj96q/UeqYBi3dbOjJ6wwUIK6tYcHZmhxBZsKkvQKid+rB08AgSS7FAarFwyAQZe3cbG3QJ/1GyHwurWZAQVfA6KkcQOAurnUqsD/sIU2ABTciN/ioAM6t2ayo2bVoQWJCzOitvEJgQU0u1m8oFCTGIEqAEc6C0I8q0Tat1fwowgaq1m7oFCdFV85apaluobJu2hPqwTtAIj1AEYCu2H4kEZat1lvpcIIBgioKpCKGpcRsDc3sQZxuudJu4i4sQsjq0DksFTvAIjfC1YVuxA6mRf2t03qIAdqRFCXGyiRsDYCCDAZgQp/utC9G6MTAQg4i0/Pqy4mgBn3t03TIAClBQ2MStratAlwOCkhu8ChEErauwCCEFDMAAczAHSFAC62i7rtiVuWtv2bor3SRCCgBtu7KtCP8BBsQ6Ah9Qvq8aqy9Qry2XEMh7uhCwEAebuMp7EGC3GUXQvM8bvdMLidZ7vdgGdCngUAGcSg3rqRWQADhgAySwwDjAAh8Aq/P7PtFHEPEbtxFsEBWstk6gELVoO+vBAEYwBxFQBEnbr/77cgPbHQ/gTYSxwrxSsAiRwTEAAQ2sApuqAjmQAOdbtyI7MqSHEB57uhdcEEEbtzurc0yDLydsdBsLAjBGAN5LI3pTxINKAjkQqxBAAgmwqSG7sHwzxa17xDcbxnpoM0ucdlvaAWA2wCFDspsaAjiww54KASOwqWI8aN1CAX+Uo7vyswNBxVp7xweRtYnLtZkoN2esdU//SxjdFMUPpWoHErUEQciDagM2/LGC7C+7OwFghlgI4QSta8hwe7qRaxBNZTVVmMhHN1ApYGgHsgDh9C2HW6gfYANUW8oEkWKo5U0EMG09NcukvBCIG7e0uoN7qMowZ6kPwEb59WIFBgIOxU2PGwMhQAK3rLr3FWhYFkjTvKkVUL4fUMeyisvDarzGzDJKhMwwRyP6dWAD8M77NQOqZVNvbM05qxCBm2Bi8QCd3Br0DKsHkAMzsMAkgAM4EAJyTKgMAbsKwXztp84vdyAtMAO+TCMKEMupAbyEWs1Uq74wAMWt0cu7QrwHAdA2cAByPAJWLM6FuhDtK78KAXltokEQ/z1r2cvIBABjNDIAAMDHMAC+B/HSg6oCOJCz7zt8BzIArgwDAyBTJFPAhXoAM3DJnorAmzrEFJy8CsEwamNzNf2/3TEA/dwdpzRN8LqpEGADFfCxWP0DN81NBoBQMOABY33WhVoBJz2+Vw2/rdvFmfZ5X31vKSwuF90dMHwQQVyoIbDFCNvW2rPN3aEAhNsaP4zYm5oA9oywG6wQgDzUCWADbIQDCbDWnprJBCGNTKLEgS1rNZtDjgzGaJ0DByCrpE2opi0Qg61l3eEDDdXGB0HFlpyzt/3HsGrFKE2oBzwDIVDaCsFOt7Ta2dbahTfGcyzbnnoANsDYtm21hAECa/+0APr1zjTQAX2kXdQ9qB8wA1Q73AJByYOaAFcMqyOQ3WtbxkbQAM6dKtCdbYs8NJI8EKAcqwicACGw2Ab9wFvL3S2wYgb2zjytXwvgyIkxyuit3jlLzgQxzDFwAHEsqyNQ24OK4QKRhZkRBI+0Ro/0AxoAB8N0ypqRffu9Y40bLt3szQdQ4CHA0vWNENtEABi9pDAVzdR2EMOc3tfczXn9sal7zkM1BEHwBz/wSC6eGTAe4zmWzyBjuETeuiKuR0rdLS7cHQGGEHIMATOg495azKVbqCpg4R+7EG0C5RzABx6sGZ1h5bImrATB0AmxQN1U0ablyP9cqFp8z6+r2Jn/La/pmxBJh1kaUOebQdN4rmN6PhB8Ln8jw8aEQdIG4am1DOLduhDii+g529Y/kG9BsHAeIumT3mBv7TVAjcFajdQA4wEdwMd2fdk5kNDIvdcKkcEczdYx3SYZ922trmjuGi65bsE97C0+veyFCt+gPgIGLcem/gMZHNA569dNR+ze5iFQd+zeNdhAc9gGkdhxu9kHkezeUtluKqscTuAFngNJXqjc/tubOgIzwOvEyt5OlwhTXh8NJ+5iJt3iAtuJO9wfQzxuLKsQcOMFTtV2vBCAnAPLjbCifBB26CHqVhwEP2YGHy4Ib8TcPTR+3N5krBDuHQO1jObEKuL6k3CJ/2CLH59j/Q00/y0QGq61Iu62VwvMkCvMJu3yOHzxhArzHdYAdFaBNS/jIkjhcdvlTw/0US/0sFrLCaAC5XsALIADCN7SCgHpmqH0+Nf03oXlA6Plrtq6am4QM94tY34Qppu4S77mWHwABJ0Asw2rcO7obcKCZu9glS4Ql34QrzUyg564C+2+CgFDfs8krB74ijX4P1D40je87Nu6i54Qow7T1CMklfADXC0krif53vXqQxPrBSHDVNvWsvd/MTzrUJ3uw15z1xfupk9W7I5HsS/EzU50s6+21876wq0QELZzud9d5D4y5k7Eff37AOPuzn+67P0DnV38SGwzIJL8tP+1sYFxAo078mo73CHvLeIfyBQfyhyMyNxfW1uKeYjSK1ib8lzms/N/uhmP78F8yFYDECh+DCRY0OBBhAkVLmTY0OFDiBElTqRY0eJFjBk1buTY0eNHkCFFjiRZEiQRGClVYlAoQuXLNQqpxKBZ0+ZNnDW3KET50udPoDAWzsxZtOjOoUaV3kSakAEHqFGlTqUKlYFJrFm1buXa1etXsGHFjiVb1uSJlxSuLFwj42fSpXGbHkQb1O5bmXHlMiSq1yjDIlUFC75q1vBhxIkVL2bc2PFjyAfdppQRpmEYCmkXvrj5A8wWLH5jgFE4+e5pGQtFK20IYXVRhoNlT20S2fb/bdy5de/m3dt3Q5UiIKZ5eUK1TSoEQ9vM8mPLFpwLT0+HYVzha9gMseNMvnD2dw5Rfo8nX978efTpy6dkGRGDSusIwdzs/qMvTaRBbr6QTv0uEYWg284mCBoaELmFzgBvNiDUc/BBCCOUcEIKG7pCLYpcgkGLAG/CgqD7YkBKwJrqO+iKoCg4YcXM7uqiwwNpMhEhEg/8UCEFFxzsjAp79PFHIIMU8qswLKOoLRheZCiI54IgyDWbCOKCPoWI+6myE4NSEqEpY4zBCYZqHLA5hY7Qccch01RzTTbbdJMizNqTKLqBuKACyhhuRKiKn4RLiM+frFAoCy9jIFOhLmM8/xShKM4U7E1II5V0UkrVSyMNiqg8iEknE+rCJzkT0vAlTBMi1MtFETo1xrkOatRRqiqVdVZaa7X1Nv0QnOjTlDBsyLSU1krICaacWzUuLhg6dsBWDTIC1qmKuHVaaqu19tqPxNQzorqwdGiNFlOCqyaCxEyOyRCbNSjE7Tp1ClqpCsN2XnrrtRdbJrdwl1sY/IQIRZXGpYmgZQ/FEz++CmVIAnijkvdeiCOWeOJqKQgVIkBTu07XHwomiM6FDo6BCnaV4s+7hqESj2KWW3b5ZSGFzbA6h55rajmdBso1Su1sOrlj+kgOccaDUlYZZqSTVnrpIGUAcKJ0B9qC5BIN5NsYZ4Sd0zQhKYzm4AimwxZ7bLJ3W+Pih0IkzaDP1C3IXBA7G2jZbQ/q2mgey9Z7b777tk1ki4LIAos7DY2bZ6CZY6gJvP12/HHII99q6444Q5xYxRl6tmHJO/f8c9ArshmkrbnIIgsnqHDC7YK+YBja2kKXfXbaa++IcoqkQMFRFMC2/Xfggxe+3JvAxCjHBVGQYnjmm3c+8i1ShzLViswET4Ivntd+e+6bf+K7J7oXf3zyQX9dsAbLV3999sf+IjCqULigffrrt59iKaKIgoGnOJBg+fsFUID2CggAIfkEBQYAeAAshACEAIcD4AAACP8AfwgcSLCgwYMIEypcyLChw4cQI0qcSLGixYsYM2rcyLGjx48gQ4ocSbKkyZMoUyJcc7GKypcwY8qcSbOmzZs4c+rcybNnRzFA2UhkWXGNFYVErlQUccKn06dQo0qdSrWq1atYI36JwrXrBYxjeog1KLbHGIkyiA6V0UXhCQppJoqA0TSr3bt48+rdy7ev3jGAxRQk46XwxS8SOChezOHIxbBjC5Y9GxGGjDBrYbRNeAIGDJcQ59L1S7q06dOoU6uu+cUIg9ewHV+cXBByD4uIGesGYpFMWbJiKUP0TEHpwzUyPG9G2Nkz6IZdPI9eTb269evYs/PNrVux7Iq0Cdr/tviku+4nFcX8lhxcovTiD5MrRyr9c8Mq9Slo38+/v///AHaUmHneWRTeQONRVB6BjKHXEBuARWhGWUIR5EVZGJrFEAXvGbeQaJ4RoVB09T2HEH71wRDgiiy26OKLqi3IYGPgtSdeWUDlKFhDMs6omIMLqZchjgVdOKSGCzVHnIcIgehZXQiRWJ8WCaGYIoxYZqnlllzW1OOMvDVk5JBe1HZkZAt96SMHQCYk5JE7DjRmhsJxliIFJhbk5JMjpuiZCAdZeWWXhBZq6KGIprlmg2KeWeaNZzIUxaLdMQCJQm8OGadAc2JYJ3N+2mfQnnwmJGWKMpyg6qqhepboq7DG/yrrf2qu2SZCnZb1KIJn3qbQEZSaJ8EXbvZqRoSAuXDmpwcpmeKqq8rnJ5QHndrqtdLNqu223HaLFxDBnrdQrmLtKpBtQ/4arnlGJMRGr/BmaC6o2NY7XZT22uvtvvz26+9MwK7LaELkxptuQgwIrBsDChls8LzN5osttQZZK/Gg/2as8cYcT3SBwrqdkRC6DsOJMMiLMZxQyfBCbJCzF9dHcUEWx+xqxzjnrDPHk6KsmMgIkcwyhpsWlLDPKiM0tKMMwWzzvdU+7efOVFdttaw9+wz0QUIv3UPRBB2NctIHeU1m01LLrBAGadfH5NVwxy33ilmjvLVBXS8N9kBig/9cRMNmY+hyQUS0TZxCaRjuWVxzN+7449XVDfLdZgZOJEKSKwy45T0MTlDNNiOuOAyMQ2766ajfBa7PHFAOKed7C5S5wJtb7vlAoMcsuuKlp+7778DvdAbrNAbNuVix/zD7urUHfrtAuV+8u+G9B2/99dibNDzrUYx8/NcJLR9u84EzFL3E07ddffbst+9+Rdv73L3xxycvfrAKFTy0+aOnn/b67wugAAdIkPihbH4HyVTg7Ee8/H2Pf4rzn9QASMAKWvB6BgQZAg2iQLMxkHUOPB4EDSfBFNGgBfWi4AVXyELIZVBhGyxIB71GhvA1kGAPXMj5OkCDepWwPgRYAIf/rqXCFhrxiFV7ocBiSJAZLo1ZA7kfpUI4JAQYYAZYxKIBFHCkEYbKAzMggA8TcgVstYAAHRgAtjCAxDa6MYnEY+JAnCgWBNTgjjWYQAGOBEXZ6UYDWcziEAJAyAB8TDdUxNAEblCDPYqlABNYwAIOtjZspQAEIOgAtt5WEGyBQI0KGGKolvPGUprSXy/UgCpXyUoNwKE7chSIE62oAzzWYAEz2IEjD2SQgDFoBk3wkevkVMUb7DJDCKBkQhLXKgosgAY0ECMRFXItDwgRBmm8FilPyc1uyiqVrBxkK2FZrCEtcgJDUsACuOiphCiRMTNogDBxiKEC6ACdLGMIM0PV/wFpZnKaCbkWAAAgnVC2apveTKhCCeWjAGjAR7H8QQcRoINj1nNIffzBOxcTz3niKkM1MMDSKrTMa6HRM9EEKEKauQAPSGcAahzlQmdKUy019KEzimgHDYDPkmV0o4rp6IyGea4M6YCdLEueQPZpwgXU55+hKmKrBkDQ9xBAlPVBaE23ytX93BSi7kLmDZ7oTh8JlUFE/QHJZmBRgyn1B0ytDwBiilJp+kmqoSJAD+sDU5l29a+AvY6PgoBTBt2KPWXZgUiH9lOzynOo3sPQDKpoyzxm6K1x9QwYsQoDqKYIryk6o58ocFU/aTWwqE3tXnykSh+RDThlMUANyIoQoP9y4KwESutaKYtHxV52IZmFQQqqWp+U3pWafgJBCqDJXGjO1bSqja5088LawhLotYgVi2yHFEgsJpOXBbHtEKxrHt1myJjwsuJvJehMHjYXmif9LHLrY01M2ve+18zqdPfLX6pU17XN2y68ZvBdGx3Etg71KNcyxNP06mC9JU1RP+97XwXYVTqglc5zW7Vh6QCqvyAO8U5YGwAArwxDvh1wgTtX1hklGLL0K0sk0ztZogHXT3o1qSZL5Jb8lLZV1sTqzERM5CKnhMQmVhqGFDBWeOlgxZ6TwlfBFFkMNfhMCKjx5eZbV2z1M0WnFYizqFqvDkPNyGhOs0iQPCPsEmT/SLWElwGgrJApMyiiQivAAmZbRQMsdssBlY4PzDzaBex4PnaSDgFcii0PEPfMao60pDFShBldoMRtJh8CbrDiDC2AzgmxM4Ei6psj7eCoCEg1AnZwg56C9yD0nQGjrzWAC4f5B0qiwAMk5gPpDHnSwA52Q/rWnQZgmkFuHsiRFqnLDJ1TXnV2MXnJiRA6KkCxfpZtW5HEZQ/s2ma3dprNfi3scpubbzMydpIPQq4CGOAG2TaADuZ8tlDPyAgrAGu1v5fRgYwu3Ioj97kHDmxi60bdmabnkQqgagRsm8X2ll85Oddvgfy7x4YTOME3nmaDryvZnDre7eI4cctV/AcX/0902zTO8ZaL2OPhAvkP9FeykXOv5IE7ecrptXKX+zzSMA8WChJpNptLfN/H07niAG44/fz86UUOOv4U7rxoHz2B/GbI6D6MrwhC/esglvoUqV6+iKPssHPMepIC3ievg/3t0hX7oohuNoXIfd0y/N7zcM12U/UP7oBPrRFu+FERngxp5PPa3sUdM4GfL1+BjzxgpTj3KlvO7qyTud7RlvG2k1DyoK8p5dekkLzt7/BjS/zSFt/3rn8+9LBP6Oh9VPocIuTuCVcy51jfeb+7PfbAN+XsZ1R7w98+86ofGu977vvXB//5bRw+g4rPOcwj/sS75zzzXd826HsfidInEP/1L496kGle5NpPm+NHh5nvu/+C4TfP+Mt+/Ovr3nbpl5rTERJcmxXx/QB4PfHXHfNXd+WnMOeXfTr0d/w3Ov8XgBDoOwOoG1JgeQuUELXCPGRngJ7XfRFGPREYgtkzgYyRVqUGOzYEQhvoNV6UNj8UMw8ogjI4N7a1KGlFR0mVgj5Ddyy4gL9nEP0nBEI4hEQoBBlwhEd4BxGwhEs4BTP4hI5Tg2tyg9/zQTu4gkujEG8wBXlQhESIhGAIhkkwhkkgAGZ4hmboAGq4hmzYhm74hm0YAVA4h3EjhQrGQVWogyjjBlPQh37Yh4tgB3ZQB4RYiIZYB3eAhoooABsAh47/+IiQGImSOIkOIId0eIlUY4cwhnUOEwmC+ImgOApQwISkGAElYIYbkIqquIqNSImuyIYm4ACxOIuy+Iq2eIu4GIeYuIs5Y0BKUAIl8IvAKIzAuIhmiAQRgATGiIZMkIvO+IzQGI3SOI2WyIvW6C3T6IqxmI3c2I3e+I23WI3XOI6zAo7meI7omI7qWInk2I6yso7wGI/yOI+OKI7ueI+FQo/6uI/8+I32iI8AqSX9OJAEWZCu+I8BmZAuYpAM2ZCPuIxnWAKlOJF/WJF9+AYKmZGI4pAcKYkQaYYSOZGkaJEVqZEm6Tsd6YwfKQDIKJJLaAEk+YcnOZNcBY5MsJIt/+mSMBmTU6AGNPmTUOeSTAgFPDkFbgCUSJmUSrmUTNmUTvmUUBmVUjmVVFmVVnmVWJmVWrmVXNmVXvmVYBmWYjmWZFmWZnmWaJmWarmWbNmWbvmWcBmXcjmXdFmXdnmXeJmXermXfNmXfvmXgBmYgjmYhFmYhnmYiJmYirmYjNmYjvmYkBmZkjmZlFmZlnmZmJmZmrmZnNmZnvmZoBmaojmapFmapnmaqJmaqrmarNmarvmasBmbsjmbtFmbtnmbuJmburmbvNmbvvmbwBmcwjmcxFmcxnmcyJmcyrmczNmczvmc0Bmd0jmd1Fmd1nmd2Jmd2rmd3PmUZ8iEftid2v+pBpH4nU3Yh+LZnFMAjeYZAeGZnr8JBejYnu8Jn7EZAf1Inz1pn6aJnyl5kwIQku65n/yJmQKQkpIIoCXQBufpkwW6mAeKoM+ooOBJoA/al60ooTYJkgw6oA56oXB5hhpKjxTaoCCallpwAkJgCI6QAYVQCElQBhE6ovGooB3ahx96olkpLc2kokLQoi86hjNKo+tYoh6qo095Mb0maDDQa03hh0wookQKjzZqokiqkaMjIgixBTEQAy9AB3TQCHIwplI6pepYojt5lFfKi2uwcwbBBV0ap3H6AjxQpzEAAX0QpmKqBHKAima6jhsAki/Zh2q6pgHYfzETZlkgp4z/GgM80KiQmgU/sIVTMIrJWKZ/eo6BGqCDapSGCnuIejFshBCLCqmmaqqS2oAwQAEyIISGcIQwWoaZmo6bGpJp+qk/ZwUOmBBYcKq+yqhbkBBsUx8+sASt0qorCqtCOqvoWKudWqi4GmmPZy8qRAW/eq0xEKzcJzHGWh8DQamWqoyMyKz+GK2TNq31wkkDYa3Y6qvaGjVNpxAQYKcxoAdgGgdj2qeBSq636ITmGmlawIAHwa7taqr00XsI0aWPaqp1+qgvkKeNsKd9Oq782ob++q9pxni6kxAF66sYt30Hga0Ly7AEAa5LKK5DOqLQirFFprESs38h27EGq3Jpw3Ux/yuzjNoHDBGnVACxEuunDMmyasajUkNuYICzjUoFXJY2YcalSCunSqsQTnuqIwsBjBCm+CoHp0ixRSq0aTY65Da1TxsDUbtSS5cQYvu0ZbulHUuvCssDWDAQfDgFFrCEW5uh0igAXotm9eJt9aKlB5G2SLu2BjE6eUIQgouzcSu1Y+uoPMAFCtEzRcAAc6AEHHCKpxioeOuRe1tkbepJToUtTdu4XZqqBxGqEqNCpdq4pkuqpJutCpGBKKAYs8sBKJAwJXC5AcqIXKuGSNC5RBaqZ5QCh+ZXB7G6Y9u6BYG6+aK6r6u8BoG8T/uuB4F7xCe3hAq8IhaqBNACDwACa/+UENLLqB9Qvh8AAacKvQOhq4rTfsf7upCrEOOLs0FgfSjzN9qrZuwbKgMAvjCwaCoVvZD6AQlgAzhAAghsAyzwAZAav/DqfAZBsGNLvQfhBK+7EJVmf/lrZKDjTN+WAnR1XAghwV06AjOQACPAqAdgAwnQqBT8OQIbwa/7wgVBwki7EMQjcxu8X6AzXNLhAReWIuoqECQMASxsqhCQAwcArAkRsNdCAQMwa6ECszJMumCwEDYssy+Aw6yDdjvcX06cIkFWHwqwV1OTECRMAizgq+jLqFfMc/w7AykwMQrxujHAEC9AuoRbEGhAcl/csqHyScTaAY/mrQmRx3FqwhX/ILMfO1oGUGt0zLEXvBCvu8cF5Md/LGJOY1z0Fbp3UsdyGgIkgLMKwVlyRVAGgEKtYrMGcaoQcAAhEMsHsMiQaskF8bpOoBCayCDfkckgRrT/u1xm7BkKULylkrBySgIhILO2bHGt8gAGwCE+fFBoC6kQkAAzkAOxHAIFTAIpzKjNLBCJK7PqOxC+ZDe+LGJ+MmEgoABYtACYRAD+qzZsm8zL3LHhfC2CDAMP4MnQVc9yCgEswAK0HKcQEAIzsMRQuxDj3LHl7Eesk1bpnFp38kx3Ak0dIGspArgGkbbKzMwJEQatwsn/q8p+crgDAaeMygI50MaNegCjLKcPLc7P/xu5xIMGE91fn/tS8xwqChDCmlHNcpoAa9yxi3u6rRJfnjFcSypfriunK+zS2DrTPzC/MTAC2JxFOJAABS2nNDwQGTg+Oc1fTAVGw5wiPvBl+oUQKh2nH2ADUn2tDx1cHdDT/DwDpkw64suoOHDPBUvV85sAfV3QI8ACM+DXcfrVAmG90zfW+8VUZIYtFDADwzyq78uoH/3XwlpoZw0DxRwq7msQvRqnFTAD31ywii0Q4xvVA3zEXm2/ihEEhERYGgAEDdAEGdwd+OvY0sW8ftJXGLbXjDoCNqDQjQoBce3AFfPbCwBT7uUZ/RsqCiHBHzADOJvaP0DCb33ajToCXf99xwqR24rhB03QAKoUAIlASEOARfnGGDrM21uFrtiiQqM93MX90vf92tvqAT8NU/aFSzeg0RgzsHJa3deNxXyN2NjKxQyiAcd2XfAtXfIdwDVsqiOAA1sdy4JN0C6cEIUjV8YsV0BNxRXu1tbNyAieyDMQ19fK4ATyYoYV4dE14a0y3b6qAtt8ANyt3xEjHSTtJy2gAM8CynJq2ihO5F0aAjkA0gnRx9KmbzKOWi6LPmg8yXDsWa3SUvSMzMncwh27s6Ec0wUbzgg2bboRUVFOU1MOeZJMulwGxfYCAHPsYQlxtORr5O0azgLBqKLM5LXlWD7Sy2neVWteLwL3ulv/HGgxQwOPNrqNWsA73qUVYNxdqudpC9Mye9QHcc7mgVvlNeiBBbZ1XslLKzWO/uj5HacHsNVSncuMK6cmTM42PSMzMHibCOpcJeoAPbbN7Nv1YtlveqqrbgMITAIs/N0xQNVtHackQOlyPesE0gAzsCY4jetd5aYF0dBj/oHqI9ynar4MjKoLMb4fgAPIfqrKbRDBxCDSTnrWzlW+LrpCzbrc/j/enrzjDqkrHOkjoM1MfIC7kQju/u41Fe/adO9P+9A0HipD/AP1PcEL8fByqgIsrALlqwIFrAIdDvCM4eA+MnQEX/C7+tT0vq1SY+Oki91Z3KUHXews4OxxWr8J/zEgBOLxuRfyC7XwInzZjavYYeyBIzzDKd64Lm4eso13OO9NOu/UBJ7yNKt/KE/0Qz+2Rd8dME4g7ZL0OR/DJd7zT/80h27lbT62EKAQX4DJWu9NhT5GQe/mCQHM44bkT5vocj+4uoz2ac9Na48tCoHIUm+2hsPRBREEpK4Qdt64ZE48YZL33bT3rRL2bg/4bXPqvM7QuKwQh6Q1jO9Nus7llY8QIn22u/60rj7v+K6Hk7P53dT5HV34SK04wF4Qy57wCzH7SDvTJLgYFaj6p7TKaZAGGNAFRPAW1Dz6dq+qIEjyp4/wt68Q636FvF9KwYXSgZDXlP+0ml4QgmLvyv//tOkuwE7P8RoY/W8UV3hCRqYcZraPswo/Og0v8UiL3fB/4OIvdOQv/fnR8AKxv8ENED8EDhSYJcbBg1m2bDGI0OHDhAQldoFR0eJFjBktSpRIBeJHkAi3cOwY0uTDkSQFSuDQ0uVLmDFbMlBZ0+ZNnDl17uTZ0+dPoEGFDiVa1OhRpEmVLmXa1OlTqFGLUqwoI0zOKhjT1GwoUuCWh1QGenTIpSYRjWnV2iR78mSQm23dhrwp0+5dmlL17uXb1+9fwIEFDyZc2PBholRlrNkp4uJWlVgeghHI5SGWgS9Q1jyh1vNFCjYhzD2JczRpujbvroZpBPFr2LFlz6Zd2/b/bdy3KYrw2bki24cDu0YUCDElSd8YT6RhXqXLcwoaT9hEbRJn9dQqv7DmziFKbvDhxY8nX978efQ7T2j5uUbG75oLGWbJIvxh/R9BIMJVGR0jb5KskI467CCC4LoCw7LpjO5Y+y49CCOUcEIKK7SQwiuCCiO6n4aLwawftqBiRIRsyggDmzDIiIia9EvQIbFscvHFg2JUicEG7wLiQh579PFHIIMUUq8rpvNJMoeO4wk0K3By7KIu4lNQILliGJFEGG8Ci8Yabbogx7vOGHJMMss080w00cvQpyqV1CkNiyhY8yb3oJTSIfx+OM2rEC/TkkviVIoCTLvETPNQRBNV/3RRRv2q8ic4YVhspzX8gwFFlSzDcyCI7NvUJk25zJOkQQmNSYpGU1V1VVZbZVU+SGEQgTGervAPMpI8BPGHTgu67yYP61vooReo2PNTlZowNSZXm3X2WWijPbML9n7KCgZcW1yIsvx6/cGJh3ZVycOUwJjyhyrF5YiBZWGS9l1445V3XtpoBUoLGObcaUuEbOSCPidGdJMjJPnk9yAnxtqsJmXbbQkFeiOWeGKKKxaMRZ8OtjKoKrnVOE/NkryJJYfzsvhklFNWeeWa7OUp1C6HgrWyX4ub7KYvinC4CZZ79vlnoFkOVqmhC6LvypykQGHZI4J2+mmoo342iIX4Q2qq6KBwzBGFC6T2+muww4644IPU/emIHItAVWy223b77UPbLOqJ7iT4Am6889Z77wnl45YoI1h74m6+Czf8cMR5/IJkmR5M/HHII5e8NjSWjqnpyTPXfHPOpULjjDMuiGL0tTs3/XTUOQoIACH5BAUGAHwALIEAfgCJA+wAAAj/AH8IHEiwoMGDCBMqXMiwocOHECNKnEixosWLGDNq3Mixo8ePIEOKHEmypMmTKFMqXHPxyhWVMGPKnEmzps2bOHPq3Mmzp8+KYoKyKShmjFGJLC1WUZhGRMUrFBD9nEq1qtWrWLNq3cp1KpugYoZebMKgrNkjGHuoHVNwjNoeErsspVgFBlMYTpFSgJGmq9+/gAMLHky48E4pURIrBoLRy1uib8VcfMKhsuXKaC2+ZUvQrdq4MDBMrGs3YRoYeCOukYG6r+HXsGPLnk27tk8pKC5bfnLR8WeCYiJbpKz7cmaKm9s+jtgFdd6HpEsjPO384WrUfG1r3869u/fvtnEX/99t0TNc4MkpEh9v+bjE9APNg67u0Ap26Qepo5aRdCVr7K6BJ+CABBZo4IEifSEBe+RRJB96a6nHoG6MNTSGFxhiCJ9A5r21nELNYfecQlDdd9d9/Pl3X3YItujiizDG6J2CEzbIUFFGGeXbeQOx8ZYLGWJIRkNH1Kgbbwzt6GEPnMW3pIcMhSjiQiWaaNqKMKSIkAhYWiHjl2CGKeaYPNFoZGVILtThkgY9uSFCRZ55WZoJKelhkxy6+RuIWJ7QX0FV3vdnQWtgmeWgAnGJZRdkNuroo5BGKpGZcnJAJ0JrQlmQnkwuFGelNiJk55uZfpiQfVhqSVCg9wV4kKEwUP9wwqy0/reopLjmquuuMTIAaqgHlbrnQJziadCnv6Kp0KhqARmkC5wypN+KstI6616GumoQrNwayiiv4IYr7riGrZfspcrpmWOOxSZ0QbLFnVEnp/SyudC03XarbUH59gvDt+QGLPDABONkLrwVHhRcvQwbS1AU8OomL6YMMyytv/nuSxDG3QJc8McghyxyRhFfFkVCC1fcLkIQl1zZxMGqTK9kJ3KcrUI2w+rxyDz37LPPLld2MkIpy/ykFwm17DLMBglrNM1X5oylxgNJfevPWGetNblBczC0wkbriTTLXTOdbthLQj2d1StSLRDb9+289dx01w1m118bVDTaao3/fZDSJZvdGd9p3ws3gDgf/q/djDfueIF4o0y4h34bBHjEgjs5uVpq56c4iwh9LvfjpJdu+mBdNyH55j1UXtAZZSfktMydG4Sv1W7/IPrpvPfue1YLuszA6pu7ThDsQV8gO+s91F7Q7VLnvvvv1FdvfU2+Ck/85MYPhLzLeZ89ufMEQZ+z9IqPfv367LevUfYlD080890L9H3J4Q/OOvkDmW8z+odTn/sGSMACJgR+EZMfQuiXkPtFLH+a2xz/BOI/jgEQbgI0oAY32D4EwkuBB2EgQhwILwgKZG98m+APKogxLyXEVobywADydQIO2vCGHQwaCNvEuvr9gITJMuEP/1C4JAQYEQEF0JMKC9UtD3QgXxk8QbcAMIMncquGOMyiFnnnwWTtcFM9bKBuVqCBMprxjBp4l26ESMQeFGAHNzCAHBcwAwMg4Ekq1N0UZ+CBjilEirCiwAwGQIBuYXGLiExk3br4qy8ShFNvvMEMJnmDHdxxST50IBnPOIQAnFGNJtveWxCggxok8S0FMMAMTimchTRxASkAgB8TAkhDDQAEMACBFQ11SEX68pc882AQAkDMAAwhEcUkphF040hiuQmOphylKneASTFOyJM1YuOTCqCDSz7Jm296FbcGMAAKLKCPOvsjtwjwRBoUEla9BKY85xkwRlqmCQGoUTMF4v+mGiyAlR5CgAKeZE0GYXNC2lySASZgNIdtK5DnhMEAZJlOWsKqA+/M5S5XFE96evSjuLJnZRqQzwnt8wffvAE4LTbCGh2UQQkdpQ7C5lB+XZSi5kTn1RBSyxWBYIaowSg8QUrUoj5KpBwgqT4V8iQD1CBsBWXPS9kTU7Xs4KkNZcg6H4CdiVaUp4Z6gAGwhRp28tKoaE2rjJCq1AlJYFkBXSVUE+JSDWRTlAYYaFZdaagW4BI7OfWWOrEEgBSsqAMKOKtaF8tYAjVhQm2dEFzfMoGZzhUhdb3r/DxkxyLK8bMGWFJNN2YoELRgRQMw7E4P0lPUCFKn2CEADfrU2Nr/2nY7l9NNZBk0WbXUILRLmkANhjvclSokswjF60oLcEQjzkC0WsXSAzIKWAKQFTtRxNItacDd7tIgBX+9T0dvS97yBia3l9kte3rbg98+SbjELaW9MDshDZQUpgnxkYd2wFB6PfdO0V1RYb3bXQAANW6DvQ8BJsngBs9gtuI1r4Qn7Bf0XmYGRmLvBBZQL6fO9yA1sq9mF+ihCQCXU3IN50Pv44EFgODFMIbxAq67OIveR6iwuiVHKczjHlfFwpbBcI3Yi4AU68nDmqIvg0Sc3IQsqQAq9S84R1s11B6YsFeuMVjvo0tumRPCqBmvj8dMZpkAuTJCluy8PKSD/upp/7gfNkiI78uekz7JnwBd0gymHGDXRhRWLb5udrEz3XzpGDtiLrOiFz2SM3Mgzbxd8yhvkGcPwTnJIK4vncdj5yftoJvfXMA/AcxX7HQgvLD6KYIToijUAGCjhvqylRhN61qDxNGQXq+kKbsAvS5JAQtw87DkrOmlOtlNlXUqcQ1wA6ySWiHXNWu3aDBjRPMJO2C2ma23ze2M4DrDCTGDmxAQx+YqgNkr5VGml7zp4nRaTwogbg0UUOlOLaSWFMg2xhL9AynBrdsADzhEvj3k5bmpACYGrbAxTWztHbt4DGmt1Pjtb7YJ/OIY/1uNGgBuirFOLOuOH1PDeG/FUfxzGf9PecYdfSaFzE5l/MuNw0kM8ZIf7uSKU7nOA85yI33B4BI8oA5HXvMEsw3nh9u50rcNxF9lLk/7E/rMQ0hyo1sN6f9eutYX3XRQPf0HL68Y/5B6ppMyy2g+HIjEc4Z1i2/97WPueqW+HnaGjX3ou+Zb2gWydpu13WpwDzyP5S4nujPv7lM3yNlltvcf9J1jf5ea4CdvXsKf6etkOLzURZ53tDX+8fu+dtIpT/raWt5IX2/j0zafQPbqPeImF33WS0/7tJ6+RqnXPELIbiSzV93GcIt8zmpPfKPefkK5j/ru8S6q3285+LJ3e/GnT8/jMyj5QV9+4guyeJV9PvYJiQ7/3F5C/fL/0vrswf74WB8x13ueIa2evecUlzvz21+D6B+P+gmHeJe5H21RgnJRczj1d38G6D75Fy+ixDdDghDLFDT/d1kJUXGAN4BwU4AHmIHWk4C6oTybtTmj1XMF53GbE4A5Z4Fsg4EauIK+EzkfODkh2DUuxzwmOHprQ38smIPu44IHoV8gmDQyCHSTU4PyZzufo4I6mISNw4NU94NkA4FCSDhEKH3zBwNLIARYmIVamIUZ0IVemAF3EAFiKIZToIRmWDpMyENOqHFQSIJ8gwd2sAhTMId0WIcWUAhfmIdemAR82Id+yIcCwAQOMIiEWIiGeIiImIiEGAFn2IhL/xg0QoRSrBODlaEEJVAClniJmYiJlygAnviJAjCGY1gCoFiKn1gGipiKqriKrNiKrqiIjOiIsjg3EaOJJVAEdWiHEVAHvNiLvlgHh2CKwiiIr1iMqmgCDoCMyGiMzNiMzliMsTiL0ggySGCKG3CN2EiMz2iMypiM3riM2xiO4jiO5PiM0TiN6CgwAlCO7NiO7viO8NiO55iO9Bgu6xiP+JiP+riP7ziP9fiPuXKP/DiQBFmQBnmI/giQCvkoAnmQDvmQEFmOCbmQFCkmDRmRGJmRGqmKE1mRHhkjF7mRIjmSz8gEwmiKopiSoliGH9mSYBKSJBmTr3iSpVgCKnmTuf+Yk3P4Bi7Zk1oDkzLpihtAk6B4kyppATqZi2rgk0wJUkBpjET5iTZplCuZlHXIk02ZlW+nBlZJh0uplWAZlmI5lmRZlmZ5lmiZlmq5lmzZlm75lnAZl3I5l3RZl3Z5l3iZl3q5l3zZl375l4AZmII5mIRZmIZ5mIiZmIq5mIzZmI75mJAZmZI5mZRZmZZ5mZiZmZq5mZzZmZ75maAZmqI5mqRZmqZ5mqiZmqq5mqzZmq75mrAZm7I5m7RZm7Z5m7iZm7q5m7zZm775m8AZnMI5nMRZnMZ5nMiZnMq5nMzZnM75nNAZndI5ndRZndZ5ndiZndq5ndzZnd75neAZnuL/OZ7kWZ7meZ7omZ7quZ7s2Z7u+Z7wGZ/yOZ/0WZ/2eZ/4mZ/6uZ/82Z/++Z8AGqACOqAEWqAGeqAImqAKuqAM2qAO+qAQGqESKjKEaJKeOJURgJQ7OaHQyYxS2QZiqKFT4AYc+ptuEI9FOYZ0SKIl6ppTgJFD6YlIoKJz+JUt2pkvGpSGGKMCgKFQQIc3+pg5qqPGaKE9OoYiipVBypdDSqTvKJVIuqJL6pYR4KQYmaJkOIcsOqVMWaVWaqWgOKNZOgU2yqXT6KVfmqaqyKNiGgE/OodmmoR5wIV72IdqeqeKaKQ+SodKGqekR4GwcoVY+IWA+JR4qqYfGqJ86qcq/wd6GFMQb0CHFiAHlOqJQ3momFqIWBoBUsqoZeao/UIBCkEFMRADPHCqp1qqMUAHrBoHlEqpMaqNmYqnYUqjZOqpjQWqNKQQL2CqqMoDqhqswfqrwBoDP1CHY1iNfAiOswqmuMpYMHR1CjGspiqs1uqrqfoCiXMfWkiodtqsESkAz7pYn8Nv13qu1FqsVJAQYcA2PpCFhiCKoAiu8IgE46pWn6MF04qu/Bqs63qD7goDibYFMaAHrEoHrlqplkqv0HivaTU9B0Gw/Tqx/1qFcKOvCMEF50qsqmqwrfqqpOiJsjqrHemwwNSu6ZMQEjux/IoFKGg1ApQFG/ur/eqyBv9Bh1CgBK8aoxtApCVrsr7EQv4iQCvLsueaBQmBARBrEDI7s8XKr1ywEE3LsaV6sHTwqnLAsw75s0CbSELbL26jsUaLrkiLEICaM6KBEE07tte6BQvhBKpKs+hKrMC6BW5Ah/L6ie1oAV0LUl+bMQmxtmwrrGV7EGf7PwmBBYPbtgtBqnH7tHOLqqXqtnRlGQwgAZc4ByFrqZfaiizZt/SktDiototrrVFrtkeYEI5buqpKuapbusBarArxBUYic8Vhi6P4iWUKusB0uBxDfgchuKzrugahq4CLEKvLujEABo2rvKqqEBx4GSfFu/LkuzDQAvqGJQqhuM4bA8RbEMb/2y2IMhDJy7oM0b2lCr2pQ71o5bvmRF2GMqro+70EEb7cwqvoe77dCwHqC4nsa1RE0C3kZABcdb+v270KEa0ViBDoa6wLgb4VexCghD//W1SP5wGFVFheJr/XegA50GA5cADnuq1wI6oJAcELAQYoDIT+W8Eg9XivBgPUdkX4K6wVYAMscAAQoKojEAI4MALWSsJHt6/OG8ERu8JPuDQu/MKwUmhlBWvWdsLCCgE5EALnqgI2UAHBqq0JYWh8ZEgqi8QIUbSsa7NJHDhL/FHcAgJgNlE+oFgMLKwskAD8usP+mhBMBFEKoFpDNcbo6wQLQcalW7gH8VhB83VpjEiw/0IDqOYBM0Bj9BHHPGwDdmy0Rlw+AgwALQC/KzIiBSHIqloBBxACpHwAWnythHwQYuu8qVwQvGckaJDI9AQrCqBvqrZanyysIcACg3vJ/eNlEbUA2YtdCbHKwToCLDADLEDKIZAANpAApxysrVwQwjvICvHKIyjLv5THN4ZqQcXJWmYQZEwCVsy2ZmyEsGJgqBFL3BKz1goBOKDDwaoIEODMKkC4Uju/1xyE2vxLt0MBBGBgA8BdfUQBBIzLBDHO5Ty20ywQ4sdi1QYDD/DIX8W01koCdHyuoyyspxu46NrDzCzPjJsQweN//ezP2jUBMeZgfIwdLqTKwkrOg9vQ/f+WzlemAFDcGh4drAdAAoNLvwUBt9aqAjlQxcycAFVcya17XEHzVicdtNRiXYC2AFOz06qaABnN0BMYVlLdVd6MOAjBvaqaA/fMtkBNEOUbAyPww9eK1EAcrGctEMWRTEFgRg3QBHftbk/tSw+tztyC021j1TGgCAeAA4Pb0QYBqF12H691M8gbrBUwA0rNsnEtEOV7wx+Argfw1s/L1JeB13jdAD/gSfZFTHq914nkbxhsaADwxmAdvFNsAyI8tnEdwCviToaiwVgSBgdcqh8wA4vLvBysqhg9uLMbYkFgbKi9Rf7GXfniyNe1vdZ6ADbA2VM82XEtcSBAADAm0AP/UADgPNwx8NuLq7+hPAPRbLT9a1BwMGLLnUXWaygdUMCoId5XbQOZLazUPdtL/Xyo4Vfe1QHkRE6ypb0J0auqSt7G/cA8bdhsy79RNR4BsAfu/d43ZNs249rYYd+qGgLKfNQ4wALpnb7AV1bDDAM+0AEUNWsHMcUzYN0sa96lGgI+zba+7D0uxXFNZuE4ZL+xxuGhPMqlDOOdHTrd3EQUHcWSTNxZzbI3PhAqHKw03ssKMcHjMQSGzCDuweMc5OO0JcUI3MUKduLYAdhK3uLC+gFZPLZPLhBkPOU2rhC4puPXx+U9Dn5LzrpcbOSuReZeHWF+bK0JgAOT7dtNHgNt//4DZIzFg3vOllMjM7ACuGfnN1SuRKy8T87NbOPJCX2ug87fM/7MSu3o4hzboD6xNP0DBId8lG5Dn8PpUC7Gz7O0uXzFOIADJJDrMwDN1prqP1DNPlzoZKsQWT4eK5Br4/Fzrb5BtN7p3fvkfztLMM2vI/AB1j7sClHNVJwDwn4Ah57qbIXsxbHsG6TpMBvG3Uvqv5yypNu9vl7NMbDt+V2qyMwCMF7Z4d5x5E5A0d7O6M7K4fc5L23R3YvYsH2uPozrJJADLDDvcL3PDNIAQ6Dv++4+/Q4rA18Qxsy6NB3fYCvYw9u83VvZRVBsJlXxBXTxjn3wAI+6o3sQYq28lf/9A2m9uJVdIxeQ3CeP8gP00LgD8qVr8ATh8fkCvAZR8z8t8s67EF0zvTzfO0SvL0Bv8wmB4UVYEEjPtgyR9WPL9EFjBE/vPlFvwAgh1M6b3QL42GF+6cqrEGiQhmFfPWMPK0Ce9P5NhQaB4EvP4M4L4S3VwnF/PfGH91ifvyVuNTLA9qW752CO6etNwYF/PV5u4Gq/93wOfY3PuokeBLL+Ol3jgZFfPZMP6HluvmJ+c4q/uIkOylSeEMiCOaFvPaN/5gaBvoy/YnBDBP/u+ArB+uYs57ET+9QDyWyX+q1/+WxDtOir7s7e8mcM+8L/O7AiA2lQ/VXQBV2gBbCi+wj/EeVF/LJSo/zuns/jz8ImHf2+YyiwXtMIPRC+z+bgnzMCtPHWnO3om+oHAy/oL/0rAhBafgwkWFAEDIQJuxRkuCXGw4cQskyEANHixYdYGBZMk9DjR5Agq2wkmAXjSZQQs5AsaDLlS4tbWA5kwMHmTZw5dd6c2dPnT6BBhQ4lWtToUaRJlS5l2tTpU6hRpU6lWtXqVaxWO3oc6fPEx4UsHVrUOJDKxS1pXaqcaSXkW7hpZq6F+ZKLT7p1UcqcWXPn350osg4mXNjwYcSJFS9m3NjxY8hOt8KgYAXoGhlcZ3K5uHIgRoKcLXom2eUthROp4SaUyzKvXox8Z56FnVI2/0m/gHXbZBDZ92/gwYUPJ17c+HHkWylcEbqGAuu5nQlepFJSOkvTIIms2VjlbWuSWGrb9kl7fOyeRXav743c/Xv48eXPp1/f/lC3MrgPvfIcBviNtpgICyqckI06gsSz6C7sQBJhpoNA6sm882Iqr0LQelqPvfs69PBDEEMUcUQSuzhhP6Lc+q+osSCqbiACqXjhodsYijAhDLyScLbO1LoIAiqCnNGinyjEMAafNtytCRKbdPJJKKOUcsqimEPKOxSFavGhF4n6KqGuesLsowkvAmOgLWMgzcifjrwoSSUBi4JKOuu080488+xQIBYvKstLhJYLKgz/KOtpSIhCu//uhwx7wmiiLIxMCYKe0IhTTj0z1XRTTjv1VLG8SBvqKxmsDOqKhE5w1KIu8zrQohfafHOgUH1ktaczLv1rzk979fVXYIP1VUBIs6gxKAr0K8o7GFSdKS1oZXMVTQR7CuKiWGFEi9pbZ0IDBV11OkNYcss191x09RQhy6FMc5aoaX8IotgsGHy22h+MPPMH0Vz0KddwcRo3XYILNvhghJsUISyiFITo2KDmzSLGP9mk1c+fjgjYpicS9vhjkEMWubE1LCvKYqhQ5iLIitQESuNwjxh5Zpprtvlmq1B+SuejntBVZpyDFnpooou+CtEYKF3K5w1RkMJoqKOWemqqP+tGdikJ1nO6aq679vrrgum1V6kvsgZMAjTAVnttttsW+Qv1dpLgC7frtvtuvD+VAtycnqA7b8ADF3zwJtE443DCE1d8ccMCAgAh+QQFBgB1ACx/AHgAigP4AAAI/wB/CBxIsKDBgwgTKlzIsKHDhxAjSpxIsaLFixgzatzIsaPHjyBDihxJsqTJkyhTklyjsqXLlzBjypxJs6bNmzhz6txpUYxPNgV9+pTI0uIVhVaKUhSRhqfTp1CjSp1KtarVqzWFiinIRihQi1JQcBg7FoUUjD3SbiXoJa0XiUSOUrxCQWEXGUojioDRFKvfv4ADCx5MuDDOJ2TJPsHYtsdbgmLS9lhLMWxismYvSqYssPFjiCcoyI1IF4ZdGKIl7uVruLXr17Bjy57tFPHlsYsteg66ueIXsbfLnq3Ym61biSdQj3ZY2nTCLjCUQ1zNmrb169iza99O23ZwDrkp7v+GXFziFwnfMQ+fWL7z8YjJpTOnEN05QujRUzfEUL869/8ABijggASO5F164Uk03kCRqTXReeklhsIFDnlh4YWSjVHQGJJ16BhD8UVXRUNryNDfafXpp1AV/flX4IswxijjjNk1EWFiCSpExoUWdsibh+0hBOGNiR3REJAZbojkhwuFKOJCJbaIYoqIrNiiizRmqeWWXHZp0xFE4tgQh0v+iCRnBw0ZJllGLrRkDxoSRCaQnyXk5JMIRSllQvxdOeJBLF7Zl5eEFmrooYhGBOaaijE0J5BmAommQQcyykGbCb0Z50CPdlgnQlpcCcOfBem5J0JpiAoDBmm06mqfgib/KuustNY646KW4rZQpz6St+SkBFWaK6YHvekCj164sOSnB+F3pRZdRCutiaIqlKqq2F5pha3cduvtt63hmquuCfEqGbKNnZkQEOPeptCb8HrIrEHOZmtvGAlda6+9XYDr778AB3yTFO1edka58SY8WUJRFJzYuwrDO29B9e6r6qAG6Wuxqv0K7PHHIIe80RkOk3UwQuZGHCRBDZfMgULKqlzmQhVv3CLGBWlsc4sdi+zzz0AH/QPJLp98EBky/8qwyy8nlG7SvU658835Ti1qz0JnrfXWtRJdstEGNQh1h8AK1HLJCj09dg8M1Ww1zgTpbDUMWHNt9914z+i1w2BH/7o2GUu7nPbaUT83N9WoHt5f3Xk37vjj1+1dcN++Eg5n4Gg7bXlabSteH9wDyW0145CXbvrpf0neLuUMbn45Qmc7PPjmnXuOZdy204367rz3DpXq47IukNiEb2pQ7AV/oTntNOcOukCiT02679RXb71JwOdKIULEr218QdlbKvwPao9du+fP/xD9ztNf7/778FvEdBQJdT/29wSFz+j45UN9vuLpW5/N2he/AhrwgAWZX/1ch7+B6G9N/HPd/w4XwNwREIEYzKD1FMg9BibkgWGKIPOkRsGEXMGCGkyhCq/HwYPYD2oNFAgIiSRCyzEkUNjygAfslb4f2AsABODXCv+HSMTTtTBsHkSI5BqggSY68YkaaMBtaughBBjgBjPI4gwWMAEkMUSAMAABCHiokGx5YAYE6EC2LljENrpRZLeBohw1cBv6dRBJBaiBDgzARwPoYAcFAFIMh3YZJj5xBj94ohQNtjwPTeAGEwikZCZwRUlK5ovZogEBCECDbPUwWwMAgSbX+MZSmvJncXxiAH7QgAY0wZV1XCCQELAAQHaoADu4gQI8NMgHzqABwPnO+MwwSx1YsoqSWogAAdCBDowRW5/E1gJaEEY1cuyU2MwmwG4UBDpGyI4HYQOQCqCDLiIJAcd83UF8ucj0jI9XOkCAzMoWuhwuIDqchGYZVdX/gSDCYJTX1KZAB0qrGzXxRuAslod2YACZ9fJGv7zROx25g6TRE3rYSsEAouNMfSYEWwqwZjUDStCSmrRLBvVmehJqEA8VYAbpjNdDIxTRCE20QwaQ5zyVqSoKLIA++OykqKJ5JRr8tD4AvRIbT8rUpm4npQiFmGRq0FCHfhCi7RQmwjoEU4vyVFQDAEB/OioqUh1EVQDYaH9AINL+nMCpcI0rgKD6TammxQAVtaoSsSrRrUpmBrOsgWAFa86V5UxVBNhhfwjwgKvts0VnVCxSn9mit8r1spidDV1XatceGKAGQOpjH3WalpmmZwbssqlf0wLYKg62Bgz10EXVJyqy/45VrEp9bH/CKipRXsmymQ2ucAdj0CBENVM4BW0VEcBcBMyAtOo0yAMDoFKtosxD8YSXFWX71Rb59kqJze1Hr7QABYjxvGIkAGXrA9zhuve9VDFoAI6LkIXm9U3P9dRVI0Tdvl4Xp4U95w24a62iavHAWsTt4nTLUVHS4MEQfvAChMpe+Fr4wk6RL30VOkkdxCu/59pvevoboe0dpFOPjKlknEvgqrWImT1dgGSjQ8ArKYDCVwplZTHM4x7TRMN1Ra5kCqBLeIH4PWm6EYk5+98O1fJNLCZbd6PjgXtii7cLHi9SFeADbPkUx+31sZjHXBL0pEcD840QAzrbAwQYE/+/0J2YQJRc3eCwVE6zvIEBYmrF+zqowP3RqBlnMOMa9wfGoFxvmMnM6EZvhAERQvON1izkDk2Ai7NcwJtDnBA6b1hJ49T0BJprxfImUyFh6I9PZywqAChYd3ZKEQC6nC0KDACoMFi0o3fN64hA+sxpTg+l63tOHSzgtVf0M5IP4ukgn/hNCmAoH3ewS3UtpD8PaGtPcUzAENF6arrutbjHfZBff+cCQeCDmtk8ZAW8NpJIkvMPjlgQpG0OcNe2XbdtF25y+3vc5i7YsA8SM8LJm96VKx5DUBhrz/X73xB3dMDbNXCD9E9mB3fZnVu3uUEOhOEIuZPVHh7xkot54uP/qnhBLq6yjJds48NLIoPntm+Hm/zmu0Z5rlRuHMu53GEw/8ELk+ZxgYD8ICIHN86XTmadW4rnA2F5xH5esKAPXa8zH51Ckr4zkjP965l1OqOg7h6fKwThHLdc0X2o763zG+xwt7DY10R28m2O6u2yusy1rLiaK87rcQ/8SeceprpLXWF4H5feO77wtjf874KPPGYJTyTD3/3sGpel2hvvOb8fDvCSD/0pKT/p2Rkc8y/XvMLz7TktuN1zdRG97E1K+nU3cm2Jz9XiN896yD9ecbMP/kBrL2zT4x71QFe99zjv+5DnTvjQxybxv2P5ER6kCC4j+9VVtnZcf56Ec4u+//jfKKxxGX9tCpl+cMguzss36e2Gs934509E5LVLIcS0vkHUf5u6u07eAsF1NvNwbjM19HeAKWR/5rda6JcQ/HcZ/ud+r9d8zfJ8CHiBB6SAuaIQKSMz6Zd97JY0APgDArgxBGiBGJiC76OBlsKBEuSAIFhpx/d+Nhd/nqOCOHg9LMgoLqh/BfGAiRGBZkeDFEgvKJiDSLg7O7gmPWhDMFgyQnh6BfEGU1CFVWgIQpCFWriFQpABXviFYOiFhdAGEVCGEVACApCGAlAGSdCGbviGbWgCDjCHdFiHdjiHU5CEetg4SxgmTUg4BaEGVjgFc1ACSlACiHiIiYiIatiIjf9YAmZoho44iZR4h5Z4iZiYiZq4iZzIiXm4h6D4M1Q4iFNQBIhoiKeoiGhIiY4YiavIipRYBp04i7TIiXJ4iw6Ai3JYi7zYi75Ii58YisL4MVPwi8aoi7mYjMa4jMzYjM74jJ0YjMM4jf9SjNB4jdiYjdq4jdgojdT4jd1ijdw4juRYjuaojd4Ijuo4K+J4ju74jvAYj3eYjutYj4bSjvKYj/q4j9BIj/b4j1yCj/w4kARZkJrojwCZkDMikAbZkA45kAipkBJZIAz5kBbJjEwAi6wIiZHYkR4ZARZAiiIpkm4wkSZpKxV5kXeokaz4kS5phiMZk1Z4kjSJTWrAkpP/yJEv6ZEhKZMjWZI1GZRCOZREWZRGeZRImZRKuZRM2ZRO+ZRQGZVSOZVUWZVWeZVYmZVauZVc2ZVe+ZVgGZZiOZZkWZZmeZZomZZquZZs2ZZu+ZZwGZdyOZd0WZd2eZd4mZd6uZd82Zd++ZeAGZiCOZiEWZiGeZiImZiKuZiM2ZiO+ZiQGZmSOZmUWZmWeZmYmZmauZmc2Zme+ZmgGZqiOZqkWZqmeZqomZqquZqs2Zqu+ZqwGZuyOZu0WZu2eZu4mZu6uZu82Zu++ZvAGZzCOZzEWZzGeZzImZzKuZzM2ZzO+ZzQGZ3SOZ3UWZ3WeZ3YmZ3auZ3c2Z3e+Z3gGZ7i/zme5Fme5nme6Jme6rme7Nme7vme8Bmf8jmf9Fmf9nmf+Jmf+rmf/Nmf/vmfABqgAjqgBFqgBnqgCJqgCrqgDNqgDvqgEBqhUjkFkdiTVagGEtqZEdCJGamGOlmGpJihiIkE49iKkUiKbyCicikAD+mISBCJUDCIQKmiW8miKkmLG/CIFTqIGEqjR2mjN8qNHZqGHxoBIeqj4AikQdqQJmqGMWqFKYqk47cBS1qlnOiiO2qFMyqlJWelXoqNOeqhHcmjXNpjX3qm+jikAlCkR1qmTNUFjmAIceoIhVCndZoEjcgEaLqn8NikZfikVRilbqpB0bEEMGCoPpCoinolFP9wAieghXkwBRbgio1IpXx6qeg4qCnkOV02CQmxBTEQqjHwAlTACHRwqo3QCHKwqkqgBGGahpgaq5gYkZp6PWBkMe0DqqIaAzzAA7v6q7zaq74aqlnwA6NohWV4CHeaBGUAq7KqkoJaqwZ0q/uSPlwArNgqqsM6rMRqON+mao6ahXJqCGK4rM0qAHr6rOQorRhErWSEEFmQrfLKq79arPexM4YaHYsKOm4wBY/QCI8QB3LQqnLwigJgqeraieyKQO7qSQkRr/MasaG6BQlBHQCUEFSQrb26q1TQsX1ABwCbqnJghkjgiJi6sAfUsB51EBArsfNKsc5nO/iCEBmLrRv/67IM0bGnSgf/uqoDywGvqqT7iLIGVIA7kz4t67LZCrNId4QGobQRyxC/yq2hKqw3O6o6C7JV2JEGm67PKABEW0BGazMKgQVQK69MaxAluDEKcbbZSgULAQbz6qvCKq9wmxBSwAB6u7cMMAd+iwKnyIivirArGbbxM7Zsi7Fui61pWxBrazFtu7i/eref6rJUC6yUu07fEUw0ZKxkarjvg7iQq7iSu6sTCHwJUbocuxC6qroxYK8IcQFMMz6gez2iuy8KUbOum3VTE3sI4bqhmrkH0bqqC7sH0YdEsh61W0CPi7uku7t8930IQbylK7wGQb2Sa7zHwzTLi0DNmy0P/6e7qsu7XVe5wIsFC3GtwKu9BYG8N9K9B1SCtsZqO5a6wBsD5DuA5uu67FsQSVu6/TsQ7hsh8GtAJTgAM/BqvxW5rmu9BJE7/Ya9ixvAA/G/ktu4BWEjglPA8SOAPtUBR6UqDyevFZAAJHDCJHAAEICtDiwQqWY7IrC/xbsQFry4GEwQQPgwHAw/oCRWaYQtIwysEMACNhACH3DEB0ACRYy5LtZ5D3u/FCwQNey2NzwQOTwWdbfDu+NlMgYDOkZSBiG3wMoCCVABwPoBOUACk9vEiOVP2NI+U3y2XEDD91vFAnHFHJDFWnw6V4ZbHnAD9EtjMhyqIZADK4ytEHAAa/+cONjiTARATW/8xPJ6xEdsxku7EOJbunb8A3isx3tcOqoSWfoKACkAxgVBvRUwA5astBQsQJyEZaZMEDVcwjaAAyiMAzmgyMC6yT+QyZILBh8IhZ98PWj1ai1gZeI1vL+aACzgtq3cyGNEAYSGLWblv0JsAyzwAb9aATmQA6s8sZh8vwvBNJ48zI0jOqLcHwugbYI8vb+KA7oMtRRstPkEA2m1sgbhBMDazdkKAQkQAr/Ky74cqiqQAweWy4f8q+OceebsO6LjaleSArOmLYM8A9p8tvPMT5SVVLFCs78aAjaQ0C4bBOG8zwgtqh+QADYQz6K60IkRADAd03IUSw3/3Tty8wA30AER9mAdMM2Iw7K/atHObIMtUs8w4AMKAMkdfRCZvNJuK7XAasLYqggH4NSmi3xj8UpaPQTU5URwQNM1vTtyAwLmdV4Iplb9gbTvfNFQO8f3eiW2xVETvdQGIb4qMAMijbMLAawHYMjymtctPBDNxmRhjTo6Y1TeN1Zu/DmSLKoJwNIua8duY9T5EcItMrNMvauFvLhQLaoQYANs7bKB/QMEw19f7WyFbToVAwJoLSrT9NMG8b8fgANUXLFwvV71wUzfGh0KIdIhoMZPvde7qgI24LajPV1ZFRwmltqlUy+InS0S3SJ5Yc2/mstna8ciRwAHpl5iNAGL/10fDByqfe22L9DZhAzcUHvcfKVazK3au9XaovIAM+B9uQusFWADCYCtI5ADAL2r2N0izhRhHTAABD4AlM3b9ovSM2DcrPvR6K206k1TyT1F7e3eO+MDHdBY4P28uzoCNkACIyCqI6DSZfyrwByz9XHgt3Ul4R2qVg3hDa7ZD+6y6Cti31FT7lThzW01u13fiKzSWoTNIQ6spxvXjGrZqNHiMRACOJDX8zraP0C9443RCpFap7UC/qXjjkMETlsQAx3cKA4DKt4iglZhCBEE2JoDzYzIkA3l1DsCeE3lmHPjRIIGWv4434stMuDj0IsQqoZjofxqEZytJMAC3xwDH/+A3yLtBDG+qzjQ36ysEEs4A0Ry53gOf78rztE7N4OerSD9zyHw2zmgAsAaxT9gwR8g1Nl66FE86ZVu6Y2T5yKs5Is72hA8yL+ayKEeAqSOraZew4ke2qE6AjiQ37vq1rATIUZA6e8L63kj66ISxA2cvxtDBLg+wXSMrbNNAipwxCqQAPC8ywpRfmTRAEPw6s5+N4k9crTO4JuudQihvvyb7dmaxCiswowbzN/RAMH2HUWQ7niTO66X4Kob2C/sxPAKxfSuups8d35gXLYH8FxzdKd8v4GtsrFcwXW8EPoMvA0fgxK/NRRPEBLstjV+EBjvWAnv8SXtuiT9hA5TziH/LzAjPxAlL+conzsY0NgM3/LjqxDYJ8wznzUn5HjKvL5sXEIIYbYsz+c/32kuYwRDnzUp7yfXPtSMjD4crsk+X7ounXxTHzRVD9vUPe9vrfUeDbwM4eScjdV5F/Zi7zw8X7rIboS2kz5ffrbmXbrl7faKB/dAM/ZpPfcXTNSHsxxeruntfraj/QVoB/gCAysXu/KuK9ldThB5D7V7L7kRnnqQLzK3ey+Eb8OGH34E//Snz/kKMUNZ/vkfE/rZUrYbjxAWeziLn94LgebA2/l84/ohA/vY4vRcH+a2n/q13uiqy+g2Pjm+DzIFCC3SEi3rjuBp3+dNC3u3D+MKcfPy/7z6s9v8H8PlLUIB22IQRc/iWy+5p8vp2S/ayA/Akv794C8wd6IiBoFDKSL8Gs+xWQAQWbLEIFjwx0GECU/AYNjQ4UOIDE8kpLil4EWMGTNSodjRokaQILN0TBiFw0mUKVWuREnS5UuYMWXOpFnT5k2cOXXu5NnT50+gQYUOJVrU6FGkSZUu5bmwoYwrMas8nPgSAkaEAy+OPJgRptOHFE6MJSsjIoyqJD+GZFsQS0wubeXG4OrSJEu8eJnu5dvX71/AgQUPJlzY8GHEQ8HKWDNTi8O0JDFyPOgEY12ML2BGpBC1o4iIkSvObVvXpVbSImHezdu6ZWLYsWXPpl3b9v9t3Ll1/3B6ojFN0BJhTkZIBeOWg2sJUnYJsbPLNWYfEnmpPAYVgajlmiapPfXx1a7Fc9hd3vx59OnVr2ff/iUFGCJw9oa5xf794uB/WGdO8iFjmKJ7qIvqLkPIq4O8464j774rCLmXGBjPNfcqtPBCDDPUcMMKYdAiJwHlw8m4iyAE4z78XnIIwJjWgK8hAk8zsCusEpzxJe+wuC8zKnp8QT+XJJwQLwk4NPJIJJNUckkmZapip+hivInEB3N66jeZrngRBikZBJK4yjDiIiYsbgTzByoJgtAlI4bEi4Em45RzTjrrtBO9KzDICcGbwmCIRZqugPElLno0dM0z04zsYU2XFB3zhyASBZKkLyRwcyU479R0U0479fRTvvi0KY34sKxpKhj0vIk/hLgQyIkeGSVJUQhZpfEimdBA4VKUUJACVGCDFXZYYou9KQ0Rc5oqDZxszcnV7LIIIrkzRX1Jil0vleALY7v19ltww03S1Jy0YHZVjN4ayrq6ohWIJmzd3FZceuu19158LSR3JnaJimsrny4Y8ol8Czb4YIQTxu1EFKcdSsGfjhiPYIUrtvhijDPODeKIXQNCY5BDFnlkko0Kwj6Hf2oiryNKdvllmGOWeagnVkLhjJlz1nlnnnc+42c0ehZ6aKLnDAgAIfkEBQYAcAAsfQBzAIsDAwEACP8AfwgcSLCgwYMIEypcyLChw4cQI0qcSLGixYsYM2rcyLGjx48gQ4ocSbKkyZMoUzJcc/GKypcwY8qcSbOmzZs4c+rcyVMhGzFA2RQEChSjFAZIkzbBOKaHU4NOe4yRWMXiFQwKibikWOVEz69gw4odS7as2bNoP0pBwaGt2ycXxUSdStBL1Itr3eqFa7Hp04JzJcKoOvEKhUkKT1DYGrEKDK9pI0ueTLmy5cuYyebV+9aiXKd0B9r9S3Ez57Z8KfrtARW04MESRVGA0SUxjMWNYTzOzLu379/AgwtHa/o0h9QTA9e9W5qt8c6qmRNUDlE37IdrZOiunfCEbtwOrVj/hzy8vPnz6NOrX1/8OfKI1AWOZj2xvXuHbMbo1z+/dQ8v++knBkPWwYBVQ9lZxx1C3n3HmEKGjbfehBRWaOGFGML0hXPP7eWQFyCGGN8Pq0UlnUJfSNDhaRJ8wdBnJp4oUIwmhpZQgTCIsJJ2CtpmHXgJRShhhkQWaeSRSGKY4oqnvYcQjSOWGCNDSzLJWYsLwUijfzTaiBCOOS7EY4/d4QikQUIOmeSabLbp5pthVWmlhwtB6RpBUpq4kJxzuoVlQlpOCZidXh4EZpgIiQDmggc1WOCZA6WpJpyUVmrppZhaxGefqNVJaEF5yljQppxy8OdBgZpIFFF2SkXgoToa/6Tooj6a2cWtuE4yG5jkZerrr8AGyyappTo5nZ0uhAiiC60qpGKppxkBaKvUxlioQYdmqy2jBjmq7be3CSvuuOSWO1wU0BqnULXsknZQuqcxMG271F5bELj40lZrvtma6++/AAccFrrw6rUuvdQqVLBe8iKUKsIjGsrvtvtOjKPAGGes8cYjEbwwBwoxCzGUCn/MQcOojgylvQRZnC23BXnrsnUc12zzzTgr5PHCCs2nsqgEmXzyvD9HjO3MOMJMkMxI5+z001AHvHPBPRetZ0JCo3yQ1Ubfi3SBSg9ExNcFRm322WhfOjW8VXNNH0JZH8w1ywON+XWvBnVBNs1p9//t998Yrp1u21yX/LHWXBZNt0BMu4x3QXrvDQPglFdueXCCQ0u41YYvjPigczPUuMWPExT53penrvrqaGVe6uZFd17w58dybYbokpc+0Olks+7778Df5DqnsP88INwm0z6Q2//hvrfuAvH+dfDUV299x0IXr/Lx7yYvt9VeOE829D9I3/T16KevvkTD96n9yNwbFHdCzIe/0OgTk2/+zOv37///A2nfnFyEEJ8VLX4FKYL36Oc2+1VsZvoDVwc8AC4AWvCC1ROglc6QEAMaLyEM4EwDmjDCEpLwhApk2PdihIAdGOCFL5wAlBxYJm1RAAS7ylYEteWBGQCgghgMohD/Lze1CwTgiEhMYgAucBoOFtBOCDDADKY4RQMoAEoIJEgI9aKBLnYxAEPwYhdXwBnlzYhGBdiBDiaAgDYiYAI6WGOMaMigbw1gBgP41g6zBYAULICC2hqiIAeZtqmtwIQNmAEiycgZJx7Egz2owQ1kGJUCTGABC6BRFgeyxedoIABMMuMPoFSDHRQAjROowRzFByYKLIAGC8ghrxSyv+8QgAID+GEgCcnLXt6sfTPYYELMQCM4nhJKCNAkCFf0yVCusAcIWMAx20XHRmmrAz8EQB51SEtt5fI2f9ylL8dJToABU5gIkVIBZpBMhG1SIJ00TjNXJEoaGaCd9Kpmt7RF/wAawMADseRmQmoJAwIA8pv9KqdCFyqsczLJkQaR0g52AL9ldmieHaqniaI5Mn3GLFstAIF1tClQhNQSmz8K6KEYytKWWsqhK4IoqGLEzooiJJ6nwehzNBqVCVAUYh5dWrZA0AHrAFSWk8pbthRAAx+MdJtgYolLp0rVI8G0QzLF00ZnME16vfMHOOWMTo3DU6fUQJUsdGMbuxrUgTSOBgTAEUlnOdBD0UABODrqodJQ1b76tUJXfU5WB1IiBMyARgg4q2IpGZWvhpWLoKTnCs9qTxga4Ab4bN79DgWADjjVqHGlq0k561m5QrVAfP2rald7LibNIIVYTUhhDxujAv+o1YUxcuyKGhDZjK7Qp9W6p4nayjgw6VWuRcXRHo36Sho497kdUClqWUvd6mYGmA14qGxNtM6u0qgGBsitRZ/DW2d2cKOZpJYVh8tK3QBAAQOIr3xzGdoCLde9VMwvFZM7Xev697+tc212Y7pdE8mxVeAV701329udwg6z6kWrU4j7A5m5cr4YVgB/dXNfVwISTHAFU2oBTOIS9wS72k1njGqQXjslWFXjNU55mQQ7FnvXRAaQsGYrhlC71pfD3SxQjw9FVByN2MRITvJMziDgFB8kTwtg7HfDC+MFd2jGKyoeJjMbFQQceMLtNei3NGzfIFtHzNf8MQyOrOQ2u7n/JExekSKdHFE0GuCnMZrADHTcA91eucHPKV4aJznNKEKYvZu1Dkq/1YEfL3fR3yLAhtn85kpbeiNx7tCcCaxiKO0gym685AK43OcYnwbLHXqfAqRIRR3wGcyJdu+Hs+UDAPgTyHW1zgOQeigPPKC/lw62sCuS6ecEwAh0nikUU6lYUjvFzx97H8IojL9vfXY3ud4bpYfN7W4jpNgFG6xAyMA8aPPsvFyjdu7MTLZte/vd3gY3vMT9g4fZ9CCP1Ry6wddeCLL7a+6Gt8CDLe900dveEDM31fZdNHU/799IC/jAJ+7mgkPr4OU2NdsY/jOHjw/iM5M4xUduYouXCuNu/1P4xp+Y7n47DuQuEznJZ+5fk3MK5VxT+eA4rjIKj21vFFBIGiS3ZpobPck27xPOraZzfbOc3wsh6MSETnSZH/3qfU36nJZeNDJofOdP51zUiU51yVkd62hvqdatdAGiWY1lTcgez1XGEKnzq+zaTrveV7t2JkXB7YpLiAZpPPeR1Z3sCRm65Kyw98ZnXWh/dxjzWDb4LBceYoeXHN7JFjbHe36cfV9R5FPmNsrLHSHEdFvmUZd4onf+87AfZOg7NHqDIBxhpjeZQkJl+LFrvvWSe33sh4/B2T+n9kOZvOBP/2Tmrb53wN+b8IlPff8Z3zjIJwgblI+Qyqe6wIXzPf/rEaJ46Vf//EK8/mmyX7u3L1/34Bc7zC22+a9NH/34p576OcP+5ZX+/dEWf7EjftBHfq6XfwjYP/unF/13RqHTfcxXZ6pHgNMTfZyXgBiIPgvoFg04Sv8HgfDXaeE3f1NngfaXgSiof5D3TCqTewEogvKXbQV4EOW3BEJwgziYgzqog44wBT7og26QgkJoORvYFh3IfQfhMUpQAktYAkzohE/ohE0YhT/4gxYQAVhYB1q4hVzYhV6ohXcgAGI4hmQ4hmWQBGiYhmqIhg7Qhm74hnAYh3I4h3Q4hxEwhHhoNleIhViIBGX4h4AohhswiIMYiIZIhmVQh4q4iIzYiI7/+IiQGImS6Ih3mIeWmDMCMIma6AAmwIme2ImduImiOIqkWIqm2IiVeImqyDGZeIqu+IqwGIuy6IqpuIq2KDCtOIu6uIu82IuwWIu3GIzmkou+WIzGeIzICIfAKIzMKCzEmIzQGI3SaIrL2IzWmCnPOI3auI3cWIfVeI3gSCnZ2I3kWI7T+I3hmI5sMo7m2I7uqIhMcIjyWIYWoI72CCfs+I6MuAHz2I8CUAJ8GJACOZAEGQFQUIUImZAKWYX32JCrs4cFGZEEuZAUSZFq4JAYmZEauZEc2ZEe+ZEgGZIiOZIkWZImeZIomZIquZIs2ZIu+ZIwGZMyOZM0WZM2eZM4/5mTOrmTPNmTPvmTQBmUQjmURFmURnmUSJmUSrmUTNmUTvmUUBmVUjmVVFmVVnmVWJmVWrmVXNmVXvmVYBmWYjmWZFmWZnmWaJmWarmWbNmWbvmWcBmXcjmXdFmXdnmXeJmXermXfNmXfvmXgBmYgjmYhFmYhnmYiJmYirmYjNmYjvmYkBmZkjmZlFmZlnmZmJmZmrmZnNmZnvmZoBmaojmapFmapnmaqJmaqrmarNmarvmasBmbsjmbtFmbtnmbuJmburmbvNmbvvmbwBmcwjmcxFmcxnmcyJmcyrmczNmczvmc0Bmd0jmd1Fmd1nmd2Jmd2rmd3Nmd3vmd4Bme4v85nuRZnuZ5nuiZnuq5nuzZnu75nvAZn/I5n/RZn/Z5n/iZn/q5n/zZn/75nwAaoAI6oARaoDAZAXLIj3+IBAR5kAlpoEeJoL0YiAWpkBcJoSVZAvqoiApahgA5kBagkG+AoZeYjxsqixQ6kQl5oSRKcyZ6ojAaj39YAm0AogoZhC1aXS8KozzqioHIoAPpoAiZoxa0oz16pO0IiDQKokQKOEyApFAapYooAE36N1J6pVjqhlRapX2TpV4apejIpVGjBSdQpjloCIbgCIaQAWyaAYXwpoWwhoL4pXQai2Eqpk8zOksAA3uKI9cGAz5APoxAB4RaqHQQB3KQqIoqB2P/qKD8+KR1mqV3iqc5U235Qj48wAMxsKmc2qmcmqmgGqoQcBA+KAg62KaomgFrmIaRaoyTSqk3Y6n4Qj6eWqudGqq4SgUmiDQL8gYI+QiPgKiLKgdKwKiOKoaQ2qpx+KqwWjNERwQKYavSGgO4mqkxoKsGGHwJkQXTSq3VaqtZoAYKyYfDKgDHaq7mCAXNmjYHiBBb0K22qqnyuqnYSoPtehDcOq3Vqqm1mgULQQWfuq/86ql6YKg/CAUD2QYlQIgMm6yTOAXrijb3ahDvCq8W668I4RiScyD4Cq/yOrD9+q+3uq8WuxCl0oRTuIQEiaMRGzUTWxAVa7HdirEHYXf5/xJwWCCz8EqzCAGwIxuqMmuyJtOBLQs1L0sQMauz4CqDAJcQPqu0tsoFCwEBtTqvIDutQvsxRFu0TnO0A5G0UNupPAs5Vee0YWurW7AQZ1ur9Yo8Wsu1f+O1AgG2azu2plO2Pbu2npq20aq3nNq2BlGEHAAEcNs3YSC3P0C3Z2u3u4O3B/G0fsu3CeG3f6sQgktvhYsz5Uc2jOeulLupjBs9jmsQkKu3kosQn3utlis0mJu5NrO5TYsQ+Uq5oVs+o1sQpbu2p3sQqQu4BXG5rns2sBtx25q6u3u3kiNVj2u8avu5vksQwBu8UTO8BVJraiZixfu5xys2iIcQVKu9zf9Luc87ENErvU9DvbqGSS3wLQE3u7V6ACxAAvKbAB8grdtbXL+HuqkLBgoRBL27uibTuuabMegLqNqUAiKlLe1rqypgAySgAh8QwQcgvyNQq/dbYd9yQ7cmTrybuguhuGGLBQD8MQI8wAJTwA8QSz00a0aWvZ06AjagArZ6ADggw516wdV2RwnMwQbRrQcQAkAcAgdQAdL6walbuz9wBKxrwk5TS7WWR7WWAtryIAXhvjEAATZwANM6At/LqThsQ680Ayx8MZM7wzaQA0EcAiQwAwnQxZxqxJ+LxN73HATExDdTSym8K7DEw1XsqQmQAGH7xdnyTQCgSwmlv556ADH/XKswbANE3KlwXKsQQMNUZAMsUL8hC4DnZsd3fChPXCCSdsgH4QSeushQK8itFE6wxGvf0bcvPAM2LMkhUKuR/MI4wAIVvKmTjAMk4MYxIMecYURJpF8zoAGnwck4sz95LGR4tVJmy6kjMANn+0C60WNE9adJVRC1SgJaDLW1rMs50M2eCgEJgAOeCsxyZiXI3Ml+Olc/MgO/BiYKAbkfIM1hqxB2k1If1mglZRD+a8vTrBB0ywKAPK2+jM6aps7rXDPms8xyZchl88ybWs8B/SWHMmQFtb6iRbF+XNBKO74DwQWe+gE24Ms7qzOupdALvTHSU2sLAAIwHdMgoAAz/8Br89ypFH3PN5LKLDwAO1xmntupJDDLUAvSAmHFfxy2UqvJ8TIEKr3SGTMr6Yth80UAp6UbN92pM5DLSqsQFw3R32EAYww9YDvUYWvUP2DFWRzIKP1nTw3VAuMtn5wt/FwgMpDVnJrU3rzTj7IA2kTVCgDW2HYQYEvQZ70QVjwDmKy0F/wDyObWhAfXGOMtDn0orrTBg728nVoBOPDIOuvVOOLT8wUAMa0A0oVrhJ3IOXDYCpHYi62zjZ1vbYFqZCXZGeMoc60tKQDR5PMC75sDXN2pNOzLoK3P1fsjOrBhiJLam73VRY3YnhrObP11bkHb8WLbky1krFwgHoBD2f9MENKqyAfQxR/AAsDtqUYd2oItZATwp5030CTw3K3d0dNtZeQFaNeN3QEjq+BCq9I6AiyQXzggzp2a3sYNxhq9HQkh0uNsyeHt0fQK3c3t2TIb2wxmXvr9L/ytR67styB9uLqm3Bf9051nxeBMAq8NAeYd3DEgwgqRs56qxgbtyxbeIUCA32WU4QCz4dri3+K7qzNT4tMaAmcsvzmQxSaNxD+QuzGQAL1cqyow4J7Kv9TdFl2E4TpeLtudPx2utyBdwBMj5N06AhH82ucssrZaziFQ5vB73p66ELLNAVcuWVluLoj7A/+breYnu0eM5rZa3vJLAixA4JDsLMxkzHT/Xufkcud5bq/ayudx7Od+m7XPsQJxfhyKXi6IC8Ly7eh5B+m0K+l6S+kFs7WZXimb3ud63m4u7LdKzuQ6jTVDe+rjkuqRvuqxexAwHup4PemyAy+mTutvYuu87umsnrefu9QJYdIV7bYLE+zCziZrQOyunhAYcLsEAeunHL4eTurAHu3AAub8QhjMXexKZXYSHbnc7uXeni7QDu5IIu43mxCcrrS1a7P4EnDaztjrvrZovYLwninynu/0ruo1S3RUnO3M2+X+rhBoAPABfykDDy4LfOsHn7+aTbmNjefOO8IL03YRL/HYPhAmfrYXjO9AhOwa3+9na9TlG/KUMvHs/9vqpsu05+O9C1/GP54QLw/zbyLzCkzzumvz/KPzlEvlCPHPO/9tS+zzlHLt6A7q6o4QWtC9Hfy537y2Ls70Aez0lILy3zLf4FtHGN/DHizQBn8QPe/1awL2fEwQJV/f+1T22nz2BW/xat/0bN8m+wMpP6Cx8iz0Jl9DZHPXRu/rd2/ugav3e9/2YCIDYYAQUE/GCEHKhZ646J0Fmm/BhH83DL+2Wb+4bf0xUtD4fI8jMqC8ByHVfKPym/q1Zy4QtNz51iEDaXD7uG8FrOzjlBv6YYvQm2z6ScI7qc8QrD856R4DsC+2AgEGs0/2dq36kcJr0KP09LoF2F+6WKD5u//+xmiP9wYxx+oi/GtS9bohAtKfED+H1cm//JyKsXRbMegfJBsNs+g9EKXLt2CL1gwOEDEEUslSEIJAhFQUHkQYI8sPiBElRuFQ0eJFjBktSuTY0eNHkCFFjiRZ0uRJlClVrmTZ0uVLmDFlzqRZ0+ZNnDl17uT58QQMGCJOrpEBlEJILgWVRuTS0CHELU5jhPwJNOjIKlaBngAZtSGWiFScboHYtCEVkVmcPoQotmFEtQ25hLyg0e7dnnn17uXb1+9fwIEFDyZc2HDNn0JREoXBNWVchGRTUrCqGKtWxx69ImT7w21kiJAHpl0b1incsSKP3GVt8clh2LFlz6Zd2/b/bdy5dUc8gWFlIAqZT4qOIRll5ZNZgRIBGURpQeOfBUomjjYk8c5SIzpJLRJI67tRdo8nX978efTp1a8XeaXlFeaPux+HoSWl8i4qtUMMssX/f5G4UGjAuSDaz7P5QnoCvIyOYO9BCCOUcEIKK7RwpTVUIs64k2CoYiUtYMgvpQNncsq6H/77D4ySFmSwIgcvlHFGGmu08UYcIfyQJRFGRKlEmU6EycXWULggRySTVHJJJpt0Mi/3SDyNps1GG7JIKZ7Ucksuu/TySzBvqjIGFF+S4C4UsgxzTTbbdPNNOC0EQ0X/ZPrizIwkQCNOPvv0809AA0XviygKNTSKLwRVB3RRRhvFMSAAIfkEBQYASAAsfABuAIoDDgEACP8AkQgcSLCgwYMIEypcyLChw4cQI0qcSLGixYsYM2rcyLGjx48gQ4ocSbIkEjRnUqrMKObPQTZiYmL8EqWmzQsY2ZCJd3CMFy9kfggdSrTo0DUX1xglagVpxSomo0qdSrWq1atYs2rdyrWr15JSUHAYS/YJxh66evZYe/GLBLJwj1wU04OnQS9rxyzdO5TIlYpXiPD90UWGU4lVYHxdzLix48eQI0ueTLlywrBw4Zq1iFYt24puM8e1SNduQbw99A5eeoLCX4lXKJwY3AWGYcQwFFvezbu379/Agwsf7hCz6LKcXeiCV3DM2h6g3x4nK5ciXXlpT+ddzRqG64ixYcz/5lvb9uGGiXNzX8++vfv38OPLn0+/vv37+PPr38+/v///AAYo4IAEAmjcdGM9Md9zqg3l3FryhYYgdezBFFNMZDzHRlGomXHhhdydkJtr7YUnHm25mcdeeuoV6OKLMMYo44w01mjjjTjmqOOO7x04IQcKrufTTz8xWNSDzyXJnhE/wtXEenQlmaQYHEr5nBchpkgidyaeSF6KKq7GYos8lmnmmWimqeaabLbpppk+NhnkaqhZ2aBQSFq53hNNZjYnX1Fa2QOVRNUpJZariajlFat16eVe5aVo2GBjkvnmpZhmqummnHbq6ad7xdnnn3sZmuSdP+QpJXd89unnaoFa/0noUKZemSWYWy7l6KNLRSqpUktVaimoxBZr7LHIJqusp6K6SqpRtW5HlKpKDtaqq68CKuhaswoVbQ+IDqYorowatSuvRvn6q1HCDrvsu/DGK++89Na7VLPYPlvoti4Q+ZML2/YwWBPYTvfkXrEGrDC4t4Lp3SRdRCwxBQ7nNh6kFWescYr2duzxxyCHLDKNURQ83WDfLrwqXwyYLBoD2qq8cLh8jbvxzegWpS7OGo/s889ABy000CW7nBnKMi88WMtGkwUzwkkrTPNeNvOc8cW9Wo3z0Fx37fXXYL9ZdNNjIR31tkuTPdbTSyV8tq2Jar0x1unKvXHYeOet99587/83Ntlmv73yXkyTzbZRbgs+dXd2V0y3zo1n3PfklFdu+d5/Nx244M+lrfbhRSX+9uJGVR3540TtHPnlrLfu+uv0Zm705pwLzLLaHIBOlOhnk16U6Y2jPpTqjcNu/PHIJ++m7C7Tzrnnhsdc+1q+EwW83cILRbzdynfv/ffgF8i8yc4LDn3Tug/Fe9TVD3W93NkTFnnF4ddv//34szd+weW/fb7R6RPK+pLWPqG8T2vx257c8sfABjrwe/vD1mDMML3O3e5zg6kg9Ro2v5ylroNgeqAIR0hCykXQVYOhlvkuGD2+aJBhcQOhB4cnQ3eV8IY4zGHITtinFL7wfy4LoFD/XljAHxzQagmsIQx0yMQmOjFePGySDzUIRJMJ8QdE5OD8kljDJ3rxi2DcVBR/NMUK/s8IDWhCGteoRjUWITNXDFgBFFCDOtZgAtsq4hFpQLG5oehmAKDB1sJIyEIackeZ08AMFsnIRs5AA6Ipo5QQYABHGkABgvpfEALAyQAMIRGd5CST4BJHQU3gBjqwYw0McIMaFOBQWnQYDWYwgJtxUWOzBMEgD8nLXvpSQCecgRT5osIa3ACPzynABBawAD2x8DgaCMCPSimlUyIzSZTcASxjqDEQgGABfbzaHzUGgA4QQJB3+6U618nO+QRzmHuh1gR08EpBIcCZhJtQNKeZ/0EpFaCVctymuDZGAwLAgAC11NgtK+YBg3ZAl+lsp0QnSlGivJOMxPTnDO4ZtSqSZZ8TouZzdmCA3sUyRQCopTn9+CVyJpQAHohoRWdK015edEKS7MEOtHk2j44FpAgSaQ8KMIN6EvCkMPAAOHNDgA4odJwOowABKDAQAMi0pljN6hNviqCcbtR/zxQNUKcj1AmU1KTcdBgAUpCihz61pRUbgFVTtICYSk6reM0rDrl6sow+BwFFBWs+ETTW4wi1jqPjDhEy5oEZ2JWp6HSYDCilMZiCSa4aC4NeN8tZBvL1OJIErJUQoMo7Dm4phYOmNEPaz+cgVkqO/CrcoJqiFP/Mta0A8MFd95KGjHUgt7haasXS0NniGtd7wVwBRuOJzRmMVpUGOKsFBzudwr6stWt5bcAMwNENrmZnFFhAZHPjA8vSjy+9rdgExpubASTUYcQ9rnzn27pgNmC5S8kTUY0qqFVKqVtFSa1YVxtU7PaAkgvj7mkx5rABQNRhv93tUtILJhoswL0Ydm8KhAum+NL3wyDWm33xaxRV6eCa/ZUut8KaGevC0cD7VZiCq0Xb8HrzxjjmMMfQ6zAfACClGcYwCN6bIg+H+MhIFhoQfjSD+07oC359zjIV5t8p8eVaqv0RCgysU55ua8bThWt7HxxXIttwKBTOTUN1y1iDwjf/yXCOs8jOwGQnI+gMUX6OAVAspSo/B8AW1SeBu+pCfx4zYAvoLoS+67Bzbkyp5+WtWp26sXK+Wc6YzrS86DyhJv8Iz8z15wK8nCQFLIDPgB5KBF18tEJPcgEG4K8yb7AD/toOqiu9GQgovWNJa2mqN2vopTVN7GIXi9MI8vSEQJ1fQRUguhNAgLQpmWhZ8WXVg+7rXgK2gxtEN7o6qDY+xdxUnOW61xO+rJkzNoDxGtnY8I73pZBdXeUuO8/V/LYBdqBoK+8lgivwAzyXsrBpI8DWNIYrBdiLy3Aukcc1fLe8J05xM9G7acwu8QtTLZQx4tTVZmR0FyEuQ4lX/OQo/6fRxY2W8SNt/Nq44wCXnydyGQ4mzR00ecp3znMBrdxlLZ/Wy/8d85mvkLbzu7kSdd7zpjsdPz83WdAdNPSleJzQ2/5hzUGo9Ig//etgv0/UCzZ1PFXdKFfXNsG1jvTVkRyETA+73Oe+lLFjq+ypOntR0g5akE+POwrUWtdLTvfCG77uMce7Ct/G8R/wPZJ+rx3glTh4uB/+8oe3u6vwniENNv7xrS4V28XcwcrnHPOon7vm+4T3Acrs80XnS8o6uvXSv/30qc/901ffpNbrPdC4619Pa5/0288v7rpPfrx5/2npTQ/2wZf96Blsc+NHDvnKz76mmX9vqHke5tEXPf8Vie92XxNe++iXN/fv7PzaQV9twqd924tn/cZhP/34D/H6p+P77xM9/Esxe0kzeSNnfpaXfwiIaft3HP1XQe8HONI3fvPHPfVnN/eXgBjYWQsoGg34fOAHfxEYchO4QBUoNxeYgSiIVxuYGR3ofh8IgeIngqRXfAaIeyl4g8e1gnDRgpzzgJoTgn9HfvRXg8eHg0ZYXDpIFjwoOD44O0AoeUJIgUR4fUdYhXqVhGOxhIz3gj8Yg0E4goJXglpzglZYhr2EhRyghWfThM1TFGowBVOwCHYwh3RYh3Z4h3UIh3q4h3roCELwh4AYiH+YAYRYiIZIiBGQiIq4iHdwiI7/+IiOeAeLGAFTYIaWyEsCkImaKAAb0Ime+ImgGIqeuImkWIqmWAYOkIqquIqs2Iqu+IqwGIuyOIu0WIu2eIu46IoRcIm8SEi5+IutaAIOIIzEOIzAeIzImIzKuIzM6AC72IvQ+ETNOI3UWI3WeI3YuIrPGI3cmEPZ+I3gGI7imI3b2I3mOELjmI7quI7sCIvleI7wyEDtOI/0WI/X+I7xmI/1Y4/82I/+eIv4qI8C2T3/WJAGeZABOZAKaTwH2ZAOSY8JuZASyToPyY+meJEYmZEaiZGT2JEe+ZEgGZIfWYkTWZKvw4comZIquZIsqZJuYJIwGZMyOZM0WZM2eZM4/5mTOrmTPNmTPvmTQBmUQjmURFmURnmUSJmUSrmUTNmUTvmUUBmVUjmVVFmVVnmVWJmVWrmVXNmVXvmVYBmWYjmWZFmWZnmWaJmWarmWbNmWbvmWcBmXcjmXdFmXdnmXeJmXermXfNmXfvmXgBmYgjmYhFmYhnmYiJmYirmYjNmYjvmYkBmZkjmZlFmZlnmZmJmZmrmZnNmZnvmZoBmaojmapFmapnmaqJmaqrmarNmarvmasBmbsjmbtFmbtnmbuJmburmbvNmbvvmbwBmcwjmcxFmcxnmcyJmcyrmczNmczvmc0Bmd0jmd1Fmd1nmd2Jmd2rmd3Nmd3vmd4Bme4v85nuRZnuZ5nuiZnuq5nuzZnu75nvAZn/I5n/RZn/Z5n/iZn/q5n/zZn/75nwAaoAI6oARaoAZ6oAiaoAq6oAzaoA76oBAaoRI6oRRaoRZ6oRiaoRq6oRzaoR76oSAaoiI6oiRaoiZ6oiiaoiq6oizaoi76ojAaozI6ozRaozZ6oziaozq6ozxamxGAixtZiiLpkS2Jki/Zowr5oxU5jUFKikPakUXKh0eKpJmmpEt6peDYpJv4pJMYpXs4pVTqPVaKpWRapsAYkWEKO2NqpmzaprGIpmnqOmvqpnRap3Aap6wzp3W6p2Z6p3hqOXrKp4K6pH76p5QTqIOaqAhpqMn/g6iK+qj9WKiMWjmBlxuCeKkpqYhysKmc2qmeyomZuAGhipEbAKlkKqmTOjmVyjODQQUx8KqwGquwygO0Wqu2ygODITeXCoiGoJIRMAeeGqyeKqqgWqwXWap0iqqpyjeruktL4aqyGq0xcKvUmqs1lD1bIK3aSq21CgGrkQXaGq10MK7kWq6PkKmJWAJNKoqjWIoWsKzJ06w306rhGq3cygMxYK0yhK31aq/cSgXf2q8CGwNZMBj2BoLwCj7yelVFAa0DO60Qi6/4qq8gxK8P+6rUGgMAOxjgerHaWrAs1oYJ+z0L2zN84bAeK6sU20EWe7ESC7EaG7ApG60gS10w/ziy3VOyEmYUKDuzr7qyW8QX2eqzsbqxfNGxRPuqNYtasYez3SMClHeySQurQHs6Qju1r2q0e4G0Sbu0RiFgTui0ynNEVkOvWFu1jSMYezG0U6u1S5EFIwG2Iiu2yEO2rCq1Z8sXStQFV4u1bmsUXEu0XOBTEkS3yWO3NzNZfIG1Mau3NcS3e8EFjPu3RRG4PrsFS0Mcmru5nNu5nvu5oBu6EYG4LLUXkyuGVgO5b8u4XmsUTsC4mMsXMScBhnu41zoYpzuFjaO6gMu6q9GzlzsYMXdFtVs5pPtWpuu3qMszvFu5vmu2Uxu7ezG8xXs8R7RuDhM/uZtuj3u0z4u30f8rvLhDvNXbNwfUATPAa+K0uNpaAQlAAvBLAgmgAtJKuUKBcxVDA+qbMc1LFJY7s63bsLArvhhUvq9zQAjlZsi7FNIKASxgAwnwARL8ASGAAzlQAbJqvz+Av43mWDfTv0Pxv6+qAiwQvyQQAhhMs78rrRwxvKL7wjAcwzI8wzRcwwkBYboEAgyXItobrSxwwdJawRlcgh1wYbfFv94brSOQAyRwABOsAgkwAyEAAbIawEQBvLB6ACUcvygsEaJxARoQxmI8xpAERzZ8xmicxmq8xmxsFY0mSG4FJg8RrSFgAyMQrlRctCWIUOHlcA4DwkJhuRCAAwcgrRXAAglQxSv/HK0qYAMsoAJPHMVTDBGigUZt9AM4QMZtvMmc3Mme/MmgjAQ4nCLmlRtzHKsVYAOFfLEazMG50QIGkBsptTGA/AOWSwIsUK95DKtWPBTAOwIzcMdKnAMJQMkIggIaEMrKvMzM3MzODBxgUm7tdcS6EREHgAMC+xCuDAO7plsF5TAOEbiNvMsD28tC0bMQoMp4HBE/kszP/M7wHM/yPM8lcW4w4APgdBGIXK8R4coWxmYHpb7hLKv77LHm/AM9+74xsBHtTM8O/dAQHdHz7Me5oQD7mwIDcBEnvBGuPGRg0gEKIMcTYQP0a9CLDKsknc0P0dAS3dIu/dIwXcMZ880O/6NUGh0CI+EBsRxcNHARM/AB/XoRwEzO2krJCxEAMZ3USr3UTL0bGQMCKUADUj3VNLBrFpEAxSwS5QTQuWFbXJ0bafAQP13UGfEBM6DSK33UTb3WbN3Wbp0VsxRbjKTAPPwQ1ywSjUXVU42+j1VkD0HIImHW/OzFxxwEP/DWiJ3Yir3YFuHRlcVeJ/AQ6fwBIQEAcs1I1AwDYe0QiCwSFTADFRAVARAEfBBSjH3aqJ3aS21hFJ0iDpa9uCurB5AD9RraFNHHGlPEVEURB2ADECASgG0SAVDGQaXaxn3cyB3Pjq0xFGAAfZ09QSCtCcACRB0DEJADuRyrTvAQ7nUzCP9lEcSMx79tESFAAhshBT8y3D+yGcnd3u793mrM2jjzY2AS2RGRADmwyq/a21k9EVLV2m1FABYxAjgQAtI6Aqp8EYNc0oYMEZo33PAd4RI+4cu8cGAiAhOhAjnQSCxA2RXR3TjTVBYBAbgszNZdxwwOq9KbvLJK4CmexTbg4Q3x4O5M4TZ+4zgOHIfdGzrrAQ+AEQdAAoyEAwkw3hmB4AmQwjFwyDlg4lTLFzSe41I+5VTuGD+wty4NAQlgA0Ou3yoL5T8SBDhR5WRe5mYuFVf+uImdr1B+5m7+5nBuEmkuQ13gG5vdG2y+F2cQ53ze535uEXMOQrW8BZBx57yx0CL/EQUG/Dp727dTC7chYei7geghoeiLzjpr0Ohry7oiwXRUoMZR8OeiPuqkbhCDzumRDr5Ju+JLERmWfumWs81yc+pY28t1HhJYnLKsbhSTOxKvDuuUI+taQ+uPTh4ikeseu+tF0euJDuyxrulLwbZda+y4PsCx3ba+7uyVI+yp6+jTTn1cp+pEq+xEweyVru3BDu1GIe1Ea+tRuxfIfrHkPhTbi3i48+vorjfczrze3u4zWH7Pau3s27aDgYb4nu94s+84Q+zfnjUFGPBYO+9CUe9GcQQxBwQIzzcK/8H97rPu/vA8K/AsnrSfLhJ4l/Fcs/G0nMRTO7jgbnvwLvIM/6y8XMhyKK/v6u68Ef/vQ7gUL8C4hs0XYEDxe5d4N583Kq8xtSzCyc7zUjjzedvxM6vBjmf0Rx82SZ8xGMDyq+70JDjySbsa7O6zVA96O3j1WK8xMiAxEiMDGsN0TC/vfLFYIL/sjCv2jIsFg2H2Soj2YGMFGTMpRbEGbj9cXE+wW7AFgUsFib8FPTvv16MFbB8xAH7tU4v3tb73Vu/3XbMzJwAsRkH4hr+1shq77G60j18zGVMFutLalv+zgVzFjR+tmA+rL0AFuP/zRYv7PWvOfJ+FnO816iICqyH6HXb4pj/EQkHUkF8xrL8Xu6K4YJ/ngSu9tD8Yp+/LpS8U7P9uzvjiKiiABsHf+Re+HsYP1sjP/cr/A9Ha/GDy/HxRKT0Mq94a+7Eau0P/5f2O+tsPED+2xCBIMMsPhAkV/pCCgsNDiBElSkQhZeFFjBk1buTY0eNHkCFFjiRZ0uRJlClVrmTZ0uVLmDFlzqRZ0ybHLjB0igAZhoJOGGk0bslStGgQhAMLxsCSkMpTqFs0ngAKo4rHKlVPbFwag0rCLF2lCuwag6PSgl8RUhGLMOzSgxwbTqQrUYLFm3n17uXb1+9fwIEFDyZc2LDLnDB4hrzyM+hItAZJUoVB4QrIrDq3ajRalEtCLG0FQoV6tqvaH2yXjn1bMK5ch3XpSvhy2Pa6bdy5de/m3dv3b+AKc2Ig2fixyMgxXoekallk5s0iVRcc23I6wYRBtmzfjtTjXNkRaQcnX978efTp1a9n37HL1ZKNhSLvuhzkCecjc0YPeT1GdZb8Uwm88MZr70AEE1RwQQYbVHANlK64DDnSqPhsJCImJEkE/kDyD8CVBBwwtroMdPBEFFNUcUUWW0QRwpPgEwmLCkFUScQR63rCRR579PFHIIMUckiMuOOuJQIh2pFIJpt08kkoewwIACH5BAV+AEAALHwAaACIAxwBAAj/AIEIHEiwoMGDCBMqXMiwocOHECNKnEixosWLGDNq3Mixo8ePIEOKHEmSpAxDjhypSykDo72XfQy+tJcRpcqUjjLONKhoZ8mfQIMKHUq0qNGjSJMqXcq0qVOLMpRw4KBkjhIlfFpa1NWjBzweYMHa69oDoyGqVa9yeIeRrMF4XcdIrCKBj927ePPq5TPth9+/gLXUspjzqeHDiBMrXsy4sePHiilInUp5aiutFLl6DSvWrcWzlSuzteiZINweciPCqFLRURfAsH+ckDF4YiEYkHPr3s27t+/fwIM3jBo69OWKmr9yHtv1c/HQoymWHng6NUQYq+vu3W7X0ZJJsQGf/4BBW6IjHz6Eq1/Pvr379/DbS35uHHPE5Jx5MC9LETR9ytFJNJ1A1UmE3WoROYLda+H5NR55tTl0G3bxVWjhhRhmqOGGDhH3X2XTOCSPLiSS6EJXyoW134gl6uKQfx9OlU5DYrBY4oBAnNZDi7rA0yBgB8KAwUPeLfijbAfK0Ax3eZ3nA4UcRinllFRWaeVR88UIYkNkdYlifvt5yd9CMGqJwowLiSEmWVnkp6OXYxzpV5AwiNDQhEb++CB2kozCpF14YufXlYQWauihiBLqoZZbLrTml8s9OmZCZTJ6ZpqStsnZm13GKSeddWq3nZMHMtjgntjJ4Cd3pB44aKKwxv8q66y0LoZIloyGFqJCkqbY2aNk5lrcpQmp+aimYXFKlqdHglpnQoHmeSqofW4XraA/1Krtttx2621Go0wmrK68PooNj/JIeuQ74w6bzo/GijlQi+muyeyPztbJwL78MtBqqUeimuQ4thRssIJP0innwgw37PDDEEcs8cQUV2zxxRhnrPHGHHfs8ccghyzyyCSX/DAD7T53pKQsi3lkysVFAW/LNKO2cL44O2tqeALnjLPJQAct9NBEF2300UgnrfTSTDe9MMowV7ZyzS2/HDVlMjcYL9X23uzz1zvH1vPXoDpt9tlop6322my37fbbTUN9NQdTc/2o1XNnHd7Wdnf/6jXZOIcN29iAuwr34YgnrvjijDfu+OOxyX113X17iffVesfGd+U2f1p4voKL93m+kJdu+umop6766o9LHjXlnHd1edSZw7Z55fc2OLrOAe9eNuvABy/88MQXb/yPrsMMe+yzw1w7YLf3nXt4vtMZ+l+Ef3789tx37/334BOdfMrLc958ys//Fb3d08dWfZDXO/i+4eHXb//9+OcP/vjtll/5+e1Kn1/Wx7X2wWZ+0uIZAmGgvwY68IEQjKDb+Dcu//UNgOMS4A8ISDUDAgmB8UMSAiVIwhKa8IQo1BgFhWVBu2FQWBrkYM08+JcFhjB7hUuhDnfIwx6WcIW5aiHX/16YqxjGzm+em98NF+jDJjrxiVAcHhAZJUSqEZFRRjxiXP72viWOMIpgDKMYx8i2KWqpijW7opayqEUazgmEvfsiGedIxzraUWRmjBEaaabGGLHxiG78gQ3jOL87GvKQiEzk00ITgBk48pGQnEEDiuO/AkxgAZHcAQLW1LxIenIGMZvZmgqwgxtAUgc7KICYAukzGoCAAjnzYr48MAMP+EyRuMylLue4wgaAUo8/WhMCdLCATZIFAaXcgct+FKMAaMCPovTSBG5gAFWSRQGlVACcuOgsEMxgALEkpLMAQAAA3HKX6EynOlHYy19+qHwLMICkjNklIjoTmloTEwJuMP+BRyHAmsviJp1oQIAOLACWoBMnnTywAIba8mfrjKhEJ1q/dp4xmF6qgQ4AmkZmfuieH/pjVwygzAIKNEgg6AAMCho4hQYJAOAcgDkhStGa2vSmq7MoMBskJn5e0KP/Ael/RLpPjtKMlbNcAHY6QICW6ilfFGgoDChAAIQ6C6dYzapWE6fTd2L0mDP4H1DpI1T6iLQGJTVpEkEF0wMRoAUJfaqzZHqgAYCTdFvNq173urSu/gd2NViAWBvUzGeGNJoj1Sb7TgoDhlq1AyCI67RAFdWHTrWqeOWrZjfL2ZD5lT6Alac0a0Ba0tJTdmN9TlmfI1IDnLYHBShtabe51pf/poBOBKAB7+RKJ5kmDDt2zWxnh0vc4kLssyr7aldqINouTUC2OqiB5VJbnNWGMp9dcq2XYivbsCKxWZStJZ06MFPruXSlug0SBRQgXOO6973wRS4lf3QiskxABy0zgHTrSV1GGnaoP2KDl3bQT5Z5N6C1BW55g0QAywKMtweC7FxV+jv4WvjCnZVvaI7khS4VYAZG9ZJ+p0vYj/7XrLCbQHMfdeAtJjiqCgCBjGcMgnKCSpZu/aQjm1phDPv4x1nVsNR+1OHspnVNI+ZviYN6YtbCrgA3eK2XWtw58AZpACCggZa3vGXMwk+hBuWymFPaYyCb+czrFDJlOOwlBMxA/8pkSTJZ7Nnk6/JUmgsIMVmojFQGp9dZKbjrgyd7IBAIGlQtiKzC0MzoRudSzVNhszR1UOBJK3bO/a2MdUOjwR+saQc6kDIpV1xlfAWpA+zFmQd4PGgFHogGB81Zbhft6Frbmo6QphuRhYlKBSDg1/et5jKXTNY6c9p/99Xkr5FJ6VVyk6U5UwCFEyg2lB4aNwZRNP1uze1uO3GFKzD2hnc9ShUb4NwGuDSJwxOjC0zysMrd7g7QrV899xkGNADAb/PVgoLIkgIDsCpUB1AQbxv84DrMo1cbVGQt9hHed24jF/ddOBxXD+EYzzgEFf5Xcjs80xncI8vuXT2L+07jKP9PeUXnFmmPH/HhAI4350juO5PvTuU4z7nxOA5alzMP5DAUuaRovjubj07nSE+66nieXIZrEbXEpp3QH0X00Rlde0rPutYZx/T5Ov3pMEexzHHH2M9dPYdbT7va29b1cX/941F33tS7luCin/foa8+73uPGcl2//eVAL+LcnV13q98d63tPvOKH1vYh//3ncUff4Glr5S4eHu2Lz7zmPdt3ScOd3Szv9NNLrTs4Qvjim0+96jPW+DX73HyBx+Lkv2tqJV4ecKvPve4j1vqWPx72kQ/g7BFc+ZLfnmy7T77ykdf51w8W9HkbvouLX/Pjf2352M9+7/0enoYDPvghH7v/9MpeceufM/vo1/32Pf996GNO+qSnnukJ/b7023/163f+T8EfdPEvtvBmZ345c38EqHn593vPFxt9J3pPV3UBeHonV4ASuHcH2H2jF3ZO5n9qRX12B4E3N4EgqHYVGBveB3nuJ3Ua2EHkBzhnh3sh+IJZN4KwUYLAd4Jyl4IztIJk04LIB4M+qHMyCBg0mICwsYDw54Dl54F494NM6G0WIABQGIUbMIVUWIVWeIVVGIVauIVc2IVe+IVSiIViOIZgWIZmeIYCkARquIZs2IZuuIZlAIZvOId0mARc2IR4yGgR4AB82Id++IeAGIiCCIgm4ACFeIiGmIiIuIiJOIiO//iIkPiHjDiJiliJkXiJmJiJmuiHediJQLaHmxiKojiKpFiKpniKqIiJnriKFwaKqfiKsBiLsjiLtMiHrHiL7uWKtbiLvNiLviiLuBiMw6WLv1iMxniMyPiHwriMmkWMyfiM0BiNqciM1JhXziiN2JiN2uiI1diNWHWN2xiO4iiN3liONfWEaJiO6riO7NiO7viO8BiP8qiF5liP9niP+JiP+riP/NiP/viPABmQAjmQBFmQBnmQCJmQCrmQDNmQDvmQEBmREjmRFFmRFnmRGJmRGrmRHNmRHvmRIBmSIjmSJFmSJnmSKJmSKrmSLNmSLvmSMBmTMjmTNFmTNnmTOP+Zkzq5kzzZkz75k0AZlEI5lERZlEZ5lEiZlEq5lEzZlE75lFAZlVI5lVRZlVZ5lViZlVq5lVzZlV75lWAZlmI5lmRZlmZ5lmiZlmq5lmzZlm75lnAZl3I5l3RZl3Z5l3iZl3q5l3zZl375l4AZmII5mIRZmIZ5mIiZmIq5mIzZmI75mJAZmZI5mZRZmZZ5mZiZmZq5mZzZmZ75maAZmqI5mqRZmqZ5mqiZmqq5mqzZmq75mrAZm7I5m7RZm7Z5m7iZm7q5m7zZm775m8AZnMI5nMRZnMZ5nMiZnMq5nMzZnM75nNAZndI5ndRZndZ5ndiZndq5ndzZnd75neAZnuL/OZ7kWZ7meZ7omZ7quZ7s2Z7u+Z7wGZ/yOZ/0WZ/2eZ/4mZ/6uZ/82Z/++Z8AGqACOqAEWqAGeqAImqAKuqAM2qAO+qAQGqESOqEUWqEWeqEYmqEauqEc2qEe+qEgGqIiOqIDOo4meqLPOAUkqkMo2qIuyosquqIo9KI0WqOpGKMyakI2uqM8uok4mqMk1KNCOqSD+KNAGkFEmqRKaqRH+kBK+qRCyqRN2kBQWqU2KqVTmj9WuqUuiqVZej8REKYRkAFkWqZmeqZoWqaFIKZsGqZzIAdwGqdyOqd0GqdK0KZsegdpuqd8egd4KqZ1GqiCKgdz8KdsOqiIKqeGKqYl/9CojvqokBqpjooEf+oGX1pCg9QgWxADnNqpnvqpoNqpWfAjabBAafAjVPACobqqq7oFcpKqrBqrnionfdcJl8pDmRoemyqrvDqqDVKqCHSqDUIFvMqrrnokxFqssUqroXerO5SrsbGryrqqvhoewDo/whoeyTqtoXqsqMqtq8qs0eesKQStsCGt4Oqp1Rob1/o+2Rob25quneqtwyqvnyqu70euKGSugIGu9rqusNGu1fOusBGv9kqv2mqvs4qBdqavmDp/0aqwokqqpvqtEhsDCAuvFxsD+IqCDvuwtqepGwuwgCGwvkOwgGGw8pqxBbuxHXuDH0tC/PoX/iqvJP/7Fya7Oyj7Fyqbriybsi7LsMcWszILsec6shQbrBYrsT/Ls0Ebe2tEtEUbsrqKtL9asfV6sU3rFz0Lri8reVIbQTPrFzWbrjfrFzk7OjvLtRu7tT/Qtdz6tcIXthA0tj9QtuB6tj+Qtp+ztm/btq/6tPwneHT7QHaLt9yqt3xbOH4Lt9Pqto6rrHIbfoXbQIdrtdaKtQmrtYF7sZPbf5WrP630SuEksqsKAQcQAqobAioAAaGquD4DAB1AcXTSuKxaAasbAgcwAq3auRL7shoQvMI7vMHbsKF7Pz7jTddmXqYLqgdgAyyQuyRgAwcAqrCLMzQwA7GGM7YLqhUwvQn/sLoJYAM48AGgCrmr+gEJAEnQa76gCrzDGwDONLzGe7z1kzMEZVClW7WgGgI5wLuf+r058KnXmy8AcMDLGyTd66kQAL2u+6nPmwCfir6gOr4H8MAxgLs2kAAYzKmfywHFC3H2az844wOyu1LTdmM/UrMfYAMVwKruO7FXO0u1xFA5s8CdSgIDvKoj8MKeSsGeegA40MGdCgEJoAL3SkQhHHMjTMJJBUsDwGoq3LydigPVO60FzFYzRWb5gsMx8LxELKtAzKkVYAMxXKwfvMRi18T3a8B3FVV/xrz826kqgAN5m7SUJVX4JsW1u7ScmgMhAK5jHAMJIMFxq8TihjVs/+zEoEJLlgUA2ibHEeupCcACdzzDoIJlDJbCCuzHFTADAPy4vsupZuy1iIxPiww++UJXB+LIuzXHnEoCgZy4eIxbcSxhzoLDHzADPjvKu5yuaZzIU9FpqUw8zhJVD0AnB/zKk5zDs4zFtRxhkYwdCxDHB6LLvCzIvpzNhxx4apyBxew9czXN+DYDAkdt/fqp0XvJmQsqCmDNMMDKfZy1nDoCMxDGYrzNwHzKIhzO2+Ms5WRXAm1XC7C88eOvIUAC7MyuoAJrAy3QKSBe87y5nToDSMytYwwBM+DD0xrMqOzP/zxeC0BjNKYASiXJR+upn4zPrJrFMGDCMUbSMmZjE/+tsZRsyRg9yjFgxabszcLMAcQM0qwDKgSQwFO1AJx80BVsyMrq0o6VL9nrYDDgxWV8xsaq0wewwx3Nz0ws1MYzUNs7V3ys1J8KATlwxRWs0OoazW2FM4ZW0y0LwaUMqhAgyxOs0zFAAmjtvBztwVy9xl5dPHTy1jgDx19GxUWcAwnQ1wJMxFlMVecM1gLnxZzawnsdAx+AA0w9r3hd15vNqUZsAxfdqR7dz4EtPEECa5HdW5FM1nS9viQQ2yQwAyEQxlkcXMl7aJRNxtMr2zmQA1bNqYPMqTyQAGf9AcgtxCTQ137t0x992qhttOnMqhCA3MjN0i59sn4MqiNg3cz//cN43akfwAKyfcThKrSVEdTQbTqXe7HZrbPbvbLh3dODK3vrPTztLbHvrbbx3cvIKrg2CLb3HTz5rbD73bf9rc3/7bnorcgDTuDSTbOYy9BKS88KO9z7DLXP/eCpU+D/Gs3abeEHO9/dXN9Ry+FDHeFkO+EBq7k2zbQkvtUabtoozt4qfrcsXrIuHtcwvuC/2+DDXOOr4+E2C+LwLeLy7eMK+8H2LeSoQ+Rma+T8jeT+neAlHuBz6+SnA+UL3eIVTtEXHuOSC+RAreVPfuOIC82Y7K5WLspKbq9MfuJmXjpcTstrPrBtrqwYTt9YTrlz/jh1rubtjK15Xqx7fuUK/9isfw45gd7UUo7gVK7ghc6rcb7hi644jV6sB864k57Pby6vlU7jl444md6rj87pkZ7Tn57hJm7po344pS6rmw44uy3pqS7jrS7qr/42sR6rs042ta7qnb6sZK7eu542vd7Sp07rw86qh47rfQ66x07qaJ7jOLvjQMu5q87niT6u007toCIDaTDu5I4BktXMnEoFWbDujr3uBrvfIkDu5C4CXbzdWLDuWFDW654FRDzI+57vnqru6/6+RyIBLHcB3544ziIDaxAeVcDMKS3Df7uwP5AFBGzkItAg9A4qXnys/koFTgveby7ha+0XBP8jX2DwUXMECa/wdMLwCfHwKP893cSdBWNw8/bwqTdvBhZf8oN+IHaSEBvfySIODzcPD59qDzc/Bjkv8ts9EEjfqTxg8zcPqgyR8jBzBN+y9Vzf9V7fLS+/Bgsh860W8ZyqI03fqWQRDzzg8xQO9Awx9NjhxZqhC0lPFmkv3Do9L5+qI1Z/9SovLFr/9YRf+IZ/+BoSJDDPEGQPA6599nj/qWt/8Wse9HFP9GAeA3V/912R9xi79wJh9+pKFn8P+IKP+Kif+qq/+rmRJGLvEGTfBRPh+RNxrZbfEEOfBhIh+p1KEx3B+2ePEVivJYPP+sZ//Mif/EGRKq//EDIv+xJB+xIBrLfvEBuv+/eR9B4B/DG1kAUZMfz/UfzKP/7kX/7m/xDk0fwQ8fDQHxHSHxGlWv0PQe/YDxHc7/scwf3xoBHgDxAcBA48AsTgQYQJFS5k2NDhQ4gRJU6kWNHiRYwZNW7k2NHjR5AhRY4kWdLkSZQpFcpYk7FKl4v2YsyceTGNCI0i0ljURXOmPZE9fWb5+EXCQKQFVS5l2tTpU6hRpU6lWtXqVawmW2rc6rRrxq9ZS345U9asFLFp1a5l29btW7hx5a4NCAA7"/>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rotWithShape="1">
          <a:blip r:embed="rId6"/>
          <a:srcRect l="26111" t="5000" r="16146" b="16834"/>
          <a:stretch/>
        </p:blipFill>
        <p:spPr>
          <a:xfrm>
            <a:off x="1727932" y="3639276"/>
            <a:ext cx="1497544" cy="2702882"/>
          </a:xfrm>
          <a:prstGeom prst="rect">
            <a:avLst/>
          </a:prstGeom>
        </p:spPr>
      </p:pic>
    </p:spTree>
    <p:extLst>
      <p:ext uri="{BB962C8B-B14F-4D97-AF65-F5344CB8AC3E}">
        <p14:creationId xmlns:p14="http://schemas.microsoft.com/office/powerpoint/2010/main" val="594552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did the samples come from? </a:t>
            </a:r>
            <a:endParaRPr lang="en-US" dirty="0"/>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6418800" y="1408098"/>
            <a:ext cx="5180936" cy="3885702"/>
          </a:xfrm>
          <a:prstGeom prst="rect">
            <a:avLst/>
          </a:prstGeom>
        </p:spPr>
      </p:pic>
      <p:pic>
        <p:nvPicPr>
          <p:cNvPr id="4" name="Picture 3"/>
          <p:cNvPicPr>
            <a:picLocks noChangeAspect="1"/>
          </p:cNvPicPr>
          <p:nvPr/>
        </p:nvPicPr>
        <p:blipFill>
          <a:blip r:embed="rId4"/>
          <a:stretch>
            <a:fillRect/>
          </a:stretch>
        </p:blipFill>
        <p:spPr>
          <a:xfrm>
            <a:off x="646111" y="1844548"/>
            <a:ext cx="2743200" cy="2057400"/>
          </a:xfrm>
          <a:prstGeom prst="rect">
            <a:avLst/>
          </a:prstGeom>
        </p:spPr>
      </p:pic>
      <p:pic>
        <p:nvPicPr>
          <p:cNvPr id="5" name="Picture 4"/>
          <p:cNvPicPr>
            <a:picLocks noChangeAspect="1"/>
          </p:cNvPicPr>
          <p:nvPr/>
        </p:nvPicPr>
        <p:blipFill rotWithShape="1">
          <a:blip r:embed="rId5"/>
          <a:srcRect l="38379" b="25045"/>
          <a:stretch/>
        </p:blipFill>
        <p:spPr>
          <a:xfrm>
            <a:off x="3336642" y="3595182"/>
            <a:ext cx="3266790" cy="2980258"/>
          </a:xfrm>
          <a:prstGeom prst="rect">
            <a:avLst/>
          </a:prstGeom>
        </p:spPr>
      </p:pic>
      <p:sp>
        <p:nvSpPr>
          <p:cNvPr id="7" name="Rectangle 6"/>
          <p:cNvSpPr/>
          <p:nvPr/>
        </p:nvSpPr>
        <p:spPr>
          <a:xfrm>
            <a:off x="557812" y="2978618"/>
            <a:ext cx="567784"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1</a:t>
            </a:r>
            <a:endParaRPr lang="en-US" sz="5400" dirty="0">
              <a:ln w="0"/>
              <a:effectLst>
                <a:outerShdw blurRad="38100" dist="19050" dir="2700000" algn="tl" rotWithShape="0">
                  <a:schemeClr val="dk1">
                    <a:alpha val="40000"/>
                  </a:schemeClr>
                </a:outerShdw>
              </a:effectLst>
            </a:endParaRPr>
          </a:p>
        </p:txBody>
      </p:sp>
      <p:sp>
        <p:nvSpPr>
          <p:cNvPr id="8" name="Rectangle 7"/>
          <p:cNvSpPr/>
          <p:nvPr/>
        </p:nvSpPr>
        <p:spPr>
          <a:xfrm>
            <a:off x="2733770" y="2783413"/>
            <a:ext cx="567784"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2</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flipH="1">
            <a:off x="3389311" y="5786734"/>
            <a:ext cx="720356" cy="923330"/>
          </a:xfrm>
          <a:prstGeom prst="rect">
            <a:avLst/>
          </a:prstGeom>
          <a:noFill/>
        </p:spPr>
        <p:txBody>
          <a:bodyPr wrap="squar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3</a:t>
            </a:r>
            <a:endParaRPr lang="en-US" sz="5400" dirty="0">
              <a:ln w="0"/>
              <a:effectLst>
                <a:outerShdw blurRad="38100" dist="19050" dir="2700000" algn="tl" rotWithShape="0">
                  <a:schemeClr val="dk1">
                    <a:alpha val="40000"/>
                  </a:schemeClr>
                </a:outerShdw>
              </a:effectLst>
            </a:endParaRPr>
          </a:p>
        </p:txBody>
      </p:sp>
      <p:sp>
        <p:nvSpPr>
          <p:cNvPr id="10" name="Rectangle 9"/>
          <p:cNvSpPr/>
          <p:nvPr/>
        </p:nvSpPr>
        <p:spPr>
          <a:xfrm>
            <a:off x="6894101" y="4448044"/>
            <a:ext cx="567784"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4</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8449895" y="2205682"/>
            <a:ext cx="567784"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5</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11014101" y="2671852"/>
            <a:ext cx="56778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6</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10311461" y="1408098"/>
            <a:ext cx="56778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7</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380550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Kit</a:t>
            </a:r>
            <a:endParaRPr lang="en-US" dirty="0"/>
          </a:p>
        </p:txBody>
      </p:sp>
      <p:sp>
        <p:nvSpPr>
          <p:cNvPr id="3" name="Content Placeholder 2"/>
          <p:cNvSpPr>
            <a:spLocks noGrp="1"/>
          </p:cNvSpPr>
          <p:nvPr>
            <p:ph idx="1"/>
          </p:nvPr>
        </p:nvSpPr>
        <p:spPr>
          <a:xfrm>
            <a:off x="874712" y="1657862"/>
            <a:ext cx="7281864" cy="4195481"/>
          </a:xfrm>
        </p:spPr>
        <p:txBody>
          <a:bodyPr>
            <a:normAutofit/>
          </a:bodyPr>
          <a:lstStyle/>
          <a:p>
            <a:r>
              <a:rPr lang="en-US" sz="2400" dirty="0" smtClean="0"/>
              <a:t>Purpose: isolate DNA at a high purification level</a:t>
            </a:r>
          </a:p>
          <a:p>
            <a:r>
              <a:rPr lang="en-US" sz="2400" dirty="0" smtClean="0"/>
              <a:t>DNeasy Soil Isolation kit</a:t>
            </a:r>
          </a:p>
          <a:p>
            <a:pPr lvl="1"/>
            <a:r>
              <a:rPr lang="en-US" sz="2200" dirty="0" smtClean="0"/>
              <a:t>Brown color and humic removal </a:t>
            </a:r>
          </a:p>
          <a:p>
            <a:pPr lvl="1"/>
            <a:r>
              <a:rPr lang="en-US" sz="2200" dirty="0" smtClean="0"/>
              <a:t>Remove PCR inhibitors</a:t>
            </a:r>
          </a:p>
          <a:p>
            <a:pPr lvl="1"/>
            <a:r>
              <a:rPr lang="en-US" sz="2200" dirty="0" smtClean="0"/>
              <a:t>Homogenization</a:t>
            </a:r>
          </a:p>
          <a:p>
            <a:pPr lvl="1"/>
            <a:r>
              <a:rPr lang="en-US" sz="2200" dirty="0" smtClean="0"/>
              <a:t>Cell lysis</a:t>
            </a:r>
          </a:p>
          <a:p>
            <a:pPr lvl="1"/>
            <a:r>
              <a:rPr lang="en-US" sz="2200" dirty="0" smtClean="0"/>
              <a:t>Silica Membrane</a:t>
            </a:r>
            <a:endParaRPr lang="en-US" sz="2200" dirty="0"/>
          </a:p>
        </p:txBody>
      </p:sp>
      <p:pic>
        <p:nvPicPr>
          <p:cNvPr id="4" name="Picture 3"/>
          <p:cNvPicPr>
            <a:picLocks noChangeAspect="1"/>
          </p:cNvPicPr>
          <p:nvPr/>
        </p:nvPicPr>
        <p:blipFill>
          <a:blip r:embed="rId3"/>
          <a:stretch>
            <a:fillRect/>
          </a:stretch>
        </p:blipFill>
        <p:spPr>
          <a:xfrm>
            <a:off x="8156576" y="1536032"/>
            <a:ext cx="3329354" cy="4439139"/>
          </a:xfrm>
          <a:prstGeom prst="rect">
            <a:avLst/>
          </a:prstGeom>
        </p:spPr>
      </p:pic>
    </p:spTree>
    <p:extLst>
      <p:ext uri="{BB962C8B-B14F-4D97-AF65-F5344CB8AC3E}">
        <p14:creationId xmlns:p14="http://schemas.microsoft.com/office/powerpoint/2010/main" val="1972601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being amplified?</a:t>
            </a:r>
            <a:endParaRPr lang="en-US" dirty="0"/>
          </a:p>
        </p:txBody>
      </p:sp>
      <p:sp>
        <p:nvSpPr>
          <p:cNvPr id="3" name="Content Placeholder 2"/>
          <p:cNvSpPr>
            <a:spLocks noGrp="1"/>
          </p:cNvSpPr>
          <p:nvPr>
            <p:ph idx="1"/>
          </p:nvPr>
        </p:nvSpPr>
        <p:spPr>
          <a:xfrm>
            <a:off x="1068125" y="1535574"/>
            <a:ext cx="8946541" cy="4195481"/>
          </a:xfrm>
        </p:spPr>
        <p:txBody>
          <a:bodyPr/>
          <a:lstStyle/>
          <a:p>
            <a:r>
              <a:rPr lang="en-US" dirty="0" smtClean="0"/>
              <a:t>16S region </a:t>
            </a:r>
          </a:p>
          <a:p>
            <a:pPr lvl="1"/>
            <a:r>
              <a:rPr lang="en-US" dirty="0" smtClean="0"/>
              <a:t>Found in all bacteria </a:t>
            </a:r>
          </a:p>
          <a:p>
            <a:pPr lvl="1"/>
            <a:r>
              <a:rPr lang="en-US" dirty="0" smtClean="0"/>
              <a:t>Non-variable and Variable regions</a:t>
            </a:r>
          </a:p>
          <a:p>
            <a:pPr lvl="1"/>
            <a:r>
              <a:rPr lang="en-US" dirty="0" smtClean="0"/>
              <a:t>V3 and V4 </a:t>
            </a:r>
          </a:p>
          <a:p>
            <a:pPr marL="457200" lvl="1" indent="0">
              <a:buNone/>
            </a:pPr>
            <a:endParaRPr lang="en-US" dirty="0"/>
          </a:p>
        </p:txBody>
      </p:sp>
      <p:sp>
        <p:nvSpPr>
          <p:cNvPr id="8" name="Freeform 7"/>
          <p:cNvSpPr/>
          <p:nvPr/>
        </p:nvSpPr>
        <p:spPr>
          <a:xfrm>
            <a:off x="1868555" y="3633315"/>
            <a:ext cx="3697356" cy="950937"/>
          </a:xfrm>
          <a:custGeom>
            <a:avLst/>
            <a:gdLst>
              <a:gd name="connsiteX0" fmla="*/ 0 w 3697356"/>
              <a:gd name="connsiteY0" fmla="*/ 521242 h 950937"/>
              <a:gd name="connsiteX1" fmla="*/ 477078 w 3697356"/>
              <a:gd name="connsiteY1" fmla="*/ 4407 h 950937"/>
              <a:gd name="connsiteX2" fmla="*/ 1391478 w 3697356"/>
              <a:gd name="connsiteY2" fmla="*/ 779659 h 950937"/>
              <a:gd name="connsiteX3" fmla="*/ 2186608 w 3697356"/>
              <a:gd name="connsiteY3" fmla="*/ 44163 h 950937"/>
              <a:gd name="connsiteX4" fmla="*/ 3021495 w 3697356"/>
              <a:gd name="connsiteY4" fmla="*/ 938685 h 950937"/>
              <a:gd name="connsiteX5" fmla="*/ 3697356 w 3697356"/>
              <a:gd name="connsiteY5" fmla="*/ 481485 h 95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7356" h="950937">
                <a:moveTo>
                  <a:pt x="0" y="521242"/>
                </a:moveTo>
                <a:cubicBezTo>
                  <a:pt x="122582" y="241289"/>
                  <a:pt x="245165" y="-38663"/>
                  <a:pt x="477078" y="4407"/>
                </a:cubicBezTo>
                <a:cubicBezTo>
                  <a:pt x="708991" y="47476"/>
                  <a:pt x="1106556" y="773033"/>
                  <a:pt x="1391478" y="779659"/>
                </a:cubicBezTo>
                <a:cubicBezTo>
                  <a:pt x="1676400" y="786285"/>
                  <a:pt x="1914939" y="17659"/>
                  <a:pt x="2186608" y="44163"/>
                </a:cubicBezTo>
                <a:cubicBezTo>
                  <a:pt x="2458277" y="70667"/>
                  <a:pt x="2769704" y="865798"/>
                  <a:pt x="3021495" y="938685"/>
                </a:cubicBezTo>
                <a:cubicBezTo>
                  <a:pt x="3273286" y="1011572"/>
                  <a:pt x="3485321" y="746528"/>
                  <a:pt x="3697356" y="48148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l="21459" b="-10872"/>
          <a:stretch/>
        </p:blipFill>
        <p:spPr>
          <a:xfrm rot="10800000">
            <a:off x="2735587" y="3538330"/>
            <a:ext cx="2949593" cy="1115290"/>
          </a:xfrm>
          <a:prstGeom prst="rect">
            <a:avLst/>
          </a:prstGeom>
        </p:spPr>
      </p:pic>
      <p:pic>
        <p:nvPicPr>
          <p:cNvPr id="11" name="Picture 10"/>
          <p:cNvPicPr>
            <a:picLocks noChangeAspect="1"/>
          </p:cNvPicPr>
          <p:nvPr/>
        </p:nvPicPr>
        <p:blipFill rotWithShape="1">
          <a:blip r:embed="rId3"/>
          <a:srcRect t="-22128" r="67291" b="-1"/>
          <a:stretch/>
        </p:blipFill>
        <p:spPr>
          <a:xfrm rot="11363500">
            <a:off x="1577925" y="3536396"/>
            <a:ext cx="1228374" cy="1228520"/>
          </a:xfrm>
          <a:prstGeom prst="rect">
            <a:avLst/>
          </a:prstGeom>
        </p:spPr>
      </p:pic>
      <p:sp>
        <p:nvSpPr>
          <p:cNvPr id="12" name="Freeform 11"/>
          <p:cNvSpPr/>
          <p:nvPr/>
        </p:nvSpPr>
        <p:spPr>
          <a:xfrm rot="10800000">
            <a:off x="6531834" y="3620507"/>
            <a:ext cx="3697356" cy="950937"/>
          </a:xfrm>
          <a:custGeom>
            <a:avLst/>
            <a:gdLst>
              <a:gd name="connsiteX0" fmla="*/ 0 w 3697356"/>
              <a:gd name="connsiteY0" fmla="*/ 521242 h 950937"/>
              <a:gd name="connsiteX1" fmla="*/ 477078 w 3697356"/>
              <a:gd name="connsiteY1" fmla="*/ 4407 h 950937"/>
              <a:gd name="connsiteX2" fmla="*/ 1391478 w 3697356"/>
              <a:gd name="connsiteY2" fmla="*/ 779659 h 950937"/>
              <a:gd name="connsiteX3" fmla="*/ 2186608 w 3697356"/>
              <a:gd name="connsiteY3" fmla="*/ 44163 h 950937"/>
              <a:gd name="connsiteX4" fmla="*/ 3021495 w 3697356"/>
              <a:gd name="connsiteY4" fmla="*/ 938685 h 950937"/>
              <a:gd name="connsiteX5" fmla="*/ 3697356 w 3697356"/>
              <a:gd name="connsiteY5" fmla="*/ 481485 h 95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7356" h="950937">
                <a:moveTo>
                  <a:pt x="0" y="521242"/>
                </a:moveTo>
                <a:cubicBezTo>
                  <a:pt x="122582" y="241289"/>
                  <a:pt x="245165" y="-38663"/>
                  <a:pt x="477078" y="4407"/>
                </a:cubicBezTo>
                <a:cubicBezTo>
                  <a:pt x="708991" y="47476"/>
                  <a:pt x="1106556" y="773033"/>
                  <a:pt x="1391478" y="779659"/>
                </a:cubicBezTo>
                <a:cubicBezTo>
                  <a:pt x="1676400" y="786285"/>
                  <a:pt x="1914939" y="17659"/>
                  <a:pt x="2186608" y="44163"/>
                </a:cubicBezTo>
                <a:cubicBezTo>
                  <a:pt x="2458277" y="70667"/>
                  <a:pt x="2769704" y="865798"/>
                  <a:pt x="3021495" y="938685"/>
                </a:cubicBezTo>
                <a:cubicBezTo>
                  <a:pt x="3273286" y="1011572"/>
                  <a:pt x="3485321" y="746528"/>
                  <a:pt x="3697356" y="48148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1459" b="-10872"/>
          <a:stretch/>
        </p:blipFill>
        <p:spPr>
          <a:xfrm>
            <a:off x="6311776" y="3650023"/>
            <a:ext cx="2949593" cy="1115290"/>
          </a:xfrm>
          <a:prstGeom prst="rect">
            <a:avLst/>
          </a:prstGeom>
        </p:spPr>
      </p:pic>
      <p:pic>
        <p:nvPicPr>
          <p:cNvPr id="14" name="Picture 13"/>
          <p:cNvPicPr>
            <a:picLocks noChangeAspect="1"/>
          </p:cNvPicPr>
          <p:nvPr/>
        </p:nvPicPr>
        <p:blipFill rotWithShape="1">
          <a:blip r:embed="rId3"/>
          <a:srcRect t="-22128" r="67291" b="-1"/>
          <a:stretch/>
        </p:blipFill>
        <p:spPr>
          <a:xfrm rot="771258">
            <a:off x="9203084" y="3565095"/>
            <a:ext cx="1228374" cy="1228520"/>
          </a:xfrm>
          <a:prstGeom prst="rect">
            <a:avLst/>
          </a:prstGeom>
        </p:spPr>
      </p:pic>
      <p:sp>
        <p:nvSpPr>
          <p:cNvPr id="5" name="Rectangle 4"/>
          <p:cNvSpPr/>
          <p:nvPr/>
        </p:nvSpPr>
        <p:spPr>
          <a:xfrm>
            <a:off x="5583953" y="3747608"/>
            <a:ext cx="906057" cy="74597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3229" y="3747608"/>
            <a:ext cx="906057" cy="74597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253435" y="3777669"/>
            <a:ext cx="906057" cy="74597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1232" y="4667813"/>
            <a:ext cx="2714978" cy="461665"/>
          </a:xfrm>
          <a:prstGeom prst="rect">
            <a:avLst/>
          </a:prstGeom>
          <a:noFill/>
        </p:spPr>
        <p:txBody>
          <a:bodyPr wrap="square" rtlCol="0">
            <a:spAutoFit/>
          </a:bodyPr>
          <a:lstStyle/>
          <a:p>
            <a:pPr algn="ctr"/>
            <a:r>
              <a:rPr lang="en-US" sz="1200" b="1" dirty="0" smtClean="0">
                <a:latin typeface="Arial Black" panose="020B0A04020102020204" pitchFamily="34" charset="0"/>
              </a:rPr>
              <a:t>Non-Variable </a:t>
            </a:r>
          </a:p>
          <a:p>
            <a:pPr algn="ctr"/>
            <a:r>
              <a:rPr lang="en-US" sz="1200" b="1" dirty="0" smtClean="0">
                <a:latin typeface="Arial Black" panose="020B0A04020102020204" pitchFamily="34" charset="0"/>
              </a:rPr>
              <a:t>Region</a:t>
            </a:r>
            <a:endParaRPr lang="en-US" sz="1200" b="1" dirty="0">
              <a:latin typeface="Arial Black" panose="020B0A04020102020204" pitchFamily="34" charset="0"/>
            </a:endParaRPr>
          </a:p>
        </p:txBody>
      </p:sp>
      <p:sp>
        <p:nvSpPr>
          <p:cNvPr id="18" name="TextBox 17"/>
          <p:cNvSpPr txBox="1"/>
          <p:nvPr/>
        </p:nvSpPr>
        <p:spPr>
          <a:xfrm>
            <a:off x="4708154" y="4684028"/>
            <a:ext cx="2714978" cy="461665"/>
          </a:xfrm>
          <a:prstGeom prst="rect">
            <a:avLst/>
          </a:prstGeom>
          <a:noFill/>
        </p:spPr>
        <p:txBody>
          <a:bodyPr wrap="square" rtlCol="0">
            <a:spAutoFit/>
          </a:bodyPr>
          <a:lstStyle/>
          <a:p>
            <a:pPr algn="ctr"/>
            <a:r>
              <a:rPr lang="en-US" sz="1200" b="1" dirty="0" smtClean="0">
                <a:latin typeface="Arial Black" panose="020B0A04020102020204" pitchFamily="34" charset="0"/>
              </a:rPr>
              <a:t>Non-Variable </a:t>
            </a:r>
          </a:p>
          <a:p>
            <a:pPr algn="ctr"/>
            <a:r>
              <a:rPr lang="en-US" sz="1200" b="1" dirty="0" smtClean="0">
                <a:latin typeface="Arial Black" panose="020B0A04020102020204" pitchFamily="34" charset="0"/>
              </a:rPr>
              <a:t>Region</a:t>
            </a:r>
            <a:endParaRPr lang="en-US" sz="1200" b="1" dirty="0">
              <a:latin typeface="Arial Black" panose="020B0A04020102020204" pitchFamily="34" charset="0"/>
            </a:endParaRPr>
          </a:p>
        </p:txBody>
      </p:sp>
      <p:sp>
        <p:nvSpPr>
          <p:cNvPr id="19" name="TextBox 18"/>
          <p:cNvSpPr txBox="1"/>
          <p:nvPr/>
        </p:nvSpPr>
        <p:spPr>
          <a:xfrm>
            <a:off x="9377363" y="4645183"/>
            <a:ext cx="2714978" cy="461665"/>
          </a:xfrm>
          <a:prstGeom prst="rect">
            <a:avLst/>
          </a:prstGeom>
          <a:noFill/>
        </p:spPr>
        <p:txBody>
          <a:bodyPr wrap="square" rtlCol="0">
            <a:spAutoFit/>
          </a:bodyPr>
          <a:lstStyle/>
          <a:p>
            <a:pPr algn="ctr"/>
            <a:r>
              <a:rPr lang="en-US" sz="1200" b="1" dirty="0" smtClean="0">
                <a:latin typeface="Arial Black" panose="020B0A04020102020204" pitchFamily="34" charset="0"/>
              </a:rPr>
              <a:t>Non-Variable </a:t>
            </a:r>
          </a:p>
          <a:p>
            <a:pPr algn="ctr"/>
            <a:r>
              <a:rPr lang="en-US" sz="1200" b="1" dirty="0" smtClean="0">
                <a:latin typeface="Arial Black" panose="020B0A04020102020204" pitchFamily="34" charset="0"/>
              </a:rPr>
              <a:t>Region</a:t>
            </a:r>
            <a:endParaRPr lang="en-US" sz="1200" b="1" dirty="0">
              <a:latin typeface="Arial Black" panose="020B0A04020102020204" pitchFamily="34" charset="0"/>
            </a:endParaRPr>
          </a:p>
        </p:txBody>
      </p:sp>
      <p:sp>
        <p:nvSpPr>
          <p:cNvPr id="20" name="TextBox 19"/>
          <p:cNvSpPr txBox="1"/>
          <p:nvPr/>
        </p:nvSpPr>
        <p:spPr>
          <a:xfrm>
            <a:off x="3133799" y="3199798"/>
            <a:ext cx="8572477" cy="369332"/>
          </a:xfrm>
          <a:prstGeom prst="rect">
            <a:avLst/>
          </a:prstGeom>
          <a:noFill/>
        </p:spPr>
        <p:txBody>
          <a:bodyPr wrap="square" rtlCol="0">
            <a:spAutoFit/>
          </a:bodyPr>
          <a:lstStyle/>
          <a:p>
            <a:r>
              <a:rPr lang="en-US" dirty="0" smtClean="0"/>
              <a:t>V3 -&gt;                    variable regions                     &lt;- V4 </a:t>
            </a:r>
            <a:endParaRPr lang="en-US" dirty="0"/>
          </a:p>
        </p:txBody>
      </p:sp>
      <p:sp>
        <p:nvSpPr>
          <p:cNvPr id="21" name="Rectangle 20"/>
          <p:cNvSpPr/>
          <p:nvPr/>
        </p:nvSpPr>
        <p:spPr>
          <a:xfrm>
            <a:off x="733781" y="5323062"/>
            <a:ext cx="1192696" cy="344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138504" y="5323062"/>
            <a:ext cx="1192696" cy="344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359013" y="5329750"/>
            <a:ext cx="1192696" cy="369332"/>
          </a:xfrm>
          <a:prstGeom prst="rect">
            <a:avLst/>
          </a:prstGeom>
          <a:noFill/>
        </p:spPr>
        <p:txBody>
          <a:bodyPr wrap="square" rtlCol="0">
            <a:spAutoFit/>
          </a:bodyPr>
          <a:lstStyle/>
          <a:p>
            <a:r>
              <a:rPr lang="en-US" b="1" dirty="0" smtClean="0">
                <a:solidFill>
                  <a:schemeClr val="bg1"/>
                </a:solidFill>
              </a:rPr>
              <a:t>Primer</a:t>
            </a:r>
            <a:endParaRPr lang="en-US" b="1" dirty="0">
              <a:solidFill>
                <a:schemeClr val="bg1"/>
              </a:solidFill>
            </a:endParaRPr>
          </a:p>
        </p:txBody>
      </p:sp>
      <p:sp>
        <p:nvSpPr>
          <p:cNvPr id="24" name="TextBox 23"/>
          <p:cNvSpPr txBox="1"/>
          <p:nvPr/>
        </p:nvSpPr>
        <p:spPr>
          <a:xfrm>
            <a:off x="922692" y="5313385"/>
            <a:ext cx="1192696" cy="369332"/>
          </a:xfrm>
          <a:prstGeom prst="rect">
            <a:avLst/>
          </a:prstGeom>
          <a:noFill/>
        </p:spPr>
        <p:txBody>
          <a:bodyPr wrap="square" rtlCol="0">
            <a:spAutoFit/>
          </a:bodyPr>
          <a:lstStyle/>
          <a:p>
            <a:r>
              <a:rPr lang="en-US" b="1" dirty="0" smtClean="0">
                <a:solidFill>
                  <a:schemeClr val="bg1"/>
                </a:solidFill>
              </a:rPr>
              <a:t>Primer</a:t>
            </a:r>
            <a:endParaRPr lang="en-US" b="1" dirty="0">
              <a:solidFill>
                <a:schemeClr val="bg1"/>
              </a:solidFill>
            </a:endParaRPr>
          </a:p>
        </p:txBody>
      </p:sp>
    </p:spTree>
    <p:extLst>
      <p:ext uri="{BB962C8B-B14F-4D97-AF65-F5344CB8AC3E}">
        <p14:creationId xmlns:p14="http://schemas.microsoft.com/office/powerpoint/2010/main" val="397963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Primers and PCR</a:t>
            </a:r>
            <a:endParaRPr lang="en-US" dirty="0"/>
          </a:p>
        </p:txBody>
      </p:sp>
      <p:sp>
        <p:nvSpPr>
          <p:cNvPr id="3" name="Content Placeholder 2"/>
          <p:cNvSpPr>
            <a:spLocks noGrp="1"/>
          </p:cNvSpPr>
          <p:nvPr>
            <p:ph idx="1"/>
          </p:nvPr>
        </p:nvSpPr>
        <p:spPr>
          <a:xfrm>
            <a:off x="748874" y="1457458"/>
            <a:ext cx="8946541" cy="4195481"/>
          </a:xfrm>
        </p:spPr>
        <p:txBody>
          <a:bodyPr/>
          <a:lstStyle/>
          <a:p>
            <a:pPr fontAlgn="base"/>
            <a:r>
              <a:rPr lang="en-US" dirty="0" smtClean="0"/>
              <a:t>2 steps of PCR </a:t>
            </a:r>
          </a:p>
          <a:p>
            <a:pPr fontAlgn="base"/>
            <a:r>
              <a:rPr lang="en-US" dirty="0" smtClean="0"/>
              <a:t>Target specific primers (V3 and V4)</a:t>
            </a:r>
          </a:p>
          <a:p>
            <a:pPr fontAlgn="base"/>
            <a:endParaRPr lang="en-US" dirty="0" smtClean="0"/>
          </a:p>
          <a:p>
            <a:endParaRPr lang="en-US" dirty="0"/>
          </a:p>
        </p:txBody>
      </p:sp>
      <p:sp>
        <p:nvSpPr>
          <p:cNvPr id="4" name="AutoShape 2" descr="data:image/gif;base64,%20R0lGODlhAAX0AfelALGxxvrd2O1LUJKSr+Tk69O61/Lr8/zZltrF3v3luNvP4fPx9fGLfPGbjOkmLVFSgPvCW/R0d/KFdeLS5Tg3a/rHZfeFh/iqoqd7k4koSfi8sus6PfF5ZXl7nURFdvvPe8nK2Pzfp3lihPrLcP3v0/BdXdcnMl9QevF9aqGhuvvThvGHd/3ryGxsk9W00fy/WCkoZPzAUVFDcv///19giufZ6f779Pz6/P736f7z3vn1+evg7frAUNC01CosY//AwPehmPzBtVkoV/zq525Yf/KBb/WQhPmlnvJoa7knOu1xXzsnX+ovNfaYjvy/c/aTifiPkfickvuyr/qamfvAbK+HnLyPotejrf3AffzAiIZqi/3ApP3AmJR2kdu3z/27uv7AueWtuPO9xee6yuy7x9w+SeG4zPquqf23tMmbqPujpPG1uvm+wvRucfysrf22tvu0pvWISPJyQPJzaficStxugdeWptxaZ9SZtJVsh/qyT/aVjO16Zvu8Z/KThva8sv63tvi1utl+lNGrydeMmrdFWnRJa95kdsqYpf329frAWPuXmP6rYfeWWo1bd/iYcP+7u9Oiv1FHdJVxjP2np+5+a/yvsfundP21fP+0tOOvwvyqrPufm/adk+6CcP+3t/ypq/uinvO4wOWZnP+5uYZjhP2rq/2tqP6vkv25gvKeoeOrrPqTlOZ9cOOfpfunov67t/OttP+rq/urp/+4rvCqrL94ff+2tviXkL+hoty1sv+ysvG2tv+9vf++vv+wsPypp/62msCgof6wqPKhpf+vr7yDlP+mpvmssJNsbei3xvWxuMiYmOmhoNy1zcCXmP6qqe2wvd+xxuiJgP+roMqMmf+bDOiywtizzf+eLOOyxfKmqvqytdyzysqToMCdnqV/fuC0ybqNjciJiv+trf+pqfiprf+oqFRFRNaUnHZaXD42NduyyjAsK5+Rk9GIiui6reW6kte2v5VgECMjIqCNj/G9cWJEGDYtHkw5G7BuC/+ZAM1+B+OKBPGRAoCChCH/C05FVFNDQVBFMi4wAwEAAAAh+QQEBgD/ACwAAAAAAAX0AQAI/wCP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MfPMkkw26eSTUEYp5ZRUVmnllVhmqeWWXHbp5ZdghinmmGSWaeaZaKap5ppstunmm3DGKeecdNZp551jurJaPf/06eefgAYq6KCEFmrooYgmquiijDbq6KOQRirppJRWaumlmGaq6aacdurpp6CGKuqopJZq6qmoplrpM3uq6uqrsMb/KuustNZq66245qrrrrz26uuvprKqGp/AFmvsscgmq+yyzDbr7LPQRiutocKmRuy02Gar7bbcduvtt+CGK26x1aJ27bjopqvuuuy26+678Ma7aqvy1mvvvfjmq+++/PYLabmnnevvwAQXbPDBCCesMKkAmybwwhBHLPHEFFdsMbgNl/bwxRx37PHHIIcsMqUZKzeFESinrPLKLKfMkDm1xBJLzDPLTPPNNuccCyUJETJONUD/HDTQ1QhdNNFCE6IQKkw37fTTUDut0NFDV0311UKPktArUXftNTULUeP12E+DnRAnU6St9tpst622QubULDfOc+scM0Nu5603JwyF/6L332wvNArWSBdutdAMqQH44lOooZAqhB9uONVaI8Q12Zij0hAuLXfe+R4v1y063TgzFEsYmoSBuuqpr+5667CHARPkRtc+ue3VVJ6Q57yvPMXjkQePuyoJiZ352K8kNDjuwhu+9PFjw8Q44KEkFAs72Gev/fbcZ2967K+zLn74sQiex/nop6/++uhXsxoP8Mcv//z0x99HQ0bwof/+/Pfv//4MCUMPBkjAAhrwgAQsH0JO4IMGOvCBEIxgA0+gkPpZ8II8UIgEN8jBPCQEFRgMYfwwsRBMiFCEJEyIBP7HwhYqRIAIjGEMGdLCGvZPAgzJnw13uJA8cPCHEMTbDv93+LuEVAOISPSBBxECwhNi8H4MWeEQW4jDhbBDhlg0YACzyMUeMOSKXZQhOxZyxCT+cIkJmWINjTA1M/7QfQgxoRMvqDmE+NCNG1RIH+Z4wRyqsYVFRMgfWchGhMAwjDO0IiJjOMY24lGCeXBcavhoQSguRIeD7N8WF4lABRpEDQx8JAQpmBBKWlCDooQgGg3SRFPKL4UJkaMrR6gQKWaSfy/kJAJpeEv+VVEhmOwlH3qYyiAuZArC3F8gP1nGYjZwlQVp5Sx5YMlaJpMPv0wIGHVZwE1yk4Bf/CYBG4kQNTTTmdA0yDX5UMiDmNOZDoTjQWQ5zToe5I7w1OM04+f/x2suU53XbKdBDinOcIqzB+R05zmLmc7S7BN+1dzdOr0pTk8aJJTOPIEkD/JQ+KESng0ViDRnCcs4drSkBrGlMHN5UC8uZJ3ZREgwe0lMePpAiP50JEg/2NGIIkSlt4zpQbZZ0IUQ9JsGFWdCD7LQVIZ0IOsUqEGaKspqbLQg9JylPQ2CT2fq86H9TOY/CxLVhByVm0n95lKnalMlvu+hPj3ITG9J0W9alCCgtCkpEdLRDCakrU8dqStRapCsDtaa12TpQXmZTKEaZK6ZrGk+j7nOsQ7knTYNbE8bAtRMOrYgREWqUVvqUoWEVpdrxStVH/lUgZS1nKvFozwL29Gt/xakq8X86j7DKkzLQjWgZiVtWrmZ2svG1o2tDc1meUvT0bb0rgTBaDE1WsqOfhSdPH0oYbF6UsQmU7FFVQhMmUtXheA2lTgVq06xy8TlLqSzg/wsQU6ry7qiVZEHLe5AjmvG5L4WIfxNolVN+lDbEuS8otTtNMmbSd+6FriGFC5+lUpGwL51n3F97ESde1DoCiSv8NwrR63718xmd5/bJYhhTZligcB3kOAVrXivKd+BQBbG5m1renubEMzutL1w5SyNh3vfGBdZmy3V7zF8zN40QlihbZ0tdwucEAQ/UsGzZPAgHXyM/w5UwqZNskKYzNALTzPDBbnxH+2rSw8LRP+6qaQuX0mMEAsDGcUl7K4KNxzhljJWmDUWiJrVKFmvUjanRrTzQQRrSjQT5MVqDPQx6MtJNld6wmqtsIlnnEypFiTASBzwPGtbZR0nZI9gvWRlOS1MTw/krPXFNHE1/eNJBlnLa+ZwRcsJZ1GK2CB9vW6Z7zzNFgtkxZQ0NqQJHVw/v3TIqk5sjm264146mMxOPfGZhdxYIsfayN9Gcn7HDGog+vfJzIxyLEltR1MjBNW7jbZ6ndzpZi9W1qglt6JR415g8tneu16gXq9akGCXuNas1PO6tevdlQJcxvQGNK6ZXWpqH3reAN53NPu9527jO9x9vneYx73eYUe8l67/3m+UCT4QZPPRwAOxMh6x7MqJT5HLXi4IrC89cgqXPNuq4bhM/x3ygH+y14/8dcHpfBCNE4TRyc4zwzv+3YcfWZDQ9re0Kz5ZhSAT0VDe9KKFfpBlD1HSlF6kpdX+8UUqGduiPHe9YatuAu8T5gKRuRtpbkqbDxHn6NY5mMXtc7qLnd+3lrfDwc1JNx8D6XiU84hTXefDb3zqC8cz1Rd/kJ2zndW9lPSgp1jo3F6cx4m2/NPJntKsEz68Vgf5UMX887g/e+4Zt6moaUvldlv83UwfOtgPknOCeB6R3nY7rZuMeAzjj+idJ62bQZzRCga/IE4fCNT5aOxjuHyOyoa+//EHj3WPa73qXDe011dteIRf3vlRdD1C0o58XUN8/rRvP/OJH3jV1n3UvXdP7nYQ8LZgimdtoHdLKXcMxxdGyYdIb1duZ2Rms+RoNiZ+gvdcCQF5biR5wHZ9BJF9IqVwdldsDddcRXd//Gd+ErV1vtd1CfF1GMdUIngM2zdHFuhi8jd7zsZ4n/d6s1Z7rHV7rSaEssVyx8ZuAvh7BAiCacZ+5VeEKXh1PFh4ued+psF6T+iCU9hmvKZX1kd5Tad62keCAKh5P4WBAtGAXfRnoed3PDRtMIgQMoh6YYeFZZh4J+hZD1h/CqEJ5FeFmdZjEthBRIhyhPh/vHd36Wd6wP8nhsI3gwCFewYBiD0IhPmWiGRIGlpIEDPVAH8QiqI4in/AAP5jaQWgADWwijUwATLkeBzYQAPgAT/kgUtnQSMQAroYAgdQAad0cBvkAR1gbto2PxCgArsYAioAAfXTfd/nROHHP37QANRYjdbYAJ5wipg4QAUwAazYigWQSAlIiuT4B/4jev3DANe4jqaoSXK4QR1AA0BUbZ6wjtfoB/7DZfxFA8M4gcRWgdy2P0EQAARZkAYZAPjoS8nXjd+oADKUfBOwAwYwkQZQA+G4SwvhAjKEABzJkRd5QEp2DPvYj4aYgAd5kgHgPwsokkBEA/L4RkjofRcEAQeQjB9gQXj/dwx65wMdQIs/xHfwk4u72Iu/eH52uIL6U4/2WI0JyT8LSF8FUAM6MANUOQM6sAMf2U1tF5EUaQATkJXjtHwSRAMAQIxBZ0EVkAAksJYkkAAHUD85eAyfOIo/MAOk2I64ZH8DNAE3oANdeQM3YJEHNH2x2AEzUJYcpHQEYUEQQAI2kAC7yAIzkADMOD/CFkEAMAM+uUGaVT8HYAM4sIsJkAM28Jbz44yMGQI4UJUzQAIHUJmvdIIDWZBDMAMH2ZQAtI18WZGsuAAzgJUH5IZ8cJBDkAgHeY7MdQEGWZsHeQHa2IgQ5AEzQADzeHp84AcHOQNDYJBBkI+ayEEEoJn+/zh2FnQAOcCargmb9hOQ+nMBdDkEd3lD3rYDM8Cbq6gDN/CVwYlvBbAAN7AD32gAvwmWpZUQMaQAOuCXFFmfCACS+vZD4bmZkHSIfECKBEmKKvmdG0QA1PlGmTc/n0kCookDOHCT85OTeiediMlBfNeYjxmZNkACvmiZB/gHrHmjVGmO/QN4+4OdBpkI21mQ3dk/T3lACLAABtCgBIQAAuqQWsSf/gmgvRmYDqqhEgQCM/CSnEmB8RMCj/kBYPoB5pkDJrqeE9cAMxCHRrYD+XlACmAAOzCYGwihAyCeG2SLi0k/FfCY6skDFUCaM8pPwBhBHrAAKbCiE/qP8POZpv8pPwcwAzlwmlI3PyOQAyRQpjSJAzkwApK6ef6DpmoqiAO0AzqgpAWkAAvgpFqZgP3zBylZQ+jYQqBqQ6UHQQCQAgtAkhJUbf4zAw1gQ/r4Qx0AAiCAqBHUmcbIAjhwAGH6AQlgAzmgAvMTl8vWAK9KRURGqqZKQAiqquCEbxOJQAVgAN46QAyBQGzqigVUAPQJliF5XMNarOMZhf8Tija0kvBKrLoaQbs3ZfOTACVKP4+aACcKnQ90qwsgoRFEc3tKAn0KAQkwA9IqPzbnq8DKqvwTADraQkW6rjqgrgcEsqsKhAVwAwaAQEzqrmIJQTRAAMM6r6fhmTkQqPKjAjb/QLNxOWizWkN1hQAzsK0GRKCEyUEvCwIpkJhhGD8QkAMhcEFNS6OVt0EAMAAUkLAlSZ7yMwI2UKaU2qjwg5rGiAMESz8QwAJjS0ue2j8760JAqAA/G0MEWqD06j+uakOxykJry0K16kCFSgEDAAI/aZ29+qs1dG3HRQAuuQAUcLUJRz9m26c8AAEhEKnyQ601ZK12O1wKcANx2wNxO1w1sAA8Z6AGNAEz0LlAi1APuqGJu7hbirH7Y69rZKUQhLgt66EluKg2ALlBObHxg6Ic1LcDYKzG9IhKa6kX9JpQ24ItZLGFC7v6o7H3CoTh+oP4V0AGILoQuLpXOoyIy7gx/0upNsCpjDmtzyeraUqr9neVjTenG6QAw9gBinunMXkM9DO5lHSZDlS1i3ur4Lt689OW3Dep8UMCOcC78NOn0Yi36cuzr1eyItuGFNqq18pCd/s/efs/eyuLZSmdWrqwgts/zgtIRni7PgACA/C/eeioBzyT5ht/slrB/4N263oDqZtFaVUAb2u9BxG0MxDBWfSuHGTCKKzCBGFDssuxRtgCHUoALcBB/apixji+L2ewDZQCKSydrrurpzY/qonARcm8LDTCLMSjLCS9s3u9A7S5nfuQmOazNyxGK8u3HTq8Rjwa9COifJSzl9vAbAtebNy+7gR5JuwDBJDCEqSYA/9hjDPAtSekv7KIyH37ulgLPzYLxs1IwDxwyQOctvyTwc8piFIpe5PIQnULq2fqx3r7jg9UtT4JAMTrQLwqwoRLwvoHQSDQj4V8rMUIATe7x+z5qTKMnJhWAyc7umrcAzsQp8jcw9h7zNtLuw6Uyw20y6o0wfyTxIQkzQ1EzTwJuBskZVIsPwlwtk4EvBJEAQTgulPLol2stDPgtY98gIN7sSfnP2isxMkMp6QMWgW0zJwUgRwEAP3oypTcfPBTATOAyfTDx+gbqkUnkV4ocFeKyD4wADVAv9UVPzbbd4O6v/PbQO2cqJXMAwnAAlGnEFlltimdhg+tvsm8AEDMRcL/ScGZS8+frMoazMoO9LcO9AB2CsLrV0Nk/D/BOpYL8EAue9Dvt6iUi4PBrLbDLJ+YJtP9PF8F9LFXPRAGNAPlykVCjNRKva8OJHemvLHbnHoRRANJ7UAL8MEPFMUtNz+bSknoHEEDcLQN9AAhLdRNyNE24NFG+T9F7Z333D/5nNaCeANfTdOYptXKJ4SFerCx7FZnGT8HgAOU5NAMDNHRR0AVOdFHh9RbXLVk7QOKLBBeTAKCPYZ4jahsvcUPhKzwo8ed/KE8YAO+C417mNOejdUEtMM8XMr1OtUKidP7A8ruaMXfO8167dd0aEOFvaPcPNIN1AEKwNQAHD8s8LRQ/w3DeGvc+0PDwR3HWJRWws2NHdmR+6kQBeSzmXjLDmTdPJndJD23rYrW/7OAcHfCFn3R4MyvuD0DpnTXrWy10/zfD6RgIcDa+Yvc+zPd/GPG/5PY+/166e2537iK7Y3hQFsA682RBiTQEkTf0qmwz0SBDb7Z59vZMA1wof3eOCqnFG2rz33F9j1K9bvarW0QG4TgDqQACp7i/2jb4KfJjdzSZdfHvz0QRJXhPnujHY7f2Sze+nPBn6rTobyEEITdENQCfb3gIcw/Eq5MtafFtQvXRF7SRu5ElhvDN91zPQDlM/6kck7nUm7npDtA8F26XcnPBRTW0TkDsm3Iam7Zh/+dzfqdoWr9QGi+v0Ed1zGZVQRu1wZrxw8E5nn0zvCz4g8+2PX8vIm+PxbO6IKY4VH5jTMw5acOtDVwo9A8QIJ+4IXuv7x82Z3u4N8N4Xyg3HkJXjFOQCC+3qtuQEM76ArrwRGU2vYrP57OR/rbAcTbAR16zUXu3byt0vOT5Le95C/twMmc4QbU5yNL5bFr5diUyk0ecxK01LU75Dc15hFey2UszbAcQdJ+303NA21+Qm8e3nHu4VhE7t8q54w98MVe7s7M5wkv7Os9AbGuuvY+7bFs1vW66EQ68ZgZy+I81/JT6VX8gkqN4u5evH+d6z0uV9JN70YNvcOJ8U75epD/LUMNb66YJu7vHfEkDkEDMOSxfeu2htlP7eYtjsFavtwAJ9FYVPM9AIuYCQIuGfUuSazLvuPy8wEgP0f667JSH/W5CvSN26W6nu24vaxK3nrf/seCGOwoy/Q1XeUBH4lGv+55t9Zv3fU0kALVLuZD3bwsb9hXCNLxiPc6gOK0bdLm7O9R/cnoTt4DxPZG6vaYBugxRPA2797CjvNLqvMra9p4TwOFD/ZIefHT2+gNJJ2DL/WGieJynYTyQwK7fUIGft1Qj/d6z8XGywNYz9D0U7F/T92jHr0wvz8dO6rMTPOsbhBEBfnjzvk/V7VY3PPSPwALMOTJBRqUutDArO4v/150btvGc07jo+3oM0Cs5n/+kY7aSQs/uv3pru1A1H7+568Ae7/mYR+U2n/k2k7OKA0QPAQOJFiQB6ZjCRUulMDH4UOIDWZApPhw4cVj7Hps7DFBB0eQHBHMCNkDI8aKFP8ESAlRwsmLRlo6lDjTIsyEeXzs5Alixk+gQTvw5IlT4RSbfGY0SDoFp5pqRHcOCFp1BgCpPvLgRFXwAA6DYQn2Maqw4cwGLG2+LKuR44QFJUGOLFk2I0iPckWSDGk35IIJejciMBCSnVGoWalaBYpV6lajSf/8SWrkaVSpAAiA4NyZMwHHRKvhxFQwRAKxqVHh1CmVgALPnhcMlWq0D/9BCDYOpBZrV6bNpU0j2wxA2aZlmG4H3ygguAdfkHaVd4wrmLBhxJiJDgAxwPt37wAWUHhs1/x59OnVr2ff3j1Ggzh28y5I1rfNmknthgmpI7Bg6DiKBacTpEoBhKx6Cm2nE9TAyaAQSKDPIKOyUoCGBH2gYIEWyoOpq4JICGFCghAyqjSCPpjhAxIHMhGms1rKzyajpivgBgWsC3AjuyRTaya2jPpNxon0M6o1nmiYwYMMAUCwtrKQAo4pm5zCSbudNqQtKw/G8/AkEAfKjcUWebCvrBhTSiupIHGy8QYEdKyrrb9y1IuuvsoKaQLmrCsMpMOMwlLD2TLskjyiIMP/STLjZkIOpkEpmAHDBJVElKdqHDwJRTFtGKFMHlaDCcmdWvAywQEUyMo203CAANT7phRuUeIabelRjKbrwYAdnNvRJDo5uvE/ua4DtKxBfSCAyQwJ2HInRd+Tdlpqq7XWPYNUsOFVsSqoz7wh1SySxrL4mwtOvQr4dcCT1CiQpw0prXSGS304waiwcpjPoBFY4HagComigYAMp3qSp2gvCnOgCjwVSwXUSiyL04FYyOFfg7yVGKc0K5pxphpDQgBduRT4tUebVmIzViKT4qMsUn0AYEGpPJgUSqOknCm4Ki+TqgOCC+7uS4wWFugrjAvSeKAzjeqYojXXki4kBRZo/67kk4MVSYc4sZ7TqJJ49RM7n4kCumCZByD6JEYrK5sn7tAeWjTSsr1YrBD2FUjUk2KeO8F4cT7ptoJyiDjjBD4liOWWeJ7JSpiSKs7t5EIqYAEDrgapgB1u+BonbKgmuSQF/uQoUJgSM/vgBM9O9FrYY5d9dmwNSiAHxQtKwNWxwMVvXJC15kiBG2rQvIcCJpihhpLYPeldg9H24W97NT0pLAgszv1oHLYXKOCens0qcIS5CmsEw5fmAYLbk34RJooFgiCH7vnFYcSNYfzd5ZBFN37zzjEvT8OZicqkVpZweQx4LYEZUWzGrCbRzC46axyVHico14hPKgNb20KMJv+Q3XlvffTDWNM4hp8ftaRNMCmZfyzXOWJxZGqWu8EOjkcYrn2OhZYzgNVK4hEBng5ZGUSbB4JWPgK2ZDKUgxRRyJchGpxqJ5mCX1i0dQCMoe9wA+EbRkgVxXophnU+YFVBsocDMg3kihRCYFIc1xLIsa1WTMyVXHaggxogQI8I8IgNdXiSYtXwhj08Xg9Q10SiEKBDaHPW62j3SEhGcnZiOYBu/vWBHDisd4xTIP+EJ5IF6MAAozSADhZgp5A47yLugtcC5AVFKd7rQZS0AQlsSQIbsEB9AMOJwKSYobghEUxiyV4tb2mDECTtIBMTSwJskIAPRBNiaDTI+zDytIj/LDAl/RNZKUlpgBsYoGsDpFUBU5iSFZ4kgVDTZkUayJOZSe+BRJmgGy0Ix7f5wHWMfFbCPEhLaEozATO42ybRZBM/BGFleiqWN0kZzkLy6JMbKYABrOLHP2JEL53bQQ08WoMFLGCcQsznPgsGgH6WJSkXuAAdV4mlYMpNbZiq2/nod0sc6CYsXbwIqagHOFfSEyeEM0glc3DMHKRxcW2UVc/K2ZLJHcdNd9rBN3cw0ugwtCQVrcoNJhDRQ2JEdTuhAc0S1IIF+VOSa2VrW8uSmg+QICg4SIAyTQiTdbrMnRMd3kdrgMrmEUh6g23QLFMzgmh+YJdLhclgB6vWhHwQ/zeJVWpBrImR+BFkBAm4JQv0lr+TYPMhnrgnA6earj0iIKIyVKleDygkm5DWk6wRWBgT9AAIkjFKSWmAJ2aFyJ3gdrAeeIAjhymWEcgVKDlQQVjuGlrXAskvgilAalcrUW5u1bqCma5ckudXrJL0SkQRrvQoUFxhRi66t8KgY9FGxU3xpgKJFSEXaevegpURuYldLC9hmzIG/FaOM/FDgKVaOeckGLs4cU519yiYsGIkWfhNr1stfGG3gkosz8VIXtf7Mr4qOJWpgx6FiSJLmGi4N700cVYgewzJaviyF8msimdslg9v87Qi5m5rc+wSTv74nS0Was5+TJE4vpTIHf9USIxBxeGLiDa66dQoj50zQyvLpbtZJlvqJmziFyfkyBDBlZKXTNMqqrggPF1IzIisXzV/j6lj5kOSL0Jnh5R5Ibri8oJ32Odj5XPJYcZwoQ1drTgb9L90xjKgN6LKi5SYyIVNcaL9e5IzV/ifll7miTjdaf3hObuORhmdqRwTPIP4vpmuJ57tvJAvU/jFTi4TlBmC51MvxNHkRPCugQU2XxtyiJnWio/HrGdYE9sH8MXsp9msEDe3GM5xDnKOX62QVCM7IXzu85YdHeGLxBq/hD50uc2dnk/bWiEeXm+jHQ1phbAy0yi+3qfBd+ZZf/rGCqmxjJ2W6lEDutRjzvX/ugF+JGW3ms7XPsZY8W0+Tqs7IVJ2bcETEmw/n4TbXPY2oMEdb3G7l9DZFjSRR5NmSz87Jwkfqr3nPGaGH4Pkvd51x/v88YQ4fNDn5nnP15Nu34k6xFmGt0Ik3WJK15vT9975h/TNTE7v+xgUd23Au23sI1v8GOyO7pDPrHCYtzfT+Y64eajuMq1j/Nc7rrlWd43zhITcsSPHs7bjrmxm09jZq/56y5f+8iPHfOYax7jNuQz3Y8j9sT5nfOMNm2iJb/3gVudy0Rt+dBPTGz4ubyyxyW5pqR+j36CS+tlnS/hgDzzr1f6w15cM9sCXvMWfh7zZcW14jg/dyri3Mtx1/05kutPZ7r9v8cnjy2mVHyPaJp62mlm/XsHXne2kdvu3s6Nscjte+4YG+vO7rnseW/4YmKdw0jf/986PHeKghzr7Tyh0mlM/iasHvJARTmzY/zjmipce7eMcedN7LQYrPPATMd7jMcTjP7QJvmMTuzPLu4UYvTJJvuWjsOZTMe9zregTvukTuOrzuGFTv+0bQZ/rvvrLMXcDNMuTtzPTvIv4NB5gOuBbv0QLPQlskdKbPNTzNdX7Ma3juqq7P1bbLVeTPTCjwf+zPVM7QB5LwasDNl/zPQUsGAY8suGbwgwxvmZDPr57Pb+ztAzUqw1swPjzQCh8u+vzPBJcw3Mzwf9FGzMnrDzBmjfrOT8wZDERPC73q6k9hC7428G2mz8fDMPT6xuWM7IiHC81dLqys4sAlK4PNMMOfMIBjMIQfDhBzDG7Szy8q8MI3LtROcTB4TycAEIxzMQPs7uNyzImVLAExD42jEXua8QTbL0CVLAVJD/8csGFgEEZnD0kVDMbfLr3Y7RJzD1UXK8f1EFDxD8iXDgjlLVgVDEAvL1IpMQyxEZACjYphMVkjK4rxDs+TDQKFEWMIKpEI0QBQwnpy0ZkrEQ0jMZxk0V6tDA3LEVmBMR3m8MW9MReJEWM8EY9rMH2I8hihMNjZEWsG8RabDch7DtEhEZFzMOiucdQI7j/VlSwOFTIM7Q+B2y6p7LCjzQ5f0yIGySRcnRGmEBHamvI6BpDkXRHjoRHj5xITKxHnIwki1SnfKyjYMtFYuNFhfBFPLzJioy6goyzHPxDn+TBhcyxZWRKLzLHk6Cg2PMygTxKS6vGJbzGd4SJ0Ek9r+y9NKTIASPDdsHCBNFCvePCUFTJUUQ/fExE9eJAsCTAjgRBeRS5nOzLR9rJDuvJi1hFKxM/XXQv83tBgLyIrFQYYhxHpfw3qdQ1vAxJhnzDI3O9N3vGsLNJkNTK2nNEa8xLSfwzp8QJc8C4V1xEy9TEkSy+khQ9UGzGIVzJxQxMujzLmNxGsSTNw7vEz/RL/+FENFrETPujPKIjsaDEl9tUiMbctD48vuiMMsG8uMqsS4x0ySDsws2MyM5My+dsMsCkzq70za/kzdOEiVhQzbI0St38sXAkNrb8RLekTYiMyzs0Tmv7RteyO7XLSOfoRtYkQVtIhmRYB3pIUAVVUHQw0HcYTvYYz4UwxULURxXkxyVLzH+Uy4AcUMdESk8D0YtESNMMxNb8sKg0Ru6UNs68SuByT+gMzYMqT5qUvxotTYxYT24EzhnkT73aRLXMCgjkt9mcSrg8x+ac0FSDSfi8UW2sMkt8zSMk0HZYUCu90gRFhweFUPSQUIObzMHEOKCcN+bkUMb00BiNzBCdzv9bA1Pr7M0TVUZ1JJcVZb4W1b+9nLtp1DCuzE7znMkStdGT0NEoxUo0vbN2BE/5hEw1S8naxM901M5TjFNwdNLzhNJ4NFSzbLxxwFJPtdJ2UAUuPQ8vTQgKNRLkLEwMnbTYPAaiTD8YFU8RRTmDHNHMtFRAfU+onNPgqVMLvNP99MweHcgkFE0aDVQcxVQTHVT2lFJp9FGXAdJOpNU4c9T7RFIzxU2JxM7dVFZBRc+afNHgbDx0SNB2UIdkGIXYHIdkKNcEVYdRNY9SlTw3VQjCDD/lJNPHi1RYHVdZZVP6BNiJq85j+M+nRFFeNS1fxa/8C1ZF3dR/lVHJ9FNc3b3/sbRYnCDUTH3YWF2IwROrIJWK+STS+jTSR8XW/JzLbdXVVKzYJrxYERNQiOU5NRgFBX0HNQgFxEiIZEjQdYhXu5jXU6XThFRVmDhMx9LQoUzSYwjPyHpMahXGiSVRcP1WdjxWnqxX5aNKjLBKPBVWYGTErVRCikXWJ70Ig83YZgXbKaXU/nRW/BpSkyzSnuJahWBJ55NUl2FS1zTbS0XbHYVbvty+TqUHdGjVk1BQoH2r4lRZqpVJoxUrpCWsMk3ZDp1ZGINa6axVP1TRqk1WRMVabX1ck73WqlzSPF08sZXYg7xMlzVAmIVdtQ1cTe1YbEtUkBXHqFUxa/VC28xW/1TLzatFS28FXcosVI71V5otXHRQD8Vd3H1Vs8gb2l4tWnw92qBs1VfFtEN92lndXDW11eP83LP12NF03FtdWPdq2A/bP6fN3MYVX4SNXY2k3wQrC40N15MIWePi1iZlWwqTW9ks2bo90ovAWwzU23UMXeIFXDj1W7IUXD0dwedFjwqGXjvkgRfoAw5WhPrgYJaMPFzAM0/YyMhdJfIrhTxY4RUuhQwRyoQoiBfABBpmSRqmYTbqV3hhYRYmggzxvz644RewrBq2rKQMYhwmYkwYYtDCiBXAs0owT2xgByqm4rDUsrLwLbs0iieAYs3cCSLg4RW2rZ2wC05INU4wQv8ZEOM88OEE8b8N7uAP5uBvSdiK2MQ3LYkprmJ2cIEek2I+ZocrzqiFyF+9rF2iWGMxdmMXy2I8wwU1ZmMZyELIBGGWjOM+8GCC6F2eCGMxJmPd+l2m4WAmHghMzmH0/VqYqAQ8ewJL1YRaiIVYiGVN+GNL3eMq9mO5kFmpwACMIAQyzr5Du2DzIGYMXlqmuds1895kNo89GDNPQNxt04uwMhe5MMwE8eWca7hjwIAEUdoYNqj4EZUP+kUKIARudhAHYeT+/VAXUWbGip9hzJ8ctmHEKIIxq4Q0ttQwuAhrJuSFUAN8PjIGOA8D+zF9/mIi2GZ1BuYEcWY62wMe9QH/GRDVdG44dta0iAU1ltzoyDuGg86xgsa9ft4zW/bbklaIf+a1HBUMSNu41ZSKimZojH7jshDoMZPo15zpi1aFSRbS2BxnZhaIM2FJTvaBhb5oNXDoVflCORvgdw5nxnqKgSbosuAEVrZqfvbnkybfHnhpap5obf5l2xJmQzPmskDrY67jYzDqoTYT9HjmHCsCaZ7mXeZqvRhTohhrjPBmqYBhVxXnZYbfqb5ceEFnmMjoYltdji4Iko1qyHyRejZixNDiD0to80zphFjprLppy16vkTZohN7nh9wJEcAJpi6yspDrHNPpkuPpk1Bs/3uRjn7rjwbpHwttr9Tsu9AL/5LGayye3WsO07t+bYuO7Ub27B9zbUSm6OO+CJ8WUsgkZ7Z267ckitOGidQuCqeOwbmlZ8e2CzX4bNA2D6zO7d0GboBWCJcm7pLg5Z3ga7JmMp9Ta5ywb+it7sE2mts+BtZ2rWg+D5hW7xHD3r0uC7/mCXAO7GaG6r15a+/u13MuCxGgb8IWCNoObwcHNWqVbA2355uuatfC7Mwm8M4O8Q/TbdFeLxIv7aRG7TCK69Y2j0GBbZio8HZO0wyPZ7Y2j5DWKxUvcZP27fReCM5mLeEOrCF/b+C08ZPAcY0WKxHXK+b2TCeH7p/GlKDeb/3e5C58ce2O8e5+bAxH5ku7Z/+RRo/zLu8iV+muLt5Hc+8uE1f5PontNutCw+/ETdBjVjqihmf7unC4To//Tgq6Ro8BN/L2bpcSq/OTSHB7qdxB33Dq1nDuzRLELgt2nm1Af2p5TkoPZywQV+4RJ20hd3MiN4/xjq4gX3G9avGHzO6y2G5CX68qr90rR+4oF/Qd96/46W/cdq1W3+olX+9tC2SO4G1rDmTEM2QBkfNAw/XnxolNP49Vd61b59hcx3K6odZKb3Drtk9ZNwpaH/PvhmxUJnVhV481B3LzCANNCAN4t2ZlT/Z4n3fp4OMrBusecIFA1oT2nITzIIQcZzw9x4iDj1dUWHiG7/RQSYhXYPj/hlePQm+JAHcP8dpsJDcP6HF0mEjwBZ9u9jhs9IByPHd42Ul39sBpl4F19Eh24H4Plk+Ki2ePH28Jl181MJ/1S6F4bEcP7dj2J9/1iJd4akD5hKAGiV/49bj5lBj2l98I3laOaYF5Rc+4sqAEWY7lWLBmfseGWd56cwhBoccIk0ePmbeJbAeusl+I6J6i2FR6iX8F226ypaf76955cu95rlh6Mge1pU++dpnymYB6oxhhd2cPq0f1tWMPQuV3xJOwTk6PBD/5C0v4hcD8Pm/rwa6WiqeIQ3+PjD8Ga0b7d/F4nPBrwBb59cB09XBjy+f8wibO2V958q6InD+Pxdd4/6xPj2ufidB3D6eHiNx/y3E3D6Zej8+niLVX1LbHCNhnj9q2luF/CMPXfal376rP/qtv/PV4fOKO/IDGjOe/iOhH+9tnfrQn/2kvi7cf2bLgb/ZojeO3i+Rfj0+nlt8vfPcAiD18BhIsOJDBsYQKFzJs2ONhGIZhHvZoaPFiwlgUYzFk95AdRotqqvnwISLkRQwl86Bs6fJlSHoyYSaUSY8mzpw6d1rsw+PnT1Q8Lwo0SNCTmqEJKYJcOPEhzRM+MOhUeSIpTkxAg+r0QYGQThE+WOb0uVXpxa0/0SZUU8QowUqchlKM6JQiWrdwByJly2AvH7k48/ggopMQBR86i//u3YOTpAxVYcfqNAuULcO/exGirdsRr1LPd6EO1fiQ40KPPZrChCw5p1iyMPU2fuwjck5VMnxUwwoTldo+OgkbzolYcU6tWzFhPkZ7s1LGcDnvFK3wacXSGz+vtl08p0rZzcfXnEnTJvn06nuqFUpeOsEivul+lAjaZagTVHWGwnBCp3JAuYfTVzolRYR4MFm2Vnpq8dCcGp7AJRh9Pdh13X1DRQiXfM1pZhCFs+Vx0k6I7QQfQY7hNA5uOR2Y4EsLPpjehwVRFxpE3GVX4YUJYaeUaT2gppBqrL3E4ms4veiihEapSBOSO+lWTU7AbSWckiPyZGJyajEHYZNG3cj/E4oHKcUOmkNmhKaROgWp5jFFrkjiThjAuN5Q6J1nHp59jocKoIG+oh4nUxh66HxDhaFJGHDGsmiPLYE11KQ4URMooIMap1SlNGEKqHqfDsiWGkaYeqoRcykFqaOQYlYqqqYmitYTsaZ6mHNb8oRLrajiotMoSZaok6jrHXpsc7HUEos5DJmjLJxuLtvsQs8qq5Q5kFKr0KOaRItSsJwaeKyhquIULk+qjJLTK8VuOitMncJ0KabUkKfGChLou68RzfEa6xN+skVJLMqC4qyy274kGbwwCSvwTno2pI5NFVcMMcYZa7wxxx17/DHIIYs8Msklm3wyyimrvDLLLbv8//J6Ei+UjMU13wQzzjnrvDPPPfv8M9BBCz000UUbffTOMiukyjo2X4w01FFLPTXVVVt9NdZZa7011y0r3dLXXYs9Ntllm3022mmrvTbbPocdE59tyz033XXbfTfeeeu9t8dvY+Q334ELPjjhhRt+OOKJdwy4RYwr/jjkkUs+OeWVW1604wxlfjnnnXv+Oeihi8755gqVPjrqqau+Ouutu/7z6cfE/jrttdt+O+65677Q2xQ7HffuwQs/PPHFGz942DT/DvzxzTv/PPTRS+8288cwvfzN02u/Pffde/+9UrHPDj755Zt/Pvqoi199+u27/z788SM/0yWXMEIH/vnnX/9/FLKzLz8AAyjAARJQajaxxj4SuA8EMnCBCtxHNsZXwAlSsIIWvKCfbPLADXIwgRLEIAhDKMIRilCDHTzhPj5IwhWysIUuJJ8JUchBFb6whja8IQ5vF8MN3gN7OfxhczghACgAsYhGNNwOFagP7GXviE58CRIc4IASsOKJVrxi25KYQH/gw4dY/CJDOMEEKTqACUgwFxjTqMaqaVGGKfzfGosYRTJKkQkRiCMe80i0NsqQhnq84CLGSEcyMsECfzwkIl/GRxT6MZEFLMEgIykAQzqykpYE2SJP2MhLym8RkfzkFBfByVGSEk+Z7OAmS9k+SILyk2dUJSxjqZNTzhD/jrIsoBhbCUomtOGWvvxlQ2i5wVQC03ucYKUuI7kBCzSsmM6sJB97uLxnYnARSUjmJydJzW1aso1L9CI3J1gNGAhBkNikIxXDqc48tpGL4FxnANUgFRiQ05znlGIJ0AjPfTpRmA8kJj+PhwF6EpQCGTDBPQmJhIAytIj+VCBAGzo8ChC0oj64ZkKluIE7SrSjLnyoB23pUe7loaImhcESMJpRbY60pSAE6Rub6NLvqYKiJzWpEFSaUAGIcqY+JSBMI/pT15XipkY9aEbxqc+hMhV9QRVpU4s3CqNSFQZIzagZo6pV8z1Vplt13gmqStUlZCCpDtjoV9O6PT7yo4u//1Pr88Yp1qqm1KzLhCtem8dHt741r8YL61zFmlOzCqCKfj2s7vg4j3ciNndqGGhgA1uIDZg1n4297Ou6itnd2TSyYrWDGtpgz3OacambPW3nNIta25XUs2IthUI4MceMonW1tr2cam/bupq6tqoUeNgikJnQu+q2uI/LrXFTR4TeVvVOx7CAAAjb0+RSV3DIrS7opspco1IAJUWgbFJLMAXskhdv1y3v5eS5XaPu5yLAiUEcRovN0qK3vmw7r30nJ9eqtgAAHpjrVULShxgQWA9ykG8y7ZjfBZeNrXy1GYMtJwOxpoAABKDBXKmEEVQQuMM80INw70ncCJP4antlbP+JEwdZo3pAAQCgAAE6a9QAY2TAHfYwHaKb1CGmuMdRUyyKfUw4TsjYpC1YwAB8AIMZzHVdG77xjYFCB/BmtATTFTKWYScTN9bSq1kOXGtvWuEHEJTJVf3ORV4A5SjHgAfwRbAu6fvlOecMv3TGG29P+oAJvJigD1iAbx/GEEysudAFPnBSFXznRa/Mzoym23JP2oEFdKAkBKUBCJrbzFeo2dCGBrFdKfnoUYvM0aRem3YrSgEAzAAASq5oBzLNXUEvhNCeNvRPckxYUZ+61xkzta/PBlg/u7gFICBAByo6AFnftL0WocatPb2VKVfWsMG+dsy2zOV/QhXbXBuHSTv/QIAk07MFBAABmWEwgBQYVQYheYWtoy3tNseBygl9pbfzzRZg63trE/YzANINawL4FwADMGpvnuxmectbD0iAcyt52e+Jz1LbHGzrNClethXT89VGHQABdHDwk/5HwAw/uXCmEGLS8lrjLm+cxTf4YAi/vGt59iwFFFDpk46imRw+ubxfYK+ELELHK215zV8O5IwnXWthdu2FT4pmi3Qa6Lf+0kIsYO97WrnpNee31412c9fOAMOqprVC4m11QwvdIueIwNbPie+w9xvsdB9apJlbdpM6NyGcXru0R9UQQhQC4rtc6N3zbffE/yzVvaXBDGT825Co/cYfuPwHKnDy/xegZLkyKIRdOcp4Xy9+9DtT73YpwO6KOrsh1Kh6h0NgAxyQgAQ4mAEONB9twTOEEBWVQRl2bfpTl374ONvven+PEq3ceAQ5yMEHblyBA9jgALfGEkaGTVBDIHTHVzb+nIsPfpf9O/kV1bB7F05gCOSABYYeAQ6sb2jeLwTcNzWo4UFp2fF/Wfz8VxnHmR8M0NhF2FiHJQAOQICnjcAM6B6UYd1FlN9JeUUG5F8kZdX/CZmDMV0G9szYCaC8MMTPdVgFzID8eVoCJMCa8cDQpURgUYBOiZjodWCEnRgH0qDOPJ0ATl1DwF4MHAAOyFsFBOEDhsQHVpUMxOA5sRQO5v/X0vVVE+bMKCyBABaUk7nXmrGACgLeC2jKRehgYAlB8HlfFNaX/5Xhx+RdFeZBM0HbmpHACVodBDbEEUaWEHRflY0XGlbXGe7hxvheFdLT5GFE5REYCUTf2nFeSKghcxkUHt6TnPmhbvWhJGKM9gkgBrShDxJYAoQA4NGfQjhe8pFV6FXibVGiKfaJ/QVid2EEvBmaChAh0GHfRVyi+dnCymHTiKXiZaEiL6pHkZkf+lkEh6kflOGAClgdKCYE8glggEEXYVnbL/qVL05jcwSg+ZVcjd3aCNjACKBcSKBeIKKfGmhdZZmWNWpVNaajUtTheoXgQoygpwGhJ8pbC1r/BDYmHw+GlgUOUiSyozrG3ANhHBQCJMeoARjCAAWUwjtgQDBSFQ8yhAHeWgWQwAx0Ygho4ZrNYUM85HpdYRg9XKLNoEEOlQ0WZElmzBRWlH6A5DE45FxRgEuKoDFGWwWEAE4eACJ2WNthREKuV98lBCPkYjLtYkq61BM6zVFuzHIt5DAyhBqoQh54JD0F5d8BnqFx5EK4YyOiXUJYia7tGBEtZUutI1m6BAbMJEaI4tlRHlayHUr8ZEVVWGCxocm5GQ9QW3hJ41kGlFn25Xh4ZOsxxOu95Qou4zGwpUk9gAIMgJn51vJ5GIHxQHwl2twBJjz9JWayRVGdVCsSYk0a/yYtWgQjhtuFwdhcDeZCcNomxoCB9SMdKdpmqpNmziZPqIEx3NRTEqZhFhpiNqOqAQAIUBSmiZU2XkQhQhkdyEGo2SY31aZz6oQqkFwzHcNE9mYMjGZD2CI9PcC4XRqzIZwmMlxYHl10OhN0nidNiCM97WY8YieU3SNU5uYETprZ0VNxUtVxNsQrMlyuxR02dZ163lJ6DuhLPF1ELsR19qZWLkQwUgAIDKdJDYCrUVXPKdzJLVy9mdVlGugobSBKemjGACI9qWXawSdPyidDYCMNLECrFdkAjNxNJahCLKh/vmai9ZKIfqhAKtDM1cyOdoxNBeUxvEBrYmWDJsQHDv/AAtCABwAAknVWjM5aSMgjVhpYqFVnkK5RUtLclmZMU3rlMSTnW3YhRiBkRXkAn3UWpiEbPRmcURHpkVqdHuiB0e0U0n1pHBWonjbEQFnlnH5iSKzkpSWbx9GTuF0YCMhoW25YaGKlm60AgCZTOvUpHvGppbaFbkQmisaAImJEaVbVpM1ACzRbSLhhp2LCObzdpOpSh2bqFWEqrB4DIbThmtnoySEmieKcAtxnQXEqin7qMcgWbCrUrH6RrB4rIa5Zu+Dq9YUjd85V1JmUMZxqp3oqRx5TKSprP/WoGwkVt7oEKlTdgDiroanoQgBnZO0dS1Yn86GodipE0QlfuAL/UbLWq0VgwgtgH6r6Z5ImBFX61gz81/lV6aO+JWI+153eE0/hKw7dq8O6XtodbKH1pAtuF+SZFI0mhI2OAE7mpAM+a0tgwoaGFzpGbAiBqFKirMdQQ01iApnGwL8SWfKVakWZ6Feu2QfkwEXiJAKaoLwl7DFYCQ8gGlYhHsuS0EmubNJuzHW2HTUsqLBahFwyF2yFhA8ewAywQMjGQEVuYVa6xERiaVLVVtO+lLfuw2Ld4Nn6iZW+wJf0J0/+K1f21iAiJ5R9ANAaGgmA7ZqhqwiuoJ3Sa9tWEMS27XVin5V6aucFYlVumg+SQD0aGgTYwE7e2L/WKK6V5059X+EK/9DhNu3iluuaIaZirtdn4m3zNWC0JQAJrJmZAmuhuVnJVtnJfq77hG7T6muHKe6tokS0bpdqKkS/ElhGCuHkdpjQXmW0vYDRJtQ/4i786G7Twpua3WPU3hhirmIVupvJQZnkYuXUqu7J6YESbKv0Tm/aMlK3pa9SUINWosKAZW7wMlfCYeEbXi7QCW1hrt1QNqf7tg/1BnDaAa5z5ON67WdD2CgJJOPaxStDyK3V/UQjLOwSei4Be88AZ3BLBGxvXWj6FVoKCipKFCOkEljtJpR4uQwnGAEKoMATaCkHr43KeukMk0zV9tbGFun72cAEZy7HYqeRvoASFGsdverIqP/BExQBBzRxE6OAEcjwDZvN0trwFINM3bqWTLqlp4Uv0BmwQiyuYb6AbKHvyODCCjixGqvxmFyx2nQpkLoxyFCCIzguDARl/1Ju9Z0cEPNwqiYEKxClLhklx0yBC68xIjvxk8hx2mwwI59u6olpzHaY8x1i84JxQkxyIjIEFFgwNvHYQTJxIo8yB6wAI9Pw+mpS+54yeZQmBRBBtY5C/fKdtZ5cCOBADtSeDfgtgQEx8wqxVppjeGFwnxgBKR9zKLAy2jiyGyPfCeSBS46EByskSphroWFe1zLuyF4rBCdEBBhxGSHxeqDAMZNyvygzFacyKq0yOqOFDMgALGvpVFb/VbU+2bXy77XGQMIGMjjLZp/sQTmTMgq0c4Opc5cRNMasixQnpn5WpzVbXTfX2sGOwOV9I8NFdEKQMwp4clHm6XiIckAnsh4iNNcwM0lbhEe654nec0u8F5QdgO3VHgnMXjaXLko8gRrPAUfrEiinxxSENCm38UlbjUkP9UJ0pkkRIH8a6R+3xHWyH/RBmew5cNiGIzmv8Ry0aitV6nikMVAnMgostFHvUdoSJNOONcjg5k3h7JheKwu2NJSxn/sVGvxR9d+ihDEnchEggVaDkjjzx1eT8q+gNVGn7Y9aDGGPzEld7UX8Mnb2sQ8ioAIa2gfYwGQXYUiEwlWPMgqU/0A/6yha5HVgI3IRJDYbpe3ahqhpb4z23W2+XmvscnGHVa7+viEve6oXXgQDhLQE7HTEefRsbPZor3Ey00QYYEM0UMJqK5JBDxM7L/d4TEJF2eVFuOy1+nLW5oC8AaFNhwQnfDUK9DaHDgVOD3ciBwxGPAtDuMBDYAN0e01zc5uXvbfApJprLzBsu0QhskDyAt34NoQEDDfcZRQxv4Rwm/cTV6dHsANqvAl9N1p8Q9RzPzha2NTw5ixLo0TxGmIc7i9K/LR573Vf45NYNwRAI/gan/NFmANF9AA2HPdDuIByVwuFj0xRJ3ZReS9GBOoDi22hWXKPo8SBj3YReHYyFf+4SwQ4iqtxcV+EJrQ4lEfKMWADcs94jS9OhIfUfF+5euTm/RIjxZJwlRpaJ4o5USy5E4u3/g3Fd6N5Ewu1QrA4lLe4whxDkGgCl3OMKnRVMoxDiee5iyjwQmx4b2J0EBeaCrwu0PFA5qrBkCM4CrCCBTPB7bbEbrs5B4y0RWDHnOM5Q2ADRdQ5oOPJOKhDO3SVTKyDOozDqKuHKjRTIWryrWHy0FIsMlodJou2m3MGNJIR0gL2GsNBAFzAaEsASrD3nJ8GQwRJm7Q6eagCODRNxdzDtj1QalfMOoDDFFi5s+NJ5XGeBPOxSwRqLNZ0oTX6o5s3CjT5MQw4pQ+Frjv/8QUMwRBcAEiX8yI3RJDMebNLw3Z0e3okg7TbBD7cgz9U+0Dqwz3MXDskA8D7SfYSGOn6N63LOvXZNdth8qVjuoovBBKA9k6kOwc0QAAkggbcO1ijBKgnu4uHwTnEeYtrgqg//E6Mw8DTQ8HzA8LLUD9cOz2sA6vT/HrIL9aJ8dW1RB7f2geQQA58LBxuJEqEAiKvALEPd1irx4kfM73PwA949XmHxL6zfA94yzE8OZQzuNBLie/IRD7Mw8HvvAy9vcJXDDqIadqzBY9D2X83hKxL38cegEXzZEsouRqvQAAEQAOMdr43h8g38QXMAAMUARzgQABkvRNfPUaohti3//jKJzs2fMvdX8Q4nLpM4IM+wD3q6wNftYMtvHzok8fbYsK4zi4+ZzhGgHgiNwAOdD1QD7R64D4pB8APqHEnJH6Kh4Scb77y0/nro4QaKI9MuD3qT7/a8pU6NH9zbDj2vWvv+ninGjrKIzIc3MDJB7Smjwfhj3IDQH7jcwC7N4TZL//yezr2W4QqoINN5EM/UD//A0S/e/QIolN1DGFChQsZNnT4EGJEiRMpVrR4EWNGjRs5dvT4EWRIkSNJlvSIKUZKlagS9lG5UiKqlzNp1qTJEuIeDjt59ty5YkaQRHB8+pRgMlRRnyh+BFDqkwFESj2oVrV6FSvWWCa5dvX6Ff9sWLFjyZY1e/ahmlHoCNKbtw9uXLlz6da1e3de23Wj0Pb1+xdwYMGDCRfuSI1mn4SoeMxULNGlTcmSMUVUg+Jpz6ZKGAQY0uApJ5MMMv+cAbo0hykQw2R1/ZoqO4xq9kgwosZwbt27eff2/Xviu3Vt9d01fhz5XH74CO4F/hx6dOnTqRtGOZMaQsQ0s0e8Phn8Sx7dHxpJzcFPIsw7LyQqUjRqycupNThNfRSiC9j7r26tyImB9ThAwYhQqjsQwQQVXNAsVdiiB59+kpuQwrqWa+4gBjXckMMOPUQLlchiqAwhVF6YCZNXInrlhRPDe5HEtATMLAANzkPBwJLMSy3/kQvO2wOiWPgbsgdsKKLtvacYyPHDJp18EkrCHCQoHwkrvPLKfpijZx0mo/wSzDDFrM7EF8hDCBMXzZTouxfBe0FFiHYsrYEhzuPACK5mVOoCO1NDISJsiOTPP4gA3FMp/MZclNFGHUVIleEg5AfLSivUEsNHNd2U0049wmmhV1CK8SEW3YQxoqTOGwKIG3ErSafUhvAxtSeCHHQ/FyihxCEk7+TJS0+FHZZYw9QhCB9KLV02uQvpUafYaKWddlNq4oSozVNtekGiFc67wL7UcOEqycyaSMRViKTBFbYw5Py1pzypnZfeej1SI5m2lGWWX+P4aSsZewUemGAOZdIW/zxQHZrivCI+u5ErhlOr8Tx5HTKHXdh47RVRiAv+GOR6xyGu35KN06etcV4NmeWWXfZLRIRregwiCc4L4oc7VxvtPvfOC3YhTTJ2TZOc4PUJyJeVXjrMSAl6y+So68qLywyZvhrrrDE6WGabFG4o1tIcDvA+rlSls9XU4nOIEv2uKqCGHQwwYIcaCuDPHIg6vlNRrf3+W7pj6clH6sLpyocgdVYGnPHGlXax68Qk2punSn6w8TzRTJrzaKV2dqi1q2qYoW4EEJhgBx12uNs12R7CpXOfgHac9trPGpkgKw3fvZ+Ubf8deGoZQzHbU89siPOnVsDBk/PWJmm+2Ivqu/8hQa3aYQHWrSoAe+37q1l6niwOnvzyR5IU6t3Vp3od891/f0wTX1qTmphRhSj6zPgIgtbScOQqbOHjSdIcIiSrKOAG3rsK9rJipIdITICAgt8EKWiZfEFIfRmEy5YCVkEPflBBXIsRJhrjpjW9S4A+GR9JKHc0CT6EHVe5wQT2owMafu8hpEkhB8YFQh9OsB0EKY4G1YcyerRjcT9U4hJzQ400LQZhpGrI2XY4oCSKBHZV5ICtHmLAqiDgBvxRYJEgQkUBrgAjYSgUE9lIMDWAgyD3IKIGB0IPcLQRj3kUjP3eJBEdapGAJbFZFVFwRYUI7Xo7GJq7yqNFDszuIRj/K9Ia9VhJYklqiHPcnRHXYUhLfhKUIeFaSl7QByfWhAdfYwgECdkVTjhyhQuRpFUWgICM6UpGWizkQyiBDU3kDSGI7AEwQ1lMR+EOH5rU4JbGYUxnPjMjkCNld0aZEpo9ZJBa/FxJ/rhDSAYTKzOwpVUQoAO7vaZoD3kCLFlTFWzEwhxuSyc06RklwaVPmYajmuLq2U9/ookmJBLVTSKSRS1SbyRqcOTzGNI2rOhgnNvbwQ1WlxViNqSFR/vmMaxn0YXUwgWx2Ng/SSodVbRFd/ksXO8IYrWSvtSSppofNWNQQmtOzpEc0NzmHLlNhoTuKgaogWvgRtGrSMNoWmTo/0K8iBXXKSSGVAEFTKnaG1tQSaUZRBw9bHGOqn6VjdSQZipbwp2IrHOhXsnorxC6kI6SUwevKcANIkoVSi4kmzvcafVeQ8lZPhWsgQ3MPbO6vsQJFrEgPOVNtWO/FOFvrb/6H0gWwZAApjCQDGlqUIealQkY4CqAXWVRfpC2o7U1IZu1igMPWZW7Jha2YpHUvgortX9xKba5hd8pvya/GJywkewESQQcIAALKKRcKXyhQ6KalQIsoLNXgSgOHdLNAfVpVkfzadD6uhCHklG34f3KSTFY291tyaXiVa/jXqHKY5xSigwJRWTvtEuQbMAB+d1ABI7ByhRy8WL7KcDcFP8Q0c9eBRsjlW9mGhCARGgguU9ZLkNmmRVGJgSo7LjoejnsEdzJ0byGq2MzO1zi4FkrItZNYQ8/YoH8vtgBTCiBEgjpSXDyBwEG0MEMZnADA9S1BxduiIpVOAMb/MBbmcksd2HjgjBs7K09YMdrTVzlMl4QnyE2GdU6aGUvm8+MyhWJAGBcZgHQWICxVEiFh1YVXHKMPgFYQRBu8APULEUqbsuVJoCKYCp/GdCCy6SWTWZEdWwU0In2G33Ps92NLKLMkXbABkoQvo32uc1UETJDkleUIiQibZ74wxCSHK92ZtoqolX0l9XwINoSul+3Rceqae24UqcQtRopgaQlTen/zi1VId9FNVU2vJCM9ulONubosF0rkVHwpda6nS2so3bb9kUb21kzaAr32hFO8BrcTDjzrxydWmZTZZ5gW1X/MgNsc5+btRAhQimyHdu2UFtqban3vpWm0B26WyNIAPfAmbABNGcm1wiJcqaLjdzUtCfCStloc4f954SoAgYUUDa//3lvfJtM3xwXOcjyGrvJfuQc+B34yn39lCUrRLVtVrVC/KuUAAThPAmP+dBcMJE8wAAGGBj5Vz3+8X6FfOhJrxdaw6fmjliAzCsfeMt7MmGGUBzVFr+1Uhowg617DiLCHPamHUIBoJ9g40o3ZtGNziykqx3uxQozvOwrEtxA/2HXUg/3uHcC4IawOdPxXnBp+NAUjwX43G9OCwaADnRox72fbG+7pd4OectzitFI8workMAEvfO64Eqoe0PEnnWIELknQLmzkk/N7HQ/xOyNp/fl6Sn5yWOp8rTX/aI6Xd+wcCICKv98pI3Ly3P3oOe5zIzl/OQ/iIBCz8Nu+EKq0XigU2D3z7T97SuU++x/H0qvjF25uQL14feavz89PtkV0vueFMEG7H6K0xGy84whVSInsD7QjQH+ULqa+ypF1vyPAKMk8zgg4UxCDdQA784v0jYACfYq+lBNwRgiozQAXf7Exnrp+CwOIUZh/86uAC0JAAPwSgZwBFOwQ1BPKf9QgAG6jSw4z/Mc8MVkjBWOwf7Y5fUW4rKUYggwpzQADgeJSgFqYAKAzDUEzyGIIAQdryJGIQ+qIe1U0G8IywQrZJ+oUAsZBBdaSAKeAAbRAviEjwaLixCOb/oQ4gAzY+KwQgEWYAHqpgZ0rKK6KyIwrglhIA8kQg0wgAmxbwt/JxSw7AqxkCC6LBATkTqeYEZcEBcQrS/MrwzzSwAEYdhmLiFqLnzQKJKwAnuAjHvoKgkrsCF+Lg8pwBEebyEIgQhiTw8V0XZwh3AKcUK2ahwgERZzsTDUwAhsIwx3kQHzbhI3oA4Goc0sruQEiPyOofS6xzUmIIEsjA9dMQ9h4AT/+g9S8kAG9o8C0ksXtUYtkIUWJ2RLVPEbz3FpZHASY+wQIoFdlFAh5k56ikAq3iYaX2NusMIFpioiGK8aubEUmLAJS0HZzBEdQWbaxtFfmuMgG5JpxnAdHeAO7GBQLI4FO+flMGyBFAk2uAcrdrAhtvEfR9L6DFIhVAEQHfJj1MAKFdIuslAlY9JlJHESK5E/EiwtHMnqFmICdWCMhiQNE6L6SJIoiSAiJgEGsFEmB+aq6AHEXLIu6sgWlpIqVzIYI5IYjdE12C8h3C926G8Ityeu7m8i9I8oSbIa8GcbT6AqBYa86MEfoJIu/KEtvLEt73Je1HESmaAd9ZEfHWIN/1tQ2aIsxzxxAn6y2SICBM9yJNEOIvwRBkwSL4nlQbJMLqkGHcphMjezXiByHSfSKkAyIXqw6W7lKgrzbVKnDkNrIgSSMatR6NJCJGFgEjhTWsqhKZNJLuViS6bSNn+TWmiyDG1ymPTGkdownIhqAnTAABTIA48BJV+zGlPSIYby+oAzWhJyN60NO7uzWBbQAoSxDInxF49h21JICAGPKgzghpxrLN3J56SzGmsTIsyy8QjBOz0FX+JoN+GijhAxPwOUUxahBGawDGWsshgiGcNnGUuvKhTAJ12jbq6CKxeCGuWz8ShgGRfT+oxSQDdFFYKIHl5tHG+rHVRhCj9URf/Drw3IkAZL4LgSQvyqKOGmAh858m1mwHsU7yEgE0Otb/YewjUz1C5XFEwGkT/l8j+NlEk1JQKiribT7yKPJiMRAtPexgBqaSOvQjQXYjZ/tPEkE1IuFOhikyJUwUybNEGchh4GjRY5CUXVVE4XJTyxsg0OTswgYuHc0AB4jDn7FMiCEiGsE0xFECJMMQTZciKMwRBecU4RJBTgCELichz9YUvu6FEzNUwI1EBpUNzwVHr8TrMGpQAmoAaMEMi6VCHs8xQBgAbQMiLItPGIAD8dghBKwRWLVFOf40GeshDrCB1wcVeHVUE4oUUjUgAqTXpGjyH2dGiek0Pz8AEWYAL/BmAkZQB/fDQPJSEtL04b989DiXU6RkFELfP2qKYdxFRc15VBnhQrlfVowDIHcQUTF2JIQ7AFCKAFBsBa/xEDlE1Wm1AGMIBR81Bd2XU3LmhEr/C26AFAERZiNaRO11HGQLU0Nmpdzu05ozMPO2ABHgAG+PUfqbMhCLVQwzVin0NwIiQAMeVZUhZmOYRTkdVi4QMi1HNocDIiEDUEU4AAQDZk+zUP97A+C9X6pDBmn0NS8oFS284ftipYk1ZqF8RYXdQBDa40ypMZO3AiZJUCAEABXFFkT1FXjyFaCxVbp/Y32JRpnXar1qFs1VZugcNd15HqeqJGJ7DNdIUUF0Jb/69PAcLW+sa2CYlA2e4VTP91bnvjHUQ0WT7OWdrhHRaXcqtjYvdyxnqCxRriStusQhXiS4HuAQgAAEKQcENQXfHQaDOucnmjHBoXWUi0tiJ3clvXdqNjZtdx3HZSIZw1YwT1GEwWBqZVAVx1/063Q5WNZwuVaG83N0ZBUvDBTQtLH7YEHQ7WebOXMKoWK3Xu+FQ1IVgVBjy2BYYXbDug8ZC38brVITjWaLtRe3NjSpK0tuqoauIXf3+jbmvSAgwJ6xjO2Y73Y63PA1JAAQaAAtQXBmRA2f72RwkyfwtjfgdHdjWIH7aKHqI2gjd4Ny53PCNgr+Z1UOpVIYb0AQDAa/8HgAAIQGitL00bImDlE3s5uCwU1i2aVoP8gWoOkYZ7WDdy90CRIEEd9Bglwn2BzgdGEgBa+DohwhhWF+hQ1ocBwxYkBUKmt3D0AYPXwTen2IsFQw04AQms9vxKAAqODx4ZYnmJUn2btyHUQHzBlH2/+C9UQXCoBIv7RYvb4lnilo7/mCyCD1nPsOK6Vj6RF34fghBIMgWYuAkdE5ABYxysGELmIaWWpR92uCBuMZI7+S/OQThpcAMEQSuHpm/9FkORV4oZAnGtjwIUwABAgCRf2JPRoor5uJIr+Dj4YR62RC/AIUVrWZi5Aog9tQ7ckV0+N3xTmYnV9Wy5sXhbQJb/R3aY/+IVVAEcKLkt7uEe5kEf+AGcwzmc9WEeuBmXCwIcmmABq5mdzUKMyXj47gAPcAV4x+FHaQB9ZzUiSqEapxUAfIAGpnk+27kvXuUd1EGbz1mhFXod1OEdhJWgI5okBFl3CXk/wBchWhlDkbZ9A3Za8zmgR3YZJVosxkEdHmShUxodHDqYSdqlQwKUoXQ8SRk2gPeZfzRtH2KNgc5j8xkGQroa3fil/eIdkiEZ0AGpk1qp0cGoSWyon7ositkBmeCYs4KEE4KfoVhxYa8JB8AAgBbogNpgoRqM8Yesz7os3jki7wCZExMijhhMSZYhHBhsPWD/xDoEVxmt95qv/xmFomuSIsFrZ6HYUR9CfL/2BkDAp8NaoEOwVvsasiM7TGIaKwXhOY8hhl8zkR3Cnl25eCmgA1YYgcN6AfJQUSUbtVP7SaT6/JggAh+TsA23aBvPAw7Y+qR5AQDAA2hgBvLQGFpatYNbuIFDrdexBBJ0IeCYsJ3ZlQlgsRvvhGeAAHo7BOV6uK8bu6njr4czRoWSsCF5CV+zgKl7/2g5u88bvX2Dsu02/Y5Bo+VzjhkCrkmSt6s7ve8bv3+DtYfPtRcZiq1bIXZ6JOt7//IAuPMbwRMcLIp7EpNgCVbXvBUis/OQwK3PjxUcwzMcLLabBpNACOK6gTG0wqNYw0vcxP/NIpQd0AQyAEOFmiFC9yw9oHRL8sRr3Ma/gkDX0QRW/MEZs2yF90fB+8aHnMhBQow7tcN7fCT1OiGUG4rju8ijXMozgsMd0MNHkrmhmIGnnMu7/CJS/PxW3LQj4r2lM8K9HM3TPCFyfBJ3PAOUHOg4uiFU933V3M7vfCGOPCIdvIl1mrBdHM8DHc2r/Pw8/MwRYsLPcrMFndHTHMyHb796xYExlMkb3dKlnM2H8bUtdLkv3dPTXM8xF7mfGIor/dNPncgJffiKL45/VM5RHdal/NE/bwNYfHVPO9ZzHdPFkwZ5vFC3WteDvchDvQxNgM/lE8CFXdlrXNU/78pfkz7/l13aiXzW9S4JbJ0kF33at73GG1DH33wkIZjbx73G1WAROk/Hj70JZ5jc2/2+PbPBPxxc3Z3ea7wc9rcMr936Hrve+x3Dvcrb2/zNJcHfC77EzR3d27wMkNvgGz7B4Z27HV7iEfzeZVqU23viMx67AZ7Xz08ANB7kzxvhkVzvujvkT364IZ7lUJ7lsbvi9Q7jW17mUZvjCW7mb164R17SkADnez64VV5rfV7oyfrlHaAEhh7pJZvjbzDpm97pnx7qo17qp57qq97qrx7rs17rt57ru97rvx7sw17sx57sy97szx7t017t157tsfPC39owOEEC5p7uwZIiYiEM+GzD//hMjTwCF+ie7qu0IvCez2Qp78MAeCMiFvjMrw7/It7+ISBfIVCB8iv/Wi5iFCS/Ifi9fTtC8xPiCYxA9EVfVC3i8xfi9I+BE0Z/9IO+L1L/4naj8i0/Olaf9Y3A9efcI04fF27/NjyC7ymJ8JWZIkKf9UsfI8zh8Dds8ft+MGA/9i8CFTCB+qn/eHzj7wFfAgT/mYCKIaqC+BuCVjeCFQ8cTfoA/dHfvTKCEyqBD94f/vlACCcCqCgJ/DtiD+I//rlfIgCCXY+BxwoWjDWwRyyDDBs6bCiwB7uGCAk+vHhMhiqMHAsSIqKm48M+PEqWRCXyYjWNKS8SySOSCKGWD/8/hqRZkAGfnTz5MMDJMA8GoAxVySB6jFOlnjsrcULKMGIPignDIGUJFQNMqCZNQu1IsivKrxcx9Tl7luxDpUz5OCVajQhZrUT3tOXj6ebXqg3DJFR7TGfbn2QrKoQ4cCLQUhu/ysUYlyyRakQxdeUxFjDDsF41G7R7d4/n0aRLmz6d0q9FhnyBhjpBYSZRQhROfOV8UjPbuz7Jqj7MeqDVr6B5i/4qlerAhWQjKjZoGKgPrEBp2yaKGzNSNdWmN8apRoSPrRhfx0Zqnajgu4SB5vExlKhRH0R3t32L/C9Dw8OlU8eJwXhfXcbDadllNlp2pNnHFH40vePDY0QFSF7/S8W1VYReSLVm0G9qrTdYYQkxZ5BzRJ3wH03h0YcRhBKCJx5lQFkmlmkKjnZhW8ehxmOPPv7YkYcNcYjTCT6chxNtPpygIU4HAsYge1/9RmJBRAKVY2j5rXbQiGqZuJ9+NPngXXUULNlkSk8i1V2ZOIknYEdGIkmTkkziBKKU7pEZH03zsUhTlA0+BVVyYQqHFJkpihRgnEgRaOBlCHp2o25L8eYWoS21KUKaHTVaoUhZMpXXXogyJCRUeYYIlWFVHgNmkW6+SSZHnHrKEZzV4IoRjSZNqlmlgI3K1I5AHotsspqlatCVKalh5JGypaTkkrdJqpageopESSyx1OKt/yZeBteDJuB+G4s5FmJabEvmnAsuNmJ2KZy351LS0bv2xiKvRMr1AK+3+GJE5qwiVXvdQ6+gwnDDBq1JTcMOY8RdwYtiRETBoToELZl0HnymtTStum1L7/HppwwF46TtoIXOewx/iSr6HaMaD3hZpDWWJixZLffkYEcVkykCgDevy+5OGUJ1JbNAkcwqUa4i5i940V6M8coXDe1D0TRlTKaMD2FCNtmZ+ZrbMdSUXfa1XXlGrI7Kzk133Q2ZE4YmYeQtDczHJMRO3ntroq5I0R5ZM0aqhIwmWGj1gcnD2B6DyuOQP1tE0j0Zi5FhCY3b7OefP8fRzy6L9JvoUx2qOv9wGEklOukxt74cRwUbjFG1jT+EymV9SL4z2jz8buvtWDfUKJkbO3T4x7kzfmdKUJcs0skoi/RnrS2pcanmQXfOTvjhuwCzYdiIH/6rFxmf+EXJO3pR5Y9nBmlB8qMFrEO+A/+r/ftzdL+zZKZSAbzc9rqXtErwqiFtItOLOFKK2y3vIXFrS6lEArvP9acgqRNdS6YXtY7QznUFySDgDGex9rnkdsUrWJ86Araw4ep/xxDeWHqXMwDSsFLCI15KKig3uwlxiD7ynAeHRLsNbu1wuHNI9kTGkR1OrociUYMnNNeujhjxc68aoezWgkDvaQojHfzcv1SnPqqpTnZbBN3/Q27XxIboDooOwaFJfLgmKlKsgTT7FBwnaJCOFcx5DpljwjoCQupxxHrXU5zKWPisK2KxKWO8SBnLN0Ilro99fpRgR+xYksgVpH41vIwoo9gVPE4OlMP7pCn5VxKD6LGKkpzk0oTGxwjF5I8/nCRPbskRE56qQyOUni930h6OjPBVwqwaxZh4vIKsCJIP4VojtwangolNf6mU5SpJGT8pvq0gs+wIELVExHSqUzNt5JKVkpgSJsaxIE/cHUbE2b9SdpMjasjcMXfCOYe0k4R/o90XG2I63nzPIZd050DTGBWDnlF0EC0IHOd5jDnasyGsVOXOOtqRXGL0fcpD4e0I/2kQjUaPI4nkTTIXedEXNqSegOKnP4+50L4Uk3Wq0+Qb4Xg8ksKPd68cZQ71aZJT3nOfx1gTSHXYlVPykIY2/SdeFlgQkXYqa7w0p1Wv2pFmKrGhq2PpV1/6kGWqMXYmTWGuLtrC28m0IdnU5gyZakODgJOoTCUgVTFyTuOsc7CExclAHZLJKsozjjQ95EXwmbanbq2WVg0oTymKxNYd1CAJxVROiUm7iXIxrBK97GgJdtGLaZSOHIWsdij314ZY060OEepQObZYlK7WsQ9pKabQ+hBGuvAhNK3pZL+aKY6QVbTO+ilQVWhbQPovqno9qvCU+ti+fpOp4aRuQabK3f/jfhWY1RRp16pZ16MBFrl8IK9DxKrT0JoVucAlFxrXOjqhLRZrMaQmx8w714L0V5tLvaM3d3aMvdbRtQaR7HrZa9nCSljCAxWc4BLbVuNVYxzV6DCHHwnHlWb3jg3LDiYYVk6HSIC9O8FF50YIY7ZeJBRh/GclQkHGGOuYoO/dcYwreoyLKioPRC5yHhh3OxEzhJWKQMsLfIeW2DJQyNMxMpEjKGTpFmSxR7IykZFcMCU3xAgs5oMRqkflUngZxHAU2k2/+tljkNXCmhAXPEVCZRl4GcsX1TIrT8wwAjXsuiK5zAvK9uSolk3KSzZliSWFYkYH8s1WvaBKqHwCLw//WL0PwUWZPRFMH8OYI2Rm8ZkxImovZthiG+5wqzetvUsLWc1WhrUPdjViAul61wWCqkkOTbZEJ5Vs2fHhRThRZj5UcsLMHuxARe1T2XKZypguNK+vHd6GJPvUD3m2jzd7jCkkewo5TnXrgAwrc5/bdtRud5Ixwkps79rY/3W3vW8r7Xu3m7cNWTGLJYBmfVO7I+IuM7cZqu6epkTg1PazvOWN3Yc8HNv0XvDEeV3xhhScxeTemnkZjm+DlJrFoU64GTHib/YCHNUmPyE/p83wPYJcyNtsyMWv7cqb6zrjDNk4ezve7KCv09s7jnZDYK5vMdtc5wTieUG2/eKWJwYj/z5HLtARLnUe4zfhQJ75RZUOW6ZLOqte7ypHkH5vsBck5chdOUzLrjWqQ92SWe+B0RkCd07zVexJtTbfS+L06f69lRyp+lev7pCPM1y6I2dvyaXOEbZ/1e1pzTq4DYL2e8cV7riW+OBj6eu/Bz7c4xa66dNJdB3fXZqZdze/lz74wM+923UHt+GtinhU1R3dzUx11/PO2kZ/PvCz9bqWBQn31xtE8lal/EWE63WCzx7rUl+9RYHv8M9HnJuxz3n3C196jwM/5AVpPHIf3/LIl9n5mW355Y+BfLjLHPg1Z8jnQQ/v+4/+9v/M/en/jyypF2PWdwytt29YpX8cMX3MZf9uthd+D0FWosZ7u8dueQd28cZ0o6d4AqdlBQh8ancMzPdP7OcQ0Ddz0mdw5VZ9C4d93vd32wd7oueCfLd/D/gQG6hvjJds6Gdy6vdvymR5qxZ9kDF+ncd9gzeDYleDZeZ/AOiEPSKAMGZ98ed1yldd33cRC2ha6uaATKiCLTeBWfd7Fph/w8dPOHhvx2eA1GaFIbh+AZd3KGhqX2hyBDh+2Td4MGh/Zhh6NCiHPzd/eaeDZcaDCeeDKgeEUvd+VDiE5VWEBYaEfaiEf2h1T2iJQBKFGCYnH4iAfJiFKXgRmVhaD8F/x9SEckaBhahuY5h8uIKBOqeBdyiEIAeCInj/TCTYECYIcpT4VQcXXyuIZy0oiUynh1cog8MIi7yIe5tXdoNIcq9Td4fYdonofrO4i0RIf3f1eUmYgcrYf5cIjjwiiq0zhWtYbR2RgBihhdBRe3LnhXQnhqQVj6hFht2FhY4ojM/0gR1hi76Ei0Exft54TL6oe1lnh/lojy/od8dYhvdIijYoW2hob87oeNCYddI4edRocotojlQWiJwHiX/HjckIfu8Yjic5GuOocNYocCCYYJ74EOtIL4rojhxHh1wnj1LHimV3gemIjYLIkkm3QP04Sf9oELoYcyU5h/AIjB0hi8h4c8VoVA5pcVSpcRA5ZQjpEOb3VapobhjZ/3wamXDv54HAx4xeZ4QxKJJQeXFLaJMoCZeAoZKiU477iI4w6RAyOTtBeBGl6EunGIE+FoY6WYHJ15AMiY9A+XJ2iXJv2BFIKXAC6UsECVpNWZjNOJJRuZB+yJYT55aAKH5aOWY7aJGQ15g/yHI0uZhmGZp5V3/GuJaHyZk1CZpxaZtIMZcaFE+ceJdWaRB6mZsu95AmSX1gmJPGSY+tmJCzKWuKeXa8eZqI+JgBqZTsRZkcVHcH6ZzLKXZS+ZK+2WA+2ZdYyRAS6W4UeX6lmX7ROY2pWY2byJrNyXnaGImyOYnVWYm3qZ+GlZ2KxZgheZ+fuJS0x5fD+ZYQmIrqaf9yO1mF9tmNH4mZq2mYYDmCcCh/+NmLN6lu2gl3eKiQvYmYexeiDuGXk3SKxTdz6NmVCmqI7JmR7rmR+kWdiQmSuRab3PmgtJmf+8mjWtSfQZl2nQiexwCc7TiexPmLyMmiq3iZVeiK4nmDT/mcFjiUjvl2cYihVnWdqGiQLLidIsp33gmlVTmiV4mkWfmlo0mIS/qVLhqWMDqWQKp5PzmfNsp3mdmWkmmiPcqnUWeZS/SfdpqjMQmKBKqaBlqbxbmgx7moycmTDkqSrdmhMlqPblqh0xmfRzqgippwHBqhkKqZIMqcYBqgmpqoESmlD8GVVuWVqUahtyiWXEipWEr/o2X3mlO5ayPwAbv6AbyGp56pp1h0in3Ko8E5TFNKbTTgekKqax+QACQArSxwABDQdArIFA2ArdmqrdjaFlv6bAWAAOEarqNIoqSyrefqB20BmDAmruFaALQzmK3TrgjwruvmqEKmrAeIoyUxAglgAzMAsDMgrdV6lnBEAx1wnkCar2xYpT3hB+e6rZTFB0ZZEJDpAw8AZnCVpf+0pYFZdF5KZRSwsFTmoZcBAQcArdE6rQQiprtWAQmAAwE7AyRwAAQLqjwwAiGgsyFwABWwc8GqOcOKgx7wAAmLEebHABCrrRLLB60Kru26UxcheQ+rtNzKFEYJY08rruR6ER0p/2QFezsP4AHulpZ7qGsqkAM4kLIkMAMJQK1Hta888LL/CrA2wAK9Onak1xMM8Ad967d/+wcXoK7ESrjsSDsIsAMGoLgGsAMKQI7+mawzMLJft5kmAQH+mgA7GwI5MAMra2DqyBQBILqiOwRDMLqi261+KjoKYAA6sLgGcAM64Lgyhqh84AenGwAzYLqjGwSDy5SiUwM6sACvOwMGgAD35ZU1cAPDq7gLMAM7UK+ntUmRO7khBqkJMAMh8LY8cLI4wALbS3iSKmQEMANj23Cziq+Su2/8yBRBcLpDkAi4m649QbHHAJkUsAAD4G6U2AAy678AGwCp+7uiMwGvy7jHu/+STtluA6C+54uMKmADCaACvIqyNlCz3oVKBPIBNhACPlsS3UsCI5BtraVrFUACOKC5/koCePu5Otq//yuzAcwUJ4qDILAAGetJR8sUF/C+MyC/baGKBbADN/C6C3AD0Ks6GOm+owu/uNsWWCuvsPu6OqADExC9UyehQuYBM4Cw7QahcIS/IEC2AFoSMMvCJVEBIWDBcEuqJQHBEsyrKoC54PuZtou7ibC7otu7M1y4hdtGCLAAVdyuEyC8CNxczNNuIEAAYsywomoSNHu2OZAAI/yb7NK3SeOtrTPEE6A6E7AAnJxfpnoXM9AASbOuqhPIhjwQBTABN3DFWhdRqGz/AK/MyguAvNNLZSCgy/raxgcwAyJMIJerApRsEBvYAQRAAADQbh2IdLrMyJjWsLzRADKMKfULmQNgwzgcd6LcFqSMyRqqAEQ8Ae06xDegynYHshcVxs+cZdw4AjZwxibxATlwwaFUudyLA8BssplLzILXFRDAwcGsxvUcvtwcuqXMLkLbbjQwAyCgvw58EavKE/2rOYVYAERMyzugA0lsqTzxB9TMG1C8ujcAyp+DAIxLuxiBdACAzPtLpxeFzQ1MZWULmyVxADYAvl0xAgTdaw46AjiQ02gswf2st5gSAAiNKcPax3G5RQWgA0isOgpwznVJZTSwAB6wANUbZvec/wCTvGs5LXuW/AffHIqqgwAzcM4J8crOVK7s4s0JfZPKu9arfMsXYUKJO0JrzaC3QwME4AMEoNVkonzxVgGdm6dffDsE0AEdUL4QDahV7deAzYbsiynTnDTWTG346wEA8NAeubE88daY0rFmPQMlTcCv7KlwNAAAsMWBTX7+/ME4wNP/XFQZ3BWQDKzDKMm8ps+Ap6dHbcqIXTAAwNo37NhbyS4UnTSFOLx5zdFSa8kgfRcirdbm7NyhrI9U1tog0MWeXasnddUAwM4XdavfabnwfHNJCNDxfG113BbADddL3adbtAMLMNd3Bp9Cxtk+sNqNbNtojAM3F9aYcsnskv/JoqMDNZBqXYgpoc0bp6zWaO17jIoArjzh93o7AICwHaDM0MydzyrgIZWsfv3Xnd1nLKnhPsDh/g3dlS3dT2yhqq3MWO3Fn70TDn4Xoy06C7ADqZbaiV20xH3cZFoSIUACofrfPKACAX7Y9nkATJ7bOvreSP3gYOsDWzy2+02ypJbcM1DRCkrI9y1fLc4bH33ZYmkACi5qZAlz2OwDfV3j8injVz4DRTvT9FnkR57ekmjkIW7jfADfSS3f8y06BSDh0Aa5F4XldG6+lOvICTDb7W2tBD7WBq66PRDOYq5ZUs4UOO67CPo5eH3hCprm5rbXZOIBJK7Z50iqMzDMTf7/3QXj0GTSAcbdzll8O6nuMVfN6mR+F5bNLphNZQRgvtw9cH/u6Uyh4wnRypqewE1aMB3AyAzd6GbHnTjw6hPXsl3BAiHg5/Yp299u0D0R6FUuvhne4XC+5Tpc2V6+3Ar6yW3q621h5sGukRXu7CldTdOGv/kq2d5db8OeryDQ4TQHoDng7XtunzaQ7Q/n3gcd3IPeo0bkyeZGgNMm5GSS8V/HrCWBAx4c5YRK6WRtqAMh6mvO6T2R7D0B4QOxAGougcdp6Gn9Y9Cu8d3d30LWk13xATMQ1JIOtlbNOARg4jmMrHCU4mSS8xz/qjsB7NUc49Fe8Or+tchO5TlOhyjt/+PpnNgtUDAKUPDWDqYjMAMg/3DbbhIML+5gWti9LW8PT+5X/+lRKmSrTibGfusR3eVfbtefY+jq1vR8UO9QD6Mn/23WKO3RPt7+lXhUlvhkQu13bqczwN7YNoNk//MY99tyz8cSX6yio/WIjr6D1NioPgM43IbmXRIzEKkiX+aVLtqXXuoLnvKgzfksT4eHHvPod9ZMiuFXTuK7Xu1bvZw93/oBf1FaTuvBL/a4pcXMb/fWG/hPH9JRTybEfjt4r7G1f+O3zxPLPhAkbfFcTyYtwPyMjcMla/xIDqCUv/ZEvv6wXrtTHvGxzt9hT/XNzxAS7fQAMYPPQIIFBx5DmP9QIbseDXsgMOBQ4kSKCi0ek2DQ4J8AGg1KuKhwooEaFE1KZBdSoZoTPly+dEmABkyZMGGqPKamms2XNV+CAMDTZTWcPIwenfHh6FKmTHEiRMX0w4ymVZf2eXpsiseCARpwJTgl61iyZc2eRZtW7VqzsUaWlFgAwVy6E8OQbclzAAibAAYIPaEma1OqVq1ixQl24J8/ivkYwelWIsmJEA1cvjwxpcqtimd8VSxWZZiJMxBMnID58o6JsbIydIhgBsUdqg2wlugap1AfKTr0TQFYcMioS6caPpx1J08PMzzYJPCbZ56xeW36Bi78aUawDToqBpk1j9AOQWF2IMA7a2f/sJ8dQx5d+nRcunUl3h3LG4T0nn+nZy3uqOOQawqTsQhTisCrAJSqMAWPQgwn9rjyyjHRVFqOpwWeo4k/mKjDyQjFGhDIsadgawgi2mzDzaHtFOPIsfBUeosi2wyYr6HNnrLuPL5g2ks9nDI8L73zZqBAqGqGuwjBB5di0DgHn4yQM8cqDI0tLbfksksvv0RIMocok8gyzGa7byyWeKLAgJlgomGBJG064UCmbIDgSaOqvMgxxt6LrEb66kPToR0vmtAj97KMTyLTJpKLrtRae63MQmOrb9LcnhKKAgWYk5OnOlUK0CgIZhhBTx74tEgnoQAwr0ihQMRpTZs8BXVO/5hGxYk7rryTcazxeAKBQ5retGk9xxYFC76QSHM0xxRVW+DSHvDLSqg4dXVpgFBtopVUpkaYIU89DRyMKRwOUJVVi0rlYSpzqVRWMSzBuvAiV3kqj98fwX1KxO5KVOzEMiOqrL7aJnoRrBjBe0rQMutbQNpDQ7LVJhCQdYmCDYWqlcifPIzJP5uIUqmpHEJQlYcoj6pghgrarRese7nKF0ydd+a557PMGanFk6zFlkd/hdpPVCZTZooEdvV0NyE/G1PM2ZAmWvikhqy9WKFENWIW50AlWmACrR9C2CHdcILWoUe1VnHT3fRKgQa776YBBJNfCkxcdVmGWjk2F+gA7/+7F+DYpXBV6rHbug3Pe2+X+u51xO/AmhGnYeHcGPIU/r3pqa8NCtsjqy0Ss6EbFDhbNrvIelVyHzwm2YfFL4KXBxtUUBXdp5piIQGan8o9qeElvBI0fJ8SOabCIUf8vxBHJBispzSJy1qKaki7oYa5ehjzp7CRiPuze8ARpep4yluoAWINHUP2Eff8W5iWZHqpEEho+eWjbHgavUSXPAv5zIAHRKDPULOA8xFNTY3zAQFmMEEKUtBIu7LTUg7Av8AlBkZUa1bEJKKAGzRQM8jzjPLEppLU9SBrJ4mb2rLStoYYwGxw614P1haSwVXQh/abHE5ydwA8dVAl+wISAUD/sEQmLlEBoFNcVjLWsWr5kIJA9AGvVOIrjwALYuIhlhUrmDgf1IwrpdPI6RTSwtu0zoH5sUlzxDjBC77kdu9qSgJY0LsMCsgGMxOgEPMoPCNayV4q9EjOVtK8FsxxglC0XcCo5xg+PIWGPVgA67RmPol8zyPh40rmLoKih5TwbOkzlBQhCABHOocnIQujI2WHspA0JWYJepL/jLK/4xnSZojUiCITOExiFjMrkHrb0F63PlnxJjp0WlotVRZABUUNIVMDFE4oogO4KFN9vjwjMA0izDAhU1qVyeEOn1WZGxQAh5SaG5DgBx3JUQ53VSHBHq3ygVRBSHAw8RgZqZi4/ztapHHv400E6xlNi3BRI14UHxhh8gBXvmqeZRxgCrMZkhZOQAfuhOEbs9WXi7qkOSQraEJyVwEb4NKWTPFdUYCnz6rwc0HEa8pU+vkgayJkdF0RZ0HIiZDmJU0ozXkAwKY3MEpaEjU6OBsnXVQ5h10ulAabTDdNgkodMfMlHqAf5PJ2UebZhKLG6ssCeII/aTLlADiYF1NUQMij6JIHEFiXYSAQ155qhYCMMmZgBStYG+WwNMt8yhR9oIDavaQDn8JgusZlA8AxpQIkqOyqnoLNqomwTDc4p6NOCE5FBTUsYyvfAkBKkRg2RJ0XuaQLhYZOeKqEJwRIKm/QQydBNv8FAiQgQVyNQkTe+ROWPkqoD2Cl1Fo1jgBotcluI0vVX1nVI6IMyeZcslzeNAe6ZiztRi/SQkxqtTIi5RRAK/oqyNrRrjxQwe6qQkSXxjR/S4FADoLbFOLetLdMCUEOADkuHLi0rz8lyM0SedyXPKCOPOGue5f6q+pxxalB22QOPakRUF4Xqw4pgA5COyaLqbIvsnvJtpJ1RJFFmDkzIBktm1SVBNhgp0cJQUudgtOmjMAGdNXgDKh54L8ub7BHRvIBKVKAGxi2IQpAL056FKfk+iB6fGOoRaziYxbstAJEBLJmPegwEHJFjSKhCAlvWKYFmLdrCUHwQNA4TtSWD7T/FJlAJmvbKKypdnt6lpttkZvcZ2LZbzRe1wcUrQIS4ODGYh4SdBqb4vVGMis96hehPWTPkDjUIBC9qkRNWmkIzxO8YDPtQM5cTnaatyEFMIApHVK0eHYLkhOdAcdSCpV9/njAFWCBjWHaR6YkAAchUPQHGO1opvQ1d7uUrwYB2OxTG0TBwSwrTAAw6VGjddcCo3BT2bZkA/gZa9xkGHU/aV2NYHchrC0buT/6TaO9hAIE4BaxJJftbicXAA9m64zniwPMhiAENSbBo13GY9/mIAcHSPYBciBkamf0lwVMcsY17iWTFGABgJ5WxRDbXJjorcpB4huxl3JZHz68KT3l/2wItWkSBHy8Bjfn3uoo8mafLivVfBgqeZ/cZJzXQAdcleGFtzeDHeB8B00O7WsVIukqSzeIh64pC4Cbz+JWnMXNJDT8dp2THj236nXUYqctFyxRK7ekMPFu/EiLavGiruMLQHpqDLDahtBa0B1zU5WX+KH3GgXYNqDgsYXLA/u2tSpz3brTquJsw8SX4MDFQQ5cuqdqAxXjGCOSBx5sUcJPuIsV9ojSJ1KDGzQd51CviLo5zO6PfHgk3HR663du4pcMAMVwAiKD3V7lk95PplaBgAoMbvDN15XhVckxBX398s4n+OdD3Xj2tT/zJee5gmXje9/xYu8B5JtN5Tf07/+QM4JkK5zzY+YKAxhQd4ucTQFFX/NoQxJnPjTAE58fL60pgAkouhHToRkSQALEOQOUuoQAKIFiH13hNIV4tpbpKyJ5AOg6Kl3zKgrIrSqjAQnMsoTwtILwBD9gu6fQrhCsMh/IQLnbPz+Zv85iIa3xqAoyAE0auVp7gN+bKPSLoudrmaNoPIEbQuP6ry1rv+SwOK64gBk0Mvn5Kg1kEw40PY3whJ+rpHE7iQHEuQkwwA0zCAZAwS9SCVKqDPwLv666NCAxP734QIySQpdgwSp7gDgMOC07wh1Lwj0kMkoCwO0TxEGsv/MxRL/TFwhqQd6SrD2EtJAARPpDM0M8G57/86tIjMIApMSzacCEiK1NDDQeWsTkSjsKdEQkBL1RTK6xUyxVTDkxxMSBcDeL0C5XhEFEiUUzqzNQ3MG/s8XS68MjLEI9PEXKO8VHjMFcxLav+0XmCglwU0aCUD1e7CTZU8ZZRAg0pMYesESEaMVfFL5m9AEZI8ZTLLxeSsZoPC1CZEd23EaKQMSLUERXnEAj9MPNUkeCWDWEeEf9w8V8HIig68dQXKeBdK30EsfJGcEKRMeLaJ5fHLtjmEdVrEeFKMFYxMaEqMVmrD5M3Eeho8Z4tIiElLBgHMJhVIhjRMZ7OsY/BEjse0hb/DaAPAguNEhYxEjbe8duRIiJVEV+/0vIPExJlTzHQkrHfMS+dlTKwTJI8eO9hCxFezxCmKPJfTyGpuRGFHrJXXzHTkSIT6RGryTJqyMOlewpJEpIVvTJRYxKi6TJjESIjQTHJlTHj8RKkZy6sRw7hjwXlRtCYyzGjozEoUJLcZxJmpzGd8RJTMxIbaRGnvxGWwzHZiTHoTzGogykuVPGpFzKziSmuxw/kqxIy3REqgRIq8RKS+Q/QBTIpvTKYwBLXhTLsRxNvszMkIhJV4zItWzB0USIi2RMYRlLOdTMXLTLpsRLB9RLzHwQlEwIs2TOahJM1gRKw5QkxLTJgVzMSGzMpuRJiRzO6qTMEVTJhTNJC5xOSv/iTM9kTwMCzacUx7YkzXuEv7r0rIFUTZoEOq7cxteMTVCcTdE8z4ZcpOFUS9rMCuDkTuEcy/SURFYzyORECAONTgJxToSATiGcSgcFLH3JTVU8TIBMzG3cTkDsToOETN5swcn8xcp8TqLU0L/k0ExszxodpvdsQ9EcwRcNzPqMRtT0Tq1ESv4MSwR0TYSEyoXM0EhbzhxN0hKlJLg8BrmUTLr8USLlRQk9BgqN0Za50GNYUqyjTyFVR5jkUpWARnUcUWqE0hQMCcfkxe9U0SoTzxYlTxgdUKP8x6200T5NIBwlOQFtxDGFxKq8z37MT5psTYP0T6wMUKjM09tslQ//HcUDFVRrzEUppVJXnFFdrEHkhJ0mjdTm9Ev07FIC9Rr9JExKXcQQzcc15cU2NcM3DdLEmtPkYlFbdFEMxVMx3VAr3Uw/FVb3BFWvis8d5dUeVQn9BFIUJdNoXNSBbNQjrbVj9VUZrVOZNNZm9E2MeEsGJclONR0sBUUtPdNr9dJSRVWVCtOjLNNs1c3rFNHs7EdZjagzrNV6C1cmJUmh5FFzPFU9tYjVVM9hNdidAdQjulXekM9/JdQ+MVTuw89nDdZPZVQjvdhq5dZRlc5cjVdbRVB7DTUVDE9gNU5y3URzFVV05aNB/VWOJRCXHFJmJElXVVN6VUxMzUmcgFNQ/0zRkk3FsdxVMO3VsmxJcV3Gg1VaLklYxqFNZCVaZS3U0zzUnaTYXIzWfpzWjPVFazVaqcXNc3VaHRVZD2s7cURagzjOCA3Vmq1Q5PjSdmVJsN3TmZ3DtJTXV8VZEtXZ4OTZfJUyoA1bob3TywxYSR1YVV3axdWSpk3EkFU/ulUIZq3abUxUPuUoR8VYaUXS+IRZ5DhLVm1BS4XUsm03cE3ItC2ItR1IlXXbwyVVl8XWzzUMmX1XmsXbK4xGWAVF0629v3VWkG1Q3BXHoS3Pt61d1V1HxmXes3BceXxa2TXVZY1YGgHcxFVUlKXEreVcjf3F2pRbixDdKtvN6O3bBf89W4402Vhk3X503dylXauI26OF3Y692lg005W9iDTd3b1l0/M1UZ203G1V37st3sIF2PidPOUNyOZ14LJ43pVYWMBQV4GVmuq9mutN1ey12O71X9ns3I1lWQv2xvFdRfgUYQCOUtRF2/X1SO09xLaF3xF+kvmVXFOk3/vFxFUVW4vgX2Xk3U303YI40YkV3n0N2n49vgSmYZ5i4P184CiWWPcNzSeN3NLER6qdYqstTvyF4fPhXq0N4e9V0hw24GYsX7JVYTdViU39SReOxPZ9x/e1zvq10ApGXBy+YThTXH6d4f3VzyCmxCEmiCJGVAKeyzO20/tyRORlQh0eTCn/luSLiOCEiEyKxGMn9lFlbFYjdldo/WJO3Fwx9l5blE/b1GTiRWMU/t4E/db0TeQufuEOpmI4el0FLpBMtt8m3uVPrtgk/mMfDuQP7t01ntVR0uBWmWCQUeUWXeJGtmPQfeL1nOSlreSEWGZokt51PQbK3eIBluVIpuWuHGVyLmV6LOM9Jqoehl413qJXJtnhhWRAlONtpONVjmbDsGEszudHDmfq9OM6RtNh5jPtNOZ7pdXg1dfUDejxZOQ9dOQFhmOAruZJvmayg9xnftmpzcdOPuR/Lthx7s9yHulzxmRejtnEMuGEIl3PJWRZZOECBukHPQaQzFIZFmiUhltd/07pfpboeQ5pYM5pQMbOgq7Xgx7ZhPZkhRXcSR1O4y3aueVnoA7Ein7giwZPd37o2eVo+/zmx6TqDrU7aiXmTXxUr5Xqh3VIdjYo831ngNTUpq5br87cYh2pW9ZpfeZpafZp6pvooB5cvCbqeTXqnH3rfDRkLl7oFlZkXUVgaMZlr5tpsbZqB77oSx7Fhk3Wqe7qK/3qOA1rGl0jzRVkQzzrFE7rjfZQtrbkbJ6uw1bHuJbnyZa5umZbWw5mPDrGfVZr3VbnS8Tc1dZfYS7qgrxJpDZbfFVopp5tpxZajT7CiPbr0F6hyo5irHbt9IPu6e1sTq5csKbt6tZEri3skv/uWm5NZ84O7Nxua62+CAUNYFiuUuoeV5EOSZzG58heCt5W7dTmal/GWngF0by92fL+X9iOxsQG58WW6bUm3K0eQumWbAD3Yuu+brsO1NK94t6+YC223uXG3uAea/I2bg8WxUv1b+4WbsF+XBRXO7iO6Vim8Fm27dbFb4iU8P3e6+Tt6wmfa1BuZm3VXSAu60FG7tMF3qXGmOx+CY9VRag2XP1GxRkXZwt34H/A8izX8i3n8i738i8H8zAX8zEn8zI38zNH8zRX8zVn8zZ38zeH8ziX8zmn8zq38zvH8zzX8z3n8z738z8H9EAX9EEn9Dh3BSt/4EJX9EVn9EZ39Ef/h/RIl/RJp/RKt/RLx/RM1/RNF/RDR/Tm5fRQF/VRJ/VSN/VTR/VUV/VVZ/VWd/UxH4VX+HTmffVat/Vbx/Vc1/Vd5/Ve9/VfJ3VPn/XFBfZiN/ZjR/ZkV/ZlZ/Zmd3Y6dwVZH/alffZqt/Zrx/Zs1/Zt5/Zub/NRmHZi9/ZxJ/dyN/dzR/d0V/dBj/ZwV9p1h/d4l/d5p/d6t/djF3Z3H9Z75/d+9/d/B/iAF3g7j3V9N9hnQPiEV/iFZ/iGd/iHh/iIl/iJp/iKt/iLx/iM1/iN5/iO9/iPB/mQF/mRJ/mSN/mTR/mUV/mVZ/mWd/mXh/mYl/mZp/mQJwaDV1rB/9D5nOD5nff5ngf6nxf6oCf6oTf6okf6o1f6pGf6pXf6pof6p5f6qKf6qbf6qsf6q9f6rOf6rff6rgf7rxf7sCf7sTf7skf7s1f7tGf7tXf7tof7t5f7uKf7ubf7usd6nNf7vef7vvf7vwf8wBf8wSf8wjf8w0f8xFf8xWf8xnf8x4f8yJf8yaf8yrf8y8f8zNf8zef8zvf8zwf90Bf90Sf90jf900f91Ff91Wf91nf914f92Jf92af92rf928f93Nf93ef93vf93wf+4Bf+4Sf+4jf+40f+5Ff+5Wf+5nf+54f+6Jf+6af+6rf+68f+7Nf+7ef+7vf+7wf/8Bf/8f8n//I3//NH//RX//Vn//Z3//eH//iX//mn//q3//vH//zX//3nf4A4JnAgwYIGDyJMqHAhw4YOH0KMKHEixYoWL2LMqHEjx44eP4IMKXIkyZImT6JMqXIly5YuX8KMKXMmzZo2b+LMqXMnz54+fwINKnQo0aJGjyJNqnQp06ZOn0KNKnUq1apWr2LNqnUr165ev4INK3Ys2bJmz6JNq3Yt27Zu38KNK3cu3bp27+LNq3cv375+/wIOLHgw4cKGDyNOrHgx48aOH0OOLHky5cqWL2POrHkz586eP4MOLXo06dKmT6NOrXo169auX8OOLXs27dq2b+POrXs3796+fwNpDy58OPHixo8jT658OfPmzp9Djy59OvXq1q9jz659O/fu3r+DDy9+PPny5s+jT69+Pfv27t/Djy9/Pv369u/jz69/P//+/v8DGKCAAxJYoIEHIpigggsy2KCDD0IYoYQTUlihhRdiWGFAACH5BAUGAE0ALAAAAAAABfQBAAj/AM8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c1oeSSTDbp5JNQRinllFRWaeWVWGap5ZZcdunll2CGKeaYZJZp5plopqnmmmy26eabcMYp55x01mknmavdqeeefPbp55+ABirooIQWauihiCaq6KJ1UpIao5BGKumklFZq6aWYZqrpppx2emWenoYq6qiklmrqqaimquqqlD7K6quwxv8q66y01mrrrbieCWquvPbq66/ABivssMR+6WqxyCar7LLMNuvss3buCu201FZr7bXYZgvrsdp26+234IYr7ri6qkbuueimq+667CYL3RRPGBHvvPLWS++99TJkTiz89uvvvwD3CwpC5RBSzcEIJ6zwwgenoxAqEEcs8cQUS5yQkgxnvPCSCVET5kJiKsQJJ1NEMcUUJJuMcsknp9wyywopGfDMMy90jMsrq4zzziUryVAoPOvMcs4vmwxyExonnTBDagRd9NNEHxMz0kprzDFC1FSs9daoNKQkvmDbKzYuDMlM89n9MhRLNEpqEkY0brsN95JsNyF33DBhXHXGVyf/JHbYgMs7xdR7J03MxWBSg3jhGj/M9eMRv3Tz0E4TnbPPCH18tN1vx9053W13HoYmsWxurLlgep36QppoflDICPEg++y012477VOvbhDsiOv+uu8GadLD8MQXb/zxxJcN/O+n9+6l8mCW43zzBfGe+/Omd8mQ8Mh33z302E8fPvPj7249Qeejv7z61GcepvTut08Q997Xn3z2XOLPpdTcag++/9cr30CO4bqD3O6ACORBAPMXP/lVr4Dmc+BAIEg+AIpvSwtkYELKkb4BdlAgH3ygBNknwAiWUIQnFAgBKYhCCxZkhesDIQvPEUIaxpCEKbThCOlnv/r9T4MHgeEI/0UzwxYCESGtu2GY+GfABDpxdhnEYAVdaMIcFvEcPOzh9/SnpR9K8YJd5KKW4DdFKsrwhjg8YhnDqJAsavF4XmRjA4d4RTEx0YhqnCAar3jGL5GxinnsoxnxKMc1fvE0fBRkIAdCibpJUIiDFMgTJxnFLIGxkIBcpA5T2Mg3+lCMWIqjJS85yg2GEJKRrKEeh6jIQx6kk57cYiVDmRBUanKTkbSlK9MYyBom0pc3dGMshydKWiJEl5gsTSJxeUssFnGJCZnkE2dpTEImk5e7xGYpDyLMYRbzU6AEJynFOc4r/dGa11RlK6+pzWoicZjI+6aVwulOdJIzk1u6Yzvruf9KK6JxnWMsZ5USEg14wpGeA6UmP0ezzF/OEJkLlaQ0E6jQhBpymxeNKDOz2c9IdrSZdeQjB4sI0Yiqc6Ps/ChH9zlPhFJJISW9Jz4xSpCYtjSjMgUoTVlqUYH2dKYR7WYs5fnTF57UMw39pzOVCCZ9EmSiFPXpS3F60zl69IpC9SRRp1pRrlp1pSrd0jl5WlWyelWqUtrqlLZnUOOpNa1dLapZ4frVfNaVnSFlJUoDeleTKpWPY0KdXveq0XM08qFXhCoC40pXoBYWmCOEZVuJ6dK1Vraxjs0pQUZ6Q5vKVaeFBW1ZqXpWg0h2sm+NEkxVSdIQfhCyORTtaOeq2nf/TpayjK3tMY/amaTqNYkjhGbsFHu73OrWnpoNa0qxelvcovW4fU2ubEubWSuNVbnp9G1sCStdgWT1jamF0mUtG93ZYhdLTp0uddWLWeR+lrZRui57oUuQgjY3vE8ab3tJo12Pzpe+KkwscW1n3PyW17znlW5et+tQOor0lK7tL0j/SuEhena9CX7vhclb3c/C1r/cVXAwm9sD/DpptctEqlJD/N6BADeFwm3igHH3XACzuMU3xnCO9+tiEpu4ST9mkn4NXOAnyXfHHIaveIPctxoTOSHf1SKTMefkJR9Yx3a8MoYXDGIxHfmZFY5tYPvXTCRbGSGHjeGGbSzRGUOx/8pA1nKSO4zlG562rVNuQp6LfGKFcHaEa2bzSRsc2zsbdM+1ZG1nIxzDD094jyO+75D7vNsU93bFiXxxKpsaTTe/Wc48VjSkhxjlHiKaz0JGdZNBHV84U9q9OP7vk1k9a276eNJxdnWuSTtnJT8pvWY+M6x7nWEdy9rIuqayQex721PTWtjKxHSYTxjoWj/V07JTtbKHTexi19nBeiX0VR/cWjBLO9zTfnQOq21tX+/aqOaWoKPBeuxX05nHlBC3Jtltb9NImN5LDS6nn/1ubocasFzWpL4BjnB0Ry/Zq/Z2t92dam3rGdcVhzjGC07xiHd8ScBmtD8d7keNEzzjJ//3+MdVTsRzF9qR1E44WOMtZpkvN90MHzUr/5xCfnO83j83OLTvzWaJFx3oLD+Hz1FO9KEHmOaDnHdKkZ50qOfcwrzlzL+nHnAYD5zXPKb6to1+dKnvlOztXrmzwX70YCM75UwX+8U3Pvampx3t/bZ73lded7wH3e1OCrnVb05yL32ZqYW/5ZhRs/Wz873S4B651/9pdo0unOs2nzrPcyny7QI+7kK/u9jXDm/KL3rw2dV5lzPv18SDdelJD03jQ6vpRcZY739/bcMjP27XY970vucr2w/u8tUHP7S7573Cb/94uM99+KL/PJMOL/Djd3fxiCz+LdP8SNaLuPqsrPz/9xmMc8LvHMKod7za6f5855O+pqLueeej7n0E+z33iCc/1i2tde0DvPYrxXzr53ztd3+gZ4BVp3rqZnw1Z33mBHF9N2jlp36jx37s13cVSICCl3+9p38l534gaHEXWID85X+/p2b112Lp91gp+G0eyIAdGFubt0iwh4ES6ICxdnnqV4MkOIAGwYMQSIAieIFDCH1754M/mHWbMXvd1XWb9iXAJn0YKIURmHwxuHw4aGxUaIEXSH2NxoT2l4EmV4QE2INiiHtNsoHgd4VX94FGGHQ6yIL8pxlgiGPcF3MKOHMc6F/iZ39x2IQtaGwzuFJAKITvF3pHiIBmqIgoBnzy/7eCmtWHORiIYfeH9leIZAZwW8g6kFglUUiJxBd+oOh0Z/iGB8iIZEiAXihvdaiFljiJojiKd5dlpniAspiIcreKtjeBcrhilzZYr/hZNZiKiAiHVoiFkgeDC4iMMoh+e1hmwThxpYiGSYeJIZiEnehht/h3ckeMqOiNHjSHdGiCFOiEuwiFY1iLKhd/yciMy9iGfMiLWKKL9EeOyCePYbiJELiI25iGhqiO/IiP1pWOxXiK08h3iwgarSiNdzhIw0iQBcly7MiG5qeM8OiOtzSI7GSNERl7B4mEAHmIT+eInJeN6yWJrtiPEimQOsaR/maPgGiSUvKJechRE4mRFf/5jifYgC/YJfTYSwsZdt8IkdQ4hVQ4hSoJcv9YlAGZhVTyk44XjUJ5lAn5GUHZdh/0kNfIlEFocU3ZjhcZljmZkc64hiCmj0TZkVV5RS6plokmk6EIljspl1HJkhPXliUIjHbZbQI4lEzZgzeph8onluV4jHPpk/u4lGkJklzJhYm5mEephpNHl/f4cFvJmG7plVWpYnrplMSmlTLmaeB4lEQImVKJlTWpeWU5mZ6XSCRWYo4JmXjpl/AHlzaGktJImot5mqSodEo4jp3Zk+foJVGIbdnWlX9ZmpeJmcxJm5nplVCZesEJYq8pks6JkKMZmYrZnLwJJdGZXN2Ji9j/95LTqZPXBJoGYZwKtJuGOZbuWZh7WXSqpJGON5s3uF3VGZvLGY4kSYPzB5SpWZmDiVfx2Zuz2XLlSZh1iY7DhW1euZ1q+ZUUCZ+eWXYF6p2PmZzWKRD5mZ0fKXcSipNaIplPSJkxaZkhuZ/NSZWC1ZoX2m7oWRDqOZqB+Z6W96LciJYaakrl9oya6Jq35qE6Wnqx+Ig+Kp0mmo+4WYk4eooHKnswqaS2+Wud5qDIGaHKmaIqep0rGp5O8p0LdZ/UGaSQ+aEsapp9qZtauqaqyJ4V2ptnynhRCovdh0Yz6qZFmqQq2KQemZRGSZ8RZZ9XCafn0KFlOqS12Z+E+J82/+mneRaiAcinU/ikCjmnKXmk6FWlonmlzcepz8mmoNqYh+plGYqlG1qoZLqlZjqen/qXJDqcEyqghoenFjl1rJqXLvqmThej12alKlqj6ueo+hmqipiQgJpcgmqpuWmoqoqo/Jmn/jml7bakqBmg4Cmpi0ipVqmsU6mmTFmcxvmgAJmQ1NqbXmqQzsqlxQqmkTio0cesxNql5TqLacqowYqtTcCuW4atI9iiZ3muoMerA3Gnv9qe9zqgFCqcNlpYx4pgyZqgXAevoiqbwIqs9np284qL3jqxrRqvvimOmeGuGnuxVwKuvjquENqpHiuxHcuxLvuX+qqN3Np2LEsQNf/bjZqZnbS4oy+rrrm4mDe7qr+JGSKbo1kpYCfbsxvLs0qLqpImpH5qrKtZormKn6l6EEFbQ0/ao2YJoAgrq7GaXEGbrh/rizABDFhCCFtRtOhKslZispuashU7fh41tgBrlHerJDF7kmzrkWObtQZ7sHrqiSlLtnmbr0B7tU0bpzmxJetACIpzFX1rlEs7kjlEsPE6t36IRnbLr55aEA2rYW6bj2TLoYpbEICLRlt7epgapsIqrirauftntixBu0gxuWsprf7YoHGLsr77ueoquwpLgYe7t8Qmps30t6dbrP2Kpl9nqh5bvIn7tGV6qzSxDoH3VUfmFLj7qJB3ueH/SqvxaK32J7y1KrjNyLWs+a9KpbzU+7tBpLkY9rAnlLFG+7oGYb77NrQokYbHEIX/Cw3oyhTdm6VqCbduBrvQW7hkq78Ken34arxxyb565b7NpsDjCqkLW7KFi79tGrvL67PWKxNMcgzbK0JYUcAY/KwehblKK78uWLchbKaGS26s27U/2r4z7LQXDLyWy5Ml2brtSr50Orjd5sAppa0tIUQR4ZEEPLOEOrpUgsAztsI468MNvMN5O6wwW6oqe6gWjFpWjJ3Oy6BMy50RPL09XL38exJOzD4pvGJRgK/fG7abi8O26sEtu8cEsQdEXMRBjMflWLqEHLjStbpeEgVv/ynE5mW/bZuUe0BK/pKbbIlZ9MkTb7xKcVxxBhZ9AoELxFlMBQGAKwltUUKTnNxn9DprJfVVH6VS+jOwtQPLteQJQ+Q9mjDK3sMQx2DLZymFYqR0BZEOhHoOuMAHyJzMyrzMzMwHZFNJh1NTEOXKikTLTNYQuIxODJHN87PL1KTN0PxC01zLzVzOzPzMlxTNBEEMp0zNRJZ2qqVPxLzKfUNkBGYzvjy+Mow8udzNskRK4AzQoDvPnuwSmXxGm1zPqqyxA3HM5mzOnhCF7WRPdbyO5pprnZyIT+IwdXVBr9xKsdxmnyZ6PgdKAd2IXEdxwdzRDeHQD13O6FzRSqLO+P/k0dUM0g7xy5jVrTttodAllLpE04TEy1wS0/H7JEI9EOwMzwuN0XsnaPRMZfY8y0RNwfTW01H800WnS1GEyZSLwpLr1HFW0J88ojkNXaRsg1GtJKis0GOt0eI5rZQ213Gda/e8Ubycz6HFzT32zzCl16SLiKqTdgSdyS790sps1F+V1ENdRh+N1w+hiabLzyeNEHztXd48TpWdSYyNTXmN2Mus2GXU2QKx1LubSTgN2YaUEIWNlGJdcXeNz5LtdtvcPf3c1/Fk0hPd1QrR2l9t0L+tyWGdym+dowVx2C8d0ZF9XA35c6jkRQtEy1HN0WBk08xkzdR8DnftyYGGzd3/Ew0EYWj30xBrRhEp7ckM3dCgncyijY1MQtrrZN10bdy0BRHeA967XUn4LRDNHXtJBtROAt8o5RAb1t5EOtMMYdqlnGrv/NQMDdfEDdtUTd4pDV8NcTejQzz7bVjMhuG3LdDYhdK/nd7AvZlwfBUUQ8tZMzESAcqEWxEoRz8Qkd6nvdz03UI2ftA33RGxTRG93ISWPTwfjkXjPRE//uITEVrYzdoDTBDIbc4GXkUCnkZYM99u3eRmdRHEM+RYnhBbrsvO1RCg0C+z1iT+Yg7ZM+WPjc+gHeUtpObnoOBNQKKRS2QUE7mOzRCF7TgWk9op/hBHHmsHMceBnb9CDuaw/wnjKNfluHTCA7F5O6HjOg4VZN3SyS3Rg91+WM7EOW7ieJTkSkLdPwTqjO4QPe7jhW5CKHQRMaXcFlHoN95HLY7Ybp6oTQDn1y0RJH7WuQk+q34Riz7pOE5CECFEuL7rMVXrz4rrcV7qlS5ITSzsz77IvY4QLl7t5PPrir5qXc7pne7Vno7QYDHtC3HtVArsqybjOa7rbM3usS7c0R7ca74Rp+7jgL3rht4DQ67uFhHo547u3TrsDzHPE/HkiR3vzN5P7i7s4ZQRX07sWn7o/pzo5h3s8q5DCS/rgO4JUI7wEmHamI7aCx/u50DwI3/xf43t1q7y+b7vRU7q28bo7/++SZF+8QzfFORe7s3s6gD/fJJF4CuE6iSf2sst6oAu7TPfEPUu9MWsEBoe3syWEbrE8xgR8LWp6BRh8M4cEcdQDTKQ8WUL8yif6UmPtcOz4TQf8T2w4T//6hYf7l3/9UY+6bqk7DXl9WDf7EM/7UFf8WI/9tSO7yvf9M6j7RXP7ZI+9PDeuDYP+E1x5x+hJCZDMlMQ8g4RN6VDQo4+EGqL9SeP5xDR+RWRDpZfEH/eEacv9X/j+C42OrHgKP20+bz8N0ZQ+g+xB3/DCaBu+wZB+hQRBX+DC7JPEKOQ9wPh+xGR+hzBMpSvyBrBLzHfBPyCEdCv6TJzEeYQNwNDELH/IDe8X/wXgfzFzvzCDv4VQQyjIBEr3ufRzvvD7P6qrRFcrRHAfy9PwBNjzi/br0exABDmzg0kWNDgQGLHjh1k2PAcMYcRJU6kaLDJxYYXNW7UWNHjR5AhRY4kWdLkxHLlTq4UmZLlS5gxZc6kWbOiS5s5de7k2dPnT6BBhRbEOdToUaRJlVLseJDjU4xLpU6lWtXqVaxZtW7l2tXrV7BhxY4la7SpRagcy65l29btW7hx5c6lW9fuXbx5z52tyFfvX8CBBQ8mXNjwYcSJFQv1O7HxYsiRJU+mXNnyZcyZDz+OyFnzZ9ChRY8mXdr06cKeM0ZF3dr1a9ixZc+mXVs1/8PbtXXv5t3b92/gwX3mRttE+HHkyZUvZ96cNPGC0J1Pp17d+nXs2XtyTrtR+3fw4cWPJ2/9cXfv5dWvZ9/e/XvI59Gzhl/f/n38+fUrlT6w/34AAxRwQALr+++/AhNUcEEGG+TtQPoclHBCCiu0MDMIjbtwQw479PBDuDIEccSrShCAFRJTVLHBji65hBE66IBRxhgZeeQSIKhBcEUeYVrEASBLCKVHIos08CJr5tsomx2NdBKkEoAEkgkknrTyyuyUnA9LLlf6UUopN4igSzLLBE5L9MxU0yMBwHRTAAvWlHPO09Dsjk48C7LATT4dKGGRPAMVVDI70xqUzjb75P8TiSEPdfTRvwqFClIz91S0TybGpHRTTt2S9KlOuYyAiUsV3SDOUFNVdatP1Vr1SVaiLLVPAQB99VZcj2o1vVyLPCSJWfssgZNeizXWpl2bPJZBYCjwQQhSgwWTykaXtfbakJKNENsOJ4HhWwoyiFZaIMVUiVt00y1uV3U7VIWCb+NdohBywYSzXXyx1VbDfCssJV6AYRCijHqlrLVfhHPdN+EJRwk4Xh++NWSDgoFklGGMO104YwaJePjhJQwZl1wm2uD45EM3RnnAY6r5+OMlKChkZGmZQHVlnNVUOWcAZXj5ZxkIrlgAKHg2Gsudj7bvGAx+dhoGR4Qu+E+lq+7/MWmr3SMG3qd/XsIRigumkpNzszabQ6zPVi+Prp9eQoaZKxZTbborTLvu8Ebhum2nfTAEiYodOLVsvAsf8G7DsTvGY767zuOcRRIt+ODEK9cPccupI6TxrimA6JxyLJC83hLUWChz1NvDPPXljjmB86cxKGihCMKul0rWcydvdd2Pcxl2oE8/CAmagz1V+N6Tp4535X/bG/iHq4koCjkCv7d57JdjPnvdvIX+YyIUcgiTGOgYndwSUOR+/d+2Zz+2d5+mAIAB2h4lIlRi0J8HOmwn+eL3BXA27hNga9jmNBoQQAEg6FopkHeQPuhPgjGIQ/FmlSnCFVCDz9HWBnnj/zCnpUABHhhA/ZzmOfxNcIJ6qJ7cbuZBGGqGgDEMDeM+9gAFmBAEJvzZJB5okBeoUIWMkNXkFvFDGiZRMTNU4mVa9jIfdIAANIjXDk8oEfIJUYI84KL5AiekJoYxMUwUI2Uk8bH5geB5IKDiz6qBxIFQI4hanCAP9BcH/9WsSmXkY2DI2EfFMO1jCeRhvBbQxo9JAot0pOMLXiAHC5ZqboCkZF3+WMnDPO9bKZgBAVrwsBk84GeEyGBBqMFIVMaAES2c3Asx+cqyXBKWgjlgvHA4whYQgI0Am8HPiFDKgmQxlY1kxPmkRbVZJhMsslRmXrYGsAEYIAUR+9YAFgAAD//AwAO9RKMqUjhMVNqxEXmUFgCbec6rMBOddFkcwHwAgE8GzAMAmEEKcvmyx0UkguAc5gtQQM4LmmydA12KOgkKFxDyjQYgmAEDH0YBbzokf/zsJzVCQTwXHlSjjOngRg/jOuABwKEBk11E5khRVGKCILGyXtE8+tKcGBSmY/kd7AaQgoedAI4DESZKG3kQKBgzWMOaaVFhIlOjfkWTfEtBIb8lPYfI0aeoRMVBFGIBgJaKWknl6kiQ2lWtNA16VgRY+CLS06mqsA9wVMgdInkpc4FVro7p6FzpEr+xxjNe94sqHUfwAcCOgKJVbUg5jAEDQ9whcKeya2PX1SrHzqX/lsCjQTbjlU+H7HOCKsDBDGxAAhLkwAYqGKZKI/I6iQl1VpSL7Fy/2tqkJPR7AIPoNyUIARbYIAGCleAHbBCCVFLDIYIE2NdUWyowwrarr1WuUWw423hhYKfn0Kz+EoAD3qoQAjkALh1N25BnPrQQWb1UyZqbVOae9ydPhC5tpztRCR5gBhVgJASwq8UXCNchk30Y3N6qKJupF6bpFXBPztjeeL3RpCrEQQJSeYAcaJGw4F3qwwwhtXoRrcAaJfCGc3JYBH9LkWdV4QjmO8wcZFd/L4hIO7sWsah90VYePmeHaUyTCn+Prw2R6gQhnNYYTJghsm3b1/6LKSSQ7cbJ/7TxkmHCX+gSYZEqDIGDp9qHFqMWdh6Im9g05WRMNhnMJwkvgmsbVTtSubs+1W9Dago9GSjWhcAcsxLFXOeRHONfIYYBZhlyjOrGlwQ+5cF3/+yz9l7YejPGcxPv3GiQEBm6FJAIfLV7YormNyJiNbMjjnup0k0X0u979KgpAlI+G0MigZ5gAqzMT0MfBK8hfsc5alcx3JkahqXWdUTe3F6d4i/NWrTvAfjJ4ohAebbhOxdGC3a8XheQ19G2KqJDDFUen9SvDaZvOIVsEErojc8w2PFAOFHEDLuS2tib9roJwul4UYAIGBiFKvbcNrOOD5wQSMAMWBCCKrNAiGuNyP9z2+tAhkTui+pzd/Pa7e5ZyyAP0hPfQEah5Z9RoNwH6fG+DwDwA3xAiN8myub4jMI/H+MR5L2UORuuu4evOw8+mPcoFILEluX4W3mYLiaGDWQJxvogGG+vD/tKwSPzCYMvh3ldma4TQoAkx2duiKWBvr82WxXETmsBNju3agmyMOluYuzTURdzs0vE4NGdLquBLnSD6BwGFEgBAabYNVVLVIhEXLSo0141tP/9z/COlwzee3UVatoh3nsZDgFAAQLIHQYnAHsdu/hpRSVX8HQL/OYNImkYKNgh2kY83AlS5odFM57cdBohdoqKn+8vBnbEI66TTGfP56zzuSeItb//RXnbIj4GyG7IMZQ9dwCMMF6sf5mUo0p6/EJSbl/m/dF2X/17f2vjBjml8CVI8oKAHgaEpCYMHrCAE0a0IWhFpR7QTa7rVZ9n1+f91mFQiil7H8sF/9gA7g6whXIaP+M46EslPcA8WmE0+TsZ+ss9Yog39WOIjhM+8COIX9MmBWgoy4qXDhiph4rAg/C5tOqfwHG5BcSYBsw9RJuE/EO8QpOIA4uXFtCBDqC7GRiAvRkADyQpYQO6F6g9sRGoE0RBpxvCn2AbSgs+xFO8hoA3ulMAUYoYDwCB/7uplwm2zBI+scsoI0SYFNy8J8q7LPS+GDA9gngeEloqGqgBbKKf/5fBNoawOqDjAb4bGpfqwnb5Qs/Dwqojw+GTiON7GSnSAaf6vekqQCBbq6BaODxUFz0UvGMAwYMgvT5AxFR6ATM8h1njGwrIoY/ZvmDywyA7h4XAKturlka0lkfsQqtDNkywRDraP4fIvsb5P4AZQO6DRZ8SujYYOzCJq1RcllVkRc36rk+pQIv7nhtAJHCRxFD0w6wjiItaLHULxlsZRjxEhQg6lwkcJllsiLXjmxlgRhiQrqMjw0xUuKFRQGtcFWxsxDaDiuAargtUqBl4HgpoO0b6qw9QMVRiQodoBATkE81rR1V5x2CUQ0x4Re+SCN/jHLoLGNGLQyGCgAMggf8ZyAHQsgEc6DaqmohT+kGWQzKDdMciLEmlCDRNowb2A0iDIK4QG7ExlKARyAEcOAAI8DEbEDlGIj59CjvpE5tqRMmUOUmiNAqFJAj2y0TUay9QJAjYm6AKaLCcFKIRsAF/nCBkhEohcj/rGcqjxBOEbETSY8KyBMRxc75sU6EEEDhG+gAcqEq1oghW46JikrGwLMpkyUukkMMJY7+tbMrZojqGQCsIwMpUIoE1m6BojMPY2yIeGCfbUzK+pJOxzEbNIr5u/EarCsfvwUVTIr0fezAbUKEXlIhuFCIe+EFflJJMqUzLNErY/AlUCCIhY8lh20qTC7EkHJ/Y+7e0csn/wqQoPVACasS92XSSywxGoTsGbTzN4iM66CopHtMiEjC2qcrEONLFrnw/aWGt5EQa2QzPpECFrazH7+FDhnA7EuBJlPJJ35wq/hlINyEq8rSS5bzPgpA8zoHDg5BD68JOiuKBrYyjqxNJ29NP5RxPBa0KwouyQ6QjFRg0lCK4yjvQoKwXYGxQFclP/dzESXvKgQBQCcIB9wSnAj0HEvUpRVAl7wyW+OPQEfHQ+wxE4OG5c6SjD8gBuUwl7RwIt0tEaFDHqWE4GfUQGk3OcONPTnRGpRwmCMtK1WzMEBTFqirFkewTEzxSC0nS5Fw7eTOGY7i4xjHH6gQnuFRMgLtO/yH60dR8O4Moh1HBNSHk0i5lUDsVCvb6vUkoN4WoBv40PBKjqAoAOJBLPCo1CPa7umhUiYtqzXIBS60IBSOQAFzIU9PwUtiUBApwBGOghIpjiEmQu4n8TysFSe6kqHR80dW6Q64IBQbgAFnlABRgAFTEVBnCU1z9iVEoB0qghIkY05+RyYYI0uCkiEUFMuE0iCeYA/oEk4K0inKYAgmYVWuV1SKYgl3N1b3c1rDIMRFV0VOtNC2qgAQALdBKgBNlpAI9BhSg1TbIUjcZG+Q0Clyo1mvNVxTwVszQ1F0NR/xbMDLkzGIVohCYgQRQAcD6gOsS0J9qMSOw1iJwNg2lvv+kOAZceNd83VgOuFR+rQx/xdUHJcwq9cMUlcPQysodfTUJk4hQ2FgJYNVSiVGjmAKN5ViY/ViQ1VWdlYoHDBgWfD4yhE6BlaAEsAGP1K4cYNkJItiDwFd9LYJnNRh2BIoVwFmsvdWeHSOe3Vql8L3eXD8/XFaDiEoJqoAZcFghQlspTVSCmAKs5YAiiICpDRLTEYqXjVuOZQCvjY+u7Vuj0DOAEUMJFEU3FaLrGiZXM80fLQK9lVskkNdpqVOfiNjH1Ve/A9y8CFlc3Tr1hKCxRVYhygG1Ldd1JVuCwIXLxdYSgFQHsIB6nYmbXd1Z9VjNNQzOxdSfhYGo0zsyxET/kNSiGVhXWJMId6VdWbUAmeUTAQCKclBd5LXWfb1d3P1b6g2K11HLgh1YvxNBFZqBY5UIy41eDqBbabGAzI2JWCXfWZ2C2L3eucjdPDU+jRtUMjxZOsK0AS3QUJjd6J1blmteoDgG9rXWFQCJcggDbIgGUIBfspDfPK0GHF3LgaVLOmKB0k0lC3WI9S1gWZUAinUTKEhfmHgCD55VrZUIF+iBHsAGBx4LCLbTSLRfCTLWYXJbrqSj0RwsieCEE7ZWCZjG+hQK/2XfJ4gIdsCGWGjgc4gFFu6BaHhhsYjhrfVe/Vmr2sxOioBF0lXViYDaH3ZfyEG3qtUJuP1hDtgp/3N44h7QhFhYYRZmYoKIhViQ4qzYF40gYTsO3CzWnzazYSFC3SdFpQqwgQye0oh4XjSW1QPWkzYpAaHoYA/mW4fQBDa+ZE04iBV2gTre44LC40nx5Kx4xe/qPi9GTe6sABK4yd5KWv350SIuYK09hggo45wgYDQW44bAhktm406e4yeOBmAVZbMAZfRQBT0m5p6ghj9+T9Hlp4ucAWnu4gkS5HMw4WsNggC4WuQ1gqnA5hOe3oZw4l5mYRc2CHZgYReQY2UGCmPWkna+CvjaCGNNUVP2vnYt4iL4g0TQAMe9XBRIZp2I5eg9YoeQhnJm4V8eiDVm4UyO5594Z0mBaP+pCDQsc05Wc1rQ/V3jHd98ZYAfGIILuFyDVoppXeSdAoWEjmODsGQWFgiK3gmJhqyYPgqzlaBmViH8NVmXjVsUaIAZCACP3lhxXgpJ5oAVGIIgOOq4beSGiIaVdgFNgOlzAAU47gGpXuiajomZ3hVo2OqguOfZM0aOINqZFD6NLghuxtlK+IEg0IBECIJ/3lhtlQpcztcjCACRnmusteVz4OWVZmF2iGJyvmRsmGqwZolj6OpuTeyeQCvF68b8OgbkvGkKlIgzxtoGsAFPkNsfuAE4yNlvxloJ+AEb+AE/wNqiPojCDmx1DuyHdmySYGw8fl/ZNgmWnCCy5ogfPYb/VAUns2YIvubYAAhtWUWBFRjpfCWWqRjua23rADiDIRgCOHBuDvDmSnZt7X5iqr7tj1hs2sZj79YJ3ITPPv7DiUjW4MThc4BerL2AIXhcSpYKH8baIrCB1OYAPzDtjU3hgbDq7dZuaRjvkCCE8DZmAqeJhTBPq6pN4EVlP9TO47XvIWgAvUUB/zYKpr5W+J5VFOCDjXVqhmjtAE9orQ5WI0ABFDAC5o5pSgiFdThwUE7wsP7Rc1DvqYJPhhjqjdWAAHhc7LZrgp5V6tZbvwbsEk/oc64IWM3XIngCgQZcGX/nz6Fxn4hdsT5QCR9ybE0EHsdcqnBvjgVq65beiGjo/yRP6NiWiEUA4/6OZ2KYcmNGBye18qEA5AoVtQ2/1h8IACXQW9uVijKf1T7/c6wNcoZw6TQv5+7+s4yV73iW85m2c6VY0bQq0PrGWj9IBDff2CKoikznWE+YgT3Q2ww/h6tedDZmh4igVC7P1yj/WPCW9Hem9KTAc4pKa4Lo9HwNAA14XF2Wij2fVTiI76aOCBJXdYWOCF6PW0S3Y1rv6li39ZVgP1ynIxw+6bgFgiEY9FkV8aWYcJwdgl+P20A/CIRW9ktudfJd7ReOdsamdqGoxGqmBm3UYol4dQ4Q6cc99aEQ840F6mE/7jNXd0yOiC9/3HN3YHiXdnn/iXJwzv85IlCCuPYVY29wxllPMG5ntwpv54AA+PGOz26D5+6I0HeOdXfqbXjafvgafwELzXIfNV6Uf9yAroq8xdkVuIEjMPWIQPJLRoAJqIEJQADtZnWHAHjkxQXb/liWj3eXBwpmrnhnFt9Fvu6qOIaEn1W41lsJQPZeLoAdmAEd2IEa2AEduIEJCOwTL4hmv9yvd+BZf3qJjnqklKCNUG/+vXqVV4pXNwIgAPSIUHQWRoAb2IECCHodMIDE72UXYPcTbnGPiIVG51C6d3i7DwqVFC5qyOiJGPiltwqlb/eIUGk2LgC1T+gCWIAdKOc1P4itX935roiGRmwOnfvLr/XMp83/2PvL3sfsq4/7qnh72jWCnYJqNt4BAwhs1F/7S678gqj5uD11yi8IRW978sx9aZ/23QeJLCe+pwjup736uqaKnD/hUwf6HpiBxl/p9n/iJT8IRf7hm2+IhpaGTgbs+NdP7QeIJgIHEixo8CDBcwoXMmzo8CHEiBInUqxo8SLGjBo3cuzo8SPIkCJHkixp8iRKhZhisGyJamEfhOUi4uJg8ybOnDp1MkgJ0sjOoEI5SJBorgdSpAoWJG3q9GmPWBJXDK2Ks2dETU2xaUWqqSEoruZ8ki1r9izatGrXsj2L8C3cuHLn0hV4rC3evHr38u3r9y/gttQwvWjZZyGqgxRR/1htzAFFqMALGTseikti16Q7dkDt3BRUxFCVq3KS6MLzWIaxkqaW7Po17NiyZ1esa/s27rq0d/Pu7fs38OAPB/OIQY0hqpgDKQIdPdTI65rOd6KQCOp0UwM1nBYwgMBzj68Rm0/PWUTi6s7SHGJDik04/Pjy59PObf/+fWj09/Pv7/+/b8dQ8xJD5RyDygsvYDLRMZSVlxMKd7kmwYM5QRdRetlt59QEC9yww3dPtfaQgxVycFlE7HgmlWpJsQggjDHKOCNDlOB3I45y0bgjjz36+GNFC07EgIk5oSiZaEXaVFqKT+2w4VMF1KCDAU69R5OSNkn40FGdueBQZqABOf8mmWXqlSOaaSZkJpttuvnmXzNJlGSW57l2DHkm2glRl04poAN4BnDW1IsPUYUTEHk6hhVEmT21HkOgJOVCoXBaeimmD6m5KZqZevopqKFyJF2WU8gpWYkVHvmQo00tMEFnBcxQQFMujNgQnTcZ8QMOFxRRmakRteeZC5qkFo2Vxoq6LLMzcvrsjc1KOy21ZuZqYlGulUOqiRFKNOxTCOgQolM7VNmUeBA9oRMKfFRyAQ4/KEodeuA1xU404Dolza3V+vvvndAKjBvABRt8sHC/KhnZa4cWyehDGUKFwA3eNVXADQo4VWlDqeo0RCJD+CrUExJJYy/K7lU0CsItu0z/0sAx03XMli/bfDPOZeGpJMR5HWOBBbhmyQGTEJ0MnpQ3zLCAAQYsAOhWEZUzRVVAzLBCEfDKu1PNDfWZMnjpSkQBMTmbfXZDx8i8Nlxou/023BZR3W3XeW0gUBsMz1venlyCXQACNQiuAK1NRUNJREQO9UMAOPkBBE+YgY1yvw5hAEMedce9ub9se64Y56GLbrbHo124188OqK56CRaUPt2qDVGC7OTgifnQMVV5MsMFVk3xbe2eQSrRMSfAQMHoyU/7OfMCKf889P86PF11fpWwOvZMCFCkt8IG35nYDq07FBxDWFU9RBJ/TyhFo8DwPgaaRz+/mc0zTz/++WPK/61zsefFCfYCqDoBlOBBPWuI+taHFI4x5HU3GYIGrFKyrCjQShQ5Rinedzz9cZBM9vtcB0Mowh5dqzLZ6ksEBKhC7SnBOUVjVQWjFpG5CaUBM1DcUOR3DknFMCnhgwgFNAiDauhwhEaUzwc9d8QlMpE+CnPO7/pyDAGosIoO2EABG4O+h1ynh0iJhkRwuBM+MM4qB1zI7LyIlMo1xBhChIEkmihHJCZxbXO8Ix5ls7eqnBEvi7AiIFlYlQmmT409uJ1DcjeUIiQCclUJFkT0VcHhSYQIbxxiEfOoSb/U0Y6b/CQo2TK16TCsL0gAJCqvmEWuAc+LP2TI+IRyAfNVZf+LDvlaDBnYEPddkggZMUbZQilMlHRSZsM8JjJPIsahSOAJL+TLBlIpTQG08CpGMaQuFeJAm0DQKqeDoRe/RJE8XPJ9LKMIMTBAARkks50gKWbM3CnPeWYkFMu8SRGM4D+/cKIN0ZQmKrF4kyg2So1Xesgoh7KCGTxRKKV0SBddWZEgltOXEhlFKSiKAXpy1CLwHFhHQypShkyBQo9hAC4y+RcLXA+gqBTAHCaCnR6+ciH3zEkQflCJqqygXk+ZwA4WMIMZUElj4GEjQ9xYzvfJAAOqcEg1jKdBCjx1pFZdyEdBetWtypMTz9zNMULRhhutTgAReOhCEqhApDaoKkP/aIBVFtHKpBTAQzsgXA8QMIEPeYYdF7TkUqdaCpYdQ529JF41uIpMNWQVWop9LGRdw1KXBrIEUGiIirxISYfw70G29Bp3mFa4iy1gUE/J5kJ4Gdg3yoCilyTEqRxiDORFNpSNfRbNaqvb3bLlGGqIwD8pq8INnPUcuKwgahtaoW+CqVxMidWroFIRcq62ulONbdosmVje4lFtt90Ud8MrXrKUAxqsKAEThLvCEozCoBLhxNDQ2pCZ9kBW5JrYc9E1UevydxIXfV8cxyvH74JXwAY+MEhoFgrgqleFZRDEIGJYU4XcdDo9xRCHzhU8pC5EqfytbjAhQl0YnBPBIqQZ/4E7ZeIVsxgj5T1vehscwDvYYa0RaauS5NokV8EqeH6lCGA/HFiLRsS1RG4xB1OcI2AguclOTuQxOBEBKsoYexuoQ4Qnt9mGdLY8n2XIcWfFndF2BrUKIYaQq7td3FVDiGR7Mv6AQQwl4yfEcL4zkmdyjEWgt8rYozHYkpslI+iwVT2YwU9nYACjPkWcE5lEmgNL24gE+X2TUCme4Ubn+8gi055+8pT9vLorZ9lL743vXJMi5p8+rQZkDs9+I11O/0YEzW+c9KdHR45N2yfXvm7xnvssagfcQRDgC2OWThgxqCyA0VHSgbN7wGGFtFnW5VSDRCB9yfhdBKNV/bXBoP/B69tAQz/gPveBf0ZlUV85Ek7h8DYrs8+FHI1DBmmKuJzyY+JV2trvO/JDXCvEE1TkGFGFAcDRXS3vjpsuCn+4gO+yCCQE18/FRsq+H9Jl6lnHMwuAUrlMu0B0+vuSRIxItcvJbYik07XGwDTEPdXwusA85jYfqbqHfcU6fPshJi0Sc2tEu4ndAORIsa9TKqLtkr8P14ns960nUWKFjIIIAnf6zZvF8Jm/Jete363EKa5zs2L3HCV8kHwZIknuGEAHO5gAAuIeVKdMmCECL2cHAGBdWrP8w0R4uTEkUc48fJ1aXI9LzQuveHfSbLLDZkIJdHyOnSlJ2Q5Ra7h2oIP/oVbsvtJmUMqX2gGhWnfqDlk600m8+GYx9vCgWz3st0qzfla8ymbVZpbmrRBDr++glVzt6B8wg+oSoYh39/cJEh/7MrneILldPvSv6nhRQ76a3eq4Gs18DlUcX4MpUIAHYDCD8AfWGDcOPdM3Gn1QNb8g63+/VWmvcyxafzqExnA4p32Oyy0VAAqgKAjQgKQVEdRZGwU8H/xlSvs1QdkloAO6E0vFmJ8xwQbUX2Wk3UKs3frUnUIcgwz03/9pUAAGFuFFBPel3vuUwgPKXPOtoAtylJTVnoxVnwldkxrpHyH0HwgI3Agu1SjoEP+h4A++4KW4nhooHxEmoRGVAxOW/wMUCNsEVmBj6N458N73+B5ElEMBAoDevVEPHtaNfSAKEpwSwom4cV0ZpmEyxaDOac9QdA8X0RdyodPxAcACdMAlfeEbvVxE5CAKwsDKqWGbEMK4EcIxNKAgJmITNaETQqGfEdBO9JFCYN73IBLuBGHTKQAAtIAdpgD5wcAADEA5YV2BFKCsHaAisomAEOKmpaIrClOoPd724MRXMURm0VRFiGEmpoAGecAAEIACdAAFhOLgSQQxdJ+slQISvqJ/8BoiMiM0GpHEOaLtFVDf3JIhTVs5+GEm4uElPQAAEAABiOIlmR5DFNYfql40Ml+KIc46viMexSL1lQBBNZcXYf8hRFSaBzzAalEAAJDjwBWRLjJd8sGjBzWWOqjCMhokQybPNErgIwaNQ8ihAmnfMSBjYBHjG6kfQnHjUlGAJloXRzZkj5RXVr0CSaakHFnAuvnZBiCB5FFi7dgKRWDihw0AL7oZAjqEKb6PB2giCFQXVS2kSsIHPJlbUSZlCOXWxMlggwlA0NSbhF2QVKUZDQSlEKngjWHkA9whDRAA8SllSZZDHRHDM4olWtIPS85fHbhbD+mfalklVmrQEEKETQpRV+KhBwzfasFWWvLIB+3kXw7m/DCl2A2bABibAuFjImWQrHmAN74PGUJE8SzVAxBAC2gQXy6VDJwlYe6HhHj/jmB+JmmqZUtR3yG4Ze0cDkVgZJoFokPEpRB9JT9q5mrBZmnCCDA0Q8woJFHmJnDiTFj509gpJthYYiLdpQHqEAbh3QLUpmYi45sFp4zQDFlyyhFSp3bmz/RNYGqiDAcqRFUynTKOzSUF3yXNgABW1G9u527MBJpQwl14pnvWJ9wMp1Oq14OV2mm1Tzqa40Kg4xt1wAyM4ye+zwKs52vZZ4/YiG0wKIRy0BNC5AzeAR48BWM6hGOmHjtJxHiCogE8ADguAABEph5qEDvRZ4SCJnOO5oq+qEMuWH4K134mBRgxiGsK2UjG5hv5H3RSQAcQwAJ44onCD4weKZKu34tR/2ODMYGFHlJN/iFVScSGgmIIXhINAMBQAaQQ2VmSfimYep2CMdiwbUDe8NsfJtw55uitKQCX/luYxqmcZt2SUqiMtQ5EyGbJ+SVEeJiQgcCbYtKcDiqhPpw8uuSZMsSIMV1n3lhPBtY/3lqhTiql+lqw2WmD4alCsCl/4SZD6Cl/DQAA+IAQ8V2lniqqglpLVtlL2oKUemlDLKqQDcBcvg+spiqu5mrE8dmMUlYSCEHqFZ95Wht0IpyuHiuyGljODZsJZMAS+BshSISfMt2aJau1XitkhV2vutSvRlqKUpqUYqu4jutjLauoNeuzdup//aGpkqu7vus8SRxxDlsSZP+Add3qQshqyWEbvParv8pTd8qYCTiAsy6Vmtpdmv6rwi7sMckfvdrrG51cn6YjHzKsxV5sHgWswGYAsG6Qo4YrxoasyDaRw4pavcaP/NgaCpbgyLasy3IQE06ozlkWRKAe0wHoy+asziYPG5ZpBGTnQnCqdQnrzhat0XIOI8rsPF6WwVHs0T4t1G5Oz7JbGxiClLZn1Gat1noKI/IZpqpXtzIdy24t2ZZtyxxqlTVrydWl2bat21LLQ+pc2ArZwb6t3d4tqKDtxqardVUs3v4t4GIKzTSl3HaspAUu4iYupqwlsxZsOZWn4kau5AKJYW4rQM0tXU6u5m7ujzDusDn/bkFyruiO7n8w5byabAbsKOmuLuvOh8Y2aeS1ruzObnDg59hFAO3mru7SxuuqVwlg7e4Gr/CShG+RqYxJ5PAmr/K2RZ2q1wYsL/RGb1qMqeViDxJIL/Zmr080bypJnvZ+L/gmWJTprZWFr/meb0fomdeqUAQgJfq+L/xaBNpiYPzWr/124Pr+7v3uL/8WSARcVv8GsAAPMAEXsAEfMAInsAIvMAM3sAM/MARHsARPMAVXsAVfMAZnsAZvMAd3sAd/MAiHsAiPMAmXsAmfMAqnsAqvcGDg60W4cF4gxEcIhCaEgbKgUTRogvPMsEFQoUXEQg2HDygEsf4RTzTYcKUM/7ENZwQMV0QTQwQqRLEUH8dGjMITT0Q6oNNHXPFD7IERPMEXG8EedAQX1xpHcAIYp/EOS0YZsxxsSPEU+wYah/ETrDFGtLEbZ8S2pHEYt+fs6HATMAQNLzFIeDEfj/FHKPENd+ARa4L2qQUeP0Qkv95uHIQPC1NmOIQPbYRAqOhDpAPRagQle0TbeAQgL8dCbLJH4AIftLIrt/IlT8SaYJX7dcQsK8Qt52IkLwQoI+EoX4RA7DIuB7IsMyBH9LIoyzAn2/Edd2hGlLItozIt0/BGyIAwn4M0ZwQPbDM3n8Qvv5NBwEzXPTMxc0Q2VwQuIER7qvJCZDIPfzNGhPM0l//zRZTCNZ8DETwjM5MzPdeGPItzLoMEK7+yK8fyJwV0QDOId2WxHp8zMMMzP4+zOeeyja4yQRO0QUNELtdyNDNzQktEMGvEdfazR/0zRjBcJDMc8Sy0SDs0RcRFMu+zE8t0MUPzMnv0RxfzJLu0RXBzN5sERE80R4eEjlyEwdF0TZP0RAz0RfOBJ/xmRQsyTz+0RN80TiO1Roe0RnjX+WH1jU11RAS1UIO1RjB1U2d0HrkzQ7BzPA+EJytEOgyEi760SY+1TWfEKfczW2eEWTc1H6B1Q2x0Tpf0VSs1SGv1RcS1XSifWIf1QOAxEQw2Nrs1Rih2E8y1phR1W5N1Q8z/mVc7hMONdWAPRHhmdhPg8VBjhE9vszfXNVGnNinPxWZfdkQbtsbJBVHutVpbdVXX9mh/Nmgj9kUQgQ/4wGHbRUZENnLPNmfHdHNbRF+ftTylEVJo8hdtNUEwNEWMNHBnNWzXNkxXBCjEAnmPMkGQd3nbNpf59UUbtDmgdyyk9kGgN3J6DXzL90DAN3nX9zxzMXfb9oDAMYFMdi0H9dadtkUcgwhI9tZp90T8N3PfdVJ39zl4NoUTuGxb9W83wY1GNBe79kWsNg+09ne/83PTdWhfEEHUbXBLNkNEd1M/tWjjcFJ0tGb7tlRf+OQRRBkreHEbN2WuuFEv+FT/M+g0/7Zjuzh0szdGD5M5BPER32KLNwGUh8EjF8QVW/hyJ7k0HzmIJ5InMHmTo7gyz/OXb3iKS05noPmZD3OZu/mbTzmCU4Rlbzmbl7OXl7iZz/mEe7VB0Ged07Y/6wZVu7iWq3fa3Magm/dAuIBBuONxCzeXg7VMnIOI73knR/oa57lkV7qRt3mi0xxhC4QIYBqSp7Ook3lBhI8V9sCoZ7iq43ecm7akT7qmA7fzefeacDpZv96n6zlnifmYH7SEe0Z4HjifsxyoY/imy3NjI7tcXHJ4Yzpn91qfC3Zvy7msz3qOP7ZE/DdS+7qztzm0wzC3n6NBOLhDgDuiU/u0XzuiH/96u3dgblBEq985aS96rXd7p//zpcN5tXM0r/v5r3f5stO7bcg4g4g1u6OzsBO0wt/6QHQ4wAO7u0s4rdc1xqM7li+8nkO7x+t5waOyWIv7LCP5OcC4mAN2CEn4xt+5C8u7oE86no+7xR9DmD/8sOs6o5/7xd84OEkXv4P6Xb+7tid7QwS6nQ99zRc40R+EC2c7viOi0s88zRN6rPO0zBecJ1g7Ba050ys51F89Vr/evzP7Z4/8Dpe82mM61+eGSqkz2SM6quNGJr0Fq3tG1qc5z2/7so89pf34j0s8Uit3QciP2pfz2fd90xu8xSuEygs7yydZthu7igN+Z/v8nrv/PdqrN7TXBRUa/ct3vqJDBHUL/c/De2EHNULAKruHe+JXvOe/BayO/o4fhLqfw+u3e7SovlLLfLt/PtZnvN+vur57O74TPEeffWPHfudf++bL/uXnRsTjDkKoqfAvtc7HeBHZ9Ok/he/DOuOfs+1//q36uOAX91dzu4L7vPNb+mpDf8VzvkRE/sNPfv7ARZW3OmsCxDmBAwmea3IQYcJqCxcmdNjkWEGJDylWTCiRoCc+Gzl29PhxYxSMAi2WpDjSoEmVB1FqWqkSJcmXJmPOLBkRo82SMVPqrMjTJ0WcI4M+5NmzKMuYxzwlRdiyR1SpUjWF0RQtTMlolI46vYjS/+tToGHHkl3a1OnQnBWJ6EQZxSzRuGu91pwrtyLDhhbthlVLkEdgwYMJFx5c1iYmo33rHnX8GHJkyZMpV7ZMMGwTTUePZe56t6BnvI0llsvcBKzo1KAxs5bpWmBn1SNlkx6dFLHTmKZnE6QUbWpw4cOjbv5smy7y5LgZ60bJG3Zt5a2nD+wdGjZS5iilb5fY3XtBw+PJ88gdviD06pfZt3f/Hj7k044z/52Y/br1/K+9lhvpMjvt0KMurdsGJHA9/pKyD8GijnNutfUATFA//PZrMKjzHGwuKf8MPFDADCMEMUSfOBTxRBNHXHCk8lw8LEUVVyzKw/hsvBHHHCXLzP+4pS6sEMLlNhRyyPTmw+i3H0uUkUgmscsOvCIxitLJ+yg8ciT1gnzSqR5jtElDFGesksstjbyQSjKBJPHHNgNME0zasJToxTrDVFMgLUnUkc8+/bwss60eZPHLmQp9aUw8T6uxoAnNLJNNvz4Us0lKrSww0TgPXelOt/4jDtThBO1U00o93RQmVFPN1CZGIQXRzQRjffRVPJfUicFz6nyRVENVNcnVP4UdlthfLfJSzgBv9XXSUy+lVU8pMbS0VlsvnPM7bLMNUEltCYqW2nN+C5VcqujjVsllETWWr+e8je1dBaWd1tln513z3oHgZHZb2HZ1sdd1s4y32IIN7pP/YHyDylVha2GLd9H/up2VUHvzlXfP+tg9KeBVm62XIEf3xDhckm01uVRTU7Y4qGAbLpnii2Mu+eWV6cW1xX/J69hjlWdy+eCghYaPR87SnVnR/cBVM0l0LVyP4H35nXLiK39cGuSaZ0L246lZPlldTjfmeGA0CUY6a60F9lls7sy+UOedx16sbGWHvhvvxwLliueb+m6367WrTTvslYAW+eLCex58plwTPg21uRNiWPGd/v5J8q8w0qTcckfNXKzABWd7cca9Nv0loCunSfTS1W6bdNZbl53V0W+2Kde4x7sc89pTzxv44CMrmiepYZ/dcuQB/zptrG1G+fnXj0fd//XVl++XQuOrh972208fyPnvx+08VK5jT175689Xn/rtw+/+HO23Rzt668lev/dk15OfdvF0L4x39ytNwoRXwOAR0H4PoVwCHQK6yOEvf+0DlsScJitJQVCAzCMc91ZCuaNVkFbnQBzNpDe/D1oNhB3yHfzo9z0OmpBCDNQcBhWYs//BaIXbk2FCVGdAH+KNeD5SVgtZqLR3NQ2FFoTaj/iHPqqlkIQEe9/0SlgS82kQfi/U4Q6VksP+nSk6Z3taCLn4QBrO8In7i9cNCRNAumFkilv84RwNtrdBFWWBRKSiFr9YxZIcrmpKxBQWs1jGLqZPKA68YxQvxDnygepzXv90ogQnSUgdPi4zqoOcJCNIyU56b498ZJ8nMwjKDtqQjeZxoBnPyEM6vjJvQXTbEMcIKyNeK5BkxCWUEtbET5qyj8AMZp6OCJxHEueKpHxjK0PHyVIKs5Lgi5cvfynKapZRkc5cJvZARM1nYnOVu0EgLMnJJwRqLJuI3KYfR2lIQEKRZui05CUx6RUP0jKJIRwh2AwZTjeicZ7DtGZFNAmxWsrsoCQEpzpryExWBjSa7CRoOSlaMFnqj4wDXadEN9pPOBYzl5FaIi+V5M0GppOhJ63bSLt0rnyOLKQXi+MwTapSh6IUotcs6dseBk9bzTSiFRXqjez4T4TkMaFJ62n/WN75UoTaM6UAVeY3NeqQe8YwpiXbp00iGdVm5vSaVZUqNNspVld69atkpaoeYZjRhToUImg1alqn6pAeDhWv7bloGt3K1mG+C6jtrKcgbUnSN2V1gx5dKa2QmJRkqrWjZqVrXSfL0cgGtpo1HatkHwpZm4I1sjsN4y4zKsVx5hW1O0pXGZFK2HwZlKkUdGo8LwjayBqys56dHE5v6s/NrVaM+CwtYnVSUNKKVJdJTexbbWtVufoWrU24a2qpK5+wPBZewkVuYauD2Wc2NmN+jWjUeklcF3I2t8Q8blGwy9m5HvK52rzsNIObXNfSNns8ZWl4s+Pd21YXwIv0SVcd/9pa+4YQtv2R7XCVi7vovhe+zT0qbyUcYcpWdqszIXCFLWzZz/ZWvh++8EGMu9QDb/epfW2wg0H84FVON8Ax5nB7Ndth3VaWuTeerH9FjF4IU9jHszysT+un2I/uB7xBaW+OR5xeD+PYyAPU74lTjGL8ZrTG6c1yes17Xh5vVsZh5rCTn3wQA1tZqftV4W+JXD95NhnCZH4zhwWc2Hhl+LxltnGUWwxXCJdYzVdG8wZPSGU8xtfFIT6rmBmNVhoXetDRAyxI23ze9V5sy8XrciiDvFjuOtalDMZqpbP45cpmWtF7Fm9ZRavGS5/MtKttdIyL6sAzVxnXMMtkohcc6f/G8Rqucq5tn4kN55FEIywbNjawi63jPbsz1ZVdtU5XXEgm6zmuzcb2n2fd7Qs/Wru5dlh3jzhYQ6eZjKgWsqj5myBTd/g0S940p90LXSmPttqcxjOnp03V+E3504mLtd28DWDgDlvb1643XIGWsH3zG+HbXqWwoRrtOhc5wW7ls7PJrPBORxfQCM53W31t7X4nMuEb5ziMC07d6xot3IIWd/MyTqIky1zXhs0vqenZ35orOdTtVvFsf0rfk/dYIA8X6NHB/G98BxrWVztty1GbbL7Z+r1AXviYG64kpS894h8P9nuvOnR2Bzwoyua4vVNu7jWPHdESQfZ9x232kr//xHE877mCqT7rl2s65nW/u+vezeV5k/y1TCyv3oOqcvWaGNQXzzMBDy/Qwq/73Bv8OqtHLlCnuxryApe6rPue14NX3OKpj/vKmd0opk/YzxMnu9b1/OPWj5ntdM4966NreLoTuvON9/hpcpfKwNg+2tItfaOPiUyYj/r3bnbN5W8vkJsLPvE6x3Lly+r4c1DfofJmvPC5X1bwc3PwAnVk84ND+1aHUN10Mr4qky9O0i9fqOwXjtr1fGucYz/n+A73YmLzOA/1lq33Zk/1FjD2HIr/xA4BVy8CuS75fI+MjEn/pML9Ag/4wk5X5g/5QA7/xCwDpwLcoC/zpI/cXi3q/4JPsBTv/YRO9HyOBW1C/Ihuucrvms6vIOJP9z6lBKNiA3cO9NZj/uiv+r5v6kawnE5vkCSw9hiQ9wawJV7PzJIQtxQQCp0tBCewAb9wCyGwyUIO7QDQDDvQ7mYOZzDiCLuQApkwxoKwOJ4vDf8PDQ+EB9cOJa7vDrMvQXwQ/RgJB+snD/XsBs8ucTzO+woxu1zwmtavBIdw+54uhNpw9x4vhuCwouSwBx6QtbJOCrlQBMFQIgqQ2g5QDytQC1NOEX9uwK6u/mKR9rwP2hIwDDEwEkMxCiXxCQEDBC8RvVhOE2GJE0+wDs9QBaHFFVsw+lyIvGJwBhGRZhixjA5RBv8TUQepihoBURSBMAh5MXGyDPNAxBJl8cgIbhhhyQkrJgyt0AKdousCxBTXygPd7hp9ouxgavxe0G7q6xjtLBsfggz9MP2Cyh0lL4uID5XYyA3HMB2rqxjpUB+bMSGnbxk3iA+TsQxthRsJQhxnceCgTiesMRr/EeNGjxILsqwgMQPBkYQ+kq8q8RfN8d4y8SFfiRM9cc5+MOFqsFWwcB5Dqx4D8rZ2sht1UeIcEBaTkPL2MawixhYTDhdbEikVcfiM8gONryGn8CbxKiIBDwVV8hSV0Scn7yCTsCP1hSihLCRFzitIUhDDsiRJZBv98WJYUv9c8mRgMhBLphyTkBr/u5Kc1vHQ9LIPAxAegdId884pn9IDty4MHe+c3LHj1pItdy0qeVIzR2wWr9ID/5IUHVIwvVIOjXEiU9DSLLIssygjU1MkNygtG1EaAZIGQw/oEJLemnIQvczoHJGq8JL9DLPI+LIH12gmAXMJRzN4cnIpCwwU29E2W0YxfbOhqDAznbMqIdM6R0wnKRM39242i0sVb5EThTPPPBMVBwI0t/MNlXMTS1MisZE6ke7aqNEe7VDSYHDIdjM3UfI1tybo5lI++ZPT6vIsvTEXoZMI4c84tRIYA9M9f4gwF+Y5ezI6fSIeKSQo6RMr7zMu2XEzQzQV2TM0kzI7PVQ8r/Mo/0VUO1fUQj/zOEsU24QxQvPmK4VILvHTNcnyQjFy7igylJ5xP8PTLGvzP18CLpnRJIvU3XoTSLcHOJvPPAuJOD2yQVNpKzFR42p0OeWwO9OTM6tyNQ1nOp/UJBiTQPsTTHfxRMfUJL7UTD2vFS2TxMZTKstTTDlQI0FUPWOURLmSS+noRsdRoQ602eyTTp3MTQUqNj+PSAupLTfSBgP0Q0/zHosO4NTwvKL0mKaU3qpULeHGT71Qmu4vUIdmQvGxQllU4aDyTwdiQ8GsQxOV4noxTEFyUYXP+3TzUSEVM+HuRVGzInMUGVlM/hyUJtvzVOdoUDHKUjV1WHn0SFnzR/+FNUj1c0Ev9SSN1C1b6js9j1e1lRCd1FqhFE8VdBKLUCaRFTlNdVkPBnLiVV7nlV7r1V7vFV/zVV/3lV/71V//FWADVmAHlmAL1mAPFmETVmHl9V1faWEfFmIjVmInlmIr1mIvFmMzVmM3lmM71mMftmHp6GNHlmRL1mRPFmVTVmVXlmVb1mVf1itc4RVCVkJh1mZvFmdzVmd3lmd71md/Fmi3lGbrKGiL1miPFmmTVmmXlmmb1meH1oCcVmqnlmqr1mqvFmuzdmpdAWqjVmu/FmzDVmzHlmzL1mwZtmsP6GzXlm3b1m3fFm7jdmXTVnjk1m7vFm/zVm/3lm9tQmb/6TZvKKFvB5dwC9dwDxdxkRZwF5dxG9dxHxdyI1dyJ5dyK9dyLxdzM1dzN5dzO9dzPxd0Q1d0R5d0S9d0Txd1U1d1V5d1W9d1Xxd2Y1d2Z5d2a9d2bxd3c1d3d5d3e9d3fxd4g1d4h5d4i9d4jxd5k1d5l5d5m9d5nxd6o1d6p5d6q9d6rxd7s1d7t5d7u9d7vxd8w1d8x5d8y9d8zxd901d915d929d93xd+41d+55d+69d+7xd/81d/95d/+9d//xeAA1iAB5iAC9iADxiBE1iBF5iBG9iBHxiCI1iCJ5iCK9iCLxiDM1iDN5iDO9iDPxiEQ1iER5iES9iETxiFklNYhVeYhVvYhV8YhmNYhmeYhmvYhm8Yh3NYh3eYh3vYh38YiINYiIeYiIvYiI8YiZNYiZeYiZvYiZ8YiqNYiqeYiqvYiq8Yi7NYi7eYi7vYi78YjMNYjMeYjMvYjM8YjdNYjdeYjdvYjd8YjuNYjueYjuvYju8Yj/NYj/eYj/vYj/8YkANZkAeZkAvZkA/5ggMCACH5BAUGAE4ALAAAAAAABfQBAAj/AMs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ZB48SSTDbp5JNQRinllFRWaeWVWGap5ZZcdunll2CGKeaYZJZp5plopqnmmmy26eabcMYp55x01mnnnWWuhueefPbp55+ABirooIQWauihiCaq6KKM2qlno5BGKumklFZq6aWYZqrpppx2auWjnoYq6qiklmrqqaimquqqkoLK6quwxv8q66y01mrrrbjmqVquvPbq66/ABivssMSG6WqxyCar7LLMNuvss3QeC+201FZr7bXYZruqtNp26+234IYr7rhkckvuueimq+667P4KnROcOPGEvPTOa2+9+NrLkJibIHROOsYmJGZC5wyM0JgLISzwkpzEC+8UDUMcr8MNMwyxQgZjDC/FEksML8Mcx7svyBZHXDHFISccsELHkPywyRO7zAnETihETMYGKbkyxvf2nO/P8zKEzM4HLxmNE9FoknTSRiOt9NNGXwPTzUQb5PPVQMtrBCc241yQwgd5/XXVKsnc8clmixz20WAmHM3SmjQNN9NIO710NCqTTZrYB83/2/ZC1/AtkJjnLPx30YcbBDbiiRu0gt4CBd542GCuwJDfX+ad+UIOf8lJ4YxvTjnkBD3+peWae8mQ5KIb3vrok4/95RMahwm64oKXk7vupAuEuZefu94l7Qix/Trsqtce+969+967E6wfP/ju1EO+OPLJI2S69INH3+XIp1/+fO/ndA48wdcTlP5B23eJuvLZH+w9l+BzL1DBu/M+O/q5rz/98v+z30B+1yWuCY9LxMMe/VL3Pf417zP5cx4ABzK/BSrQgribYP/y5z+BtK+BCKmglurnPvFNUH8CFIj5Cni7DAKwg6WrHAlBmBARZmmGGLzglhi4pQTqUEstVN8G/zXYPAJyKXihQ2BCjBe/JObQhSkETQTLYcQdKuQcNrzhD7XoRCt2cYRfBOMBaeg4yGGxeWF6X0KqKMYwYmkh5QuTAQ+CP+tN8YNbUqMbrwTHLPKRh16kIwxRODwHvnCIAowgG7M0xy1ayYeyi+Lu6nhCKT5wkW8EHCLtV71Djo90eAykQfz4KUBmSY99+2QUV3jEIArRjg8M5SlxKMqDkLJKtGyjI/84Ri1BMpJfcmUAOUk6RcpRmMNU4h5LCT8yQrGJppkiJnkpP8HBsJPEVKUAZclFxd2SSrnEEiqtpk1nFiSOYGrkOTs4SA/K0JTdDNs3pxTOTPprkGH65UAomf9NTyayiHJsZg97qctd4tKQUYTgJZs3T3ouk5nPfOIr+5lCGHLTnrZE4zsVMk2IGhScnDsmQQs6kHaW46JWGicwzVmQhkapntT8KEhHeiV9lpRwDz2oTKUk0FqSM53IJKQyD8JElk4Umis1qmikST6XvnSnPKVpTJPq02QqVahKRalHCXLGSqbRhBUlHyu3pE6usvOOG5XqVs/p1CfBdK37xCeYbFoOfiLVqhLFK0lvWsmOVqmsRx1qRKsa2Lzez6SeYWol2+rWnM50sHvVazwLa1jJTjaGE2Rsk95KJZUSxK+PhSqUGDJWLSFRtKN1rEMXotXOcja0GfVqOa+az57/bgmZZyViX0WqWijRNYIcnGJiF3pC6FkTm3e17FT5WtzdtRa2JdUsk14rJc8OcLaEvV9pGYnQ5Jr0udWlblQFJt0lifep9wzu/tILS38mF6vZlaDnbIul32p0gna9qiUrSUWGbtK7xWxvWEFJuvLWDJ5Xsq583wvfyA5ku1g6LWQj+9209ja1CjHweTF8YQ6jtkl0bTAQO9zYD29WrTpdI29NvCS6FrWyyoUrcxM6XP6CdrX+MvCBJ3zZGSv1v7R1rhk1jOCUgpXB+UPnfNnrXga7M3xFlvH9iExfjBokvzCuLZMpCmDdRvHGUgKsjwdK4hNXeblxFW5nFBtFHaM4/8VUdTCQsyzkzN7XSwrub3MrCeErSTjOFEYrlM8s5cjdGcnq9VKIx4TbOcsZoEB9s5TsK9s987fGCQUzequpt2sGuMlBJvALqSzpKOVZ0x7mMZr32WcribmuueUveE294RKXetNlnm53Q63oXRs21u81ZjoJTSW6SuPQSsVyfPebaf8KuMv/BDWdRR1tSVo4lZZ2cqv/GlRgO/mk11Z1oUVsZRabl9hwFnex0U2lRj+7ssL2XLfneutUqxu6lF22Qm3c1ON+utrQHvAEZ41rQJf73uFdCKptbe4d+2vbVHq1sgMdy3AbfNVjXvYk5bpeQTqa4gDX78Kd9GpyP7LeDP9v+BURu2bitvnjPTa5lGF+8Hw7mOD2zriDY+xahWN35+WA+JT+bPOYV3jQKHdSrZUe5XRfHOMyX3fSneRuaT96t5HOtbymrmt2j1fr504Nm5Hs5oY7HOFfR3vBdb5zi/7byV/1ebavquTzbTng38a5k/IMXGRXduIx5/mU6Ar4mkfd6YLHsdpz/tmAcn3rYF+6mT3+QEx/e+STDyHNV41co3J84G/Xb9w5+vPAq3DFi2f80fEs+a4//uwq93raUw9i2Uep6lyGN6Tl/XhKW3vu+t13s0/Y1eV52st45/U2Qw/jwyec9MCPb90L6GvCrr6ETcd30aHu/NmbNdGFvLv/5zeP+MR7vyCYZ1LJtRx726f8+5VvOb8XS/7yd/7X4H+v3pke+ew/X8XRB3RCF2bz9m7NB25I13/ux3+v53+KR3tMsmg4ZXYNWIHQx3ta53twV3qmx2yX9zxlB4GZ93Tl131rZ37nx3aBt38juH3jNnoAKHAMNn1HVH0gl1AsuCR853caRzqFB3Xsd2XeNn7IJ3KOl4EWmIRCqGacMXb6FYIi6HokqH0mqHr5l1XM14MJiG0yqF8DGCVEp4KGd31csoOV9ntdqHyCFYVLgnvJl13xBjwF2GsKqIRsCHul4YQwVnzcc3whh38caHgI+IdayHpyl4bS94VQInFDeIA5/+gEZoiGG4hfnxd+lGd1N/hju2d3SFiHnrhOTLgZerhsUDiF2nd/1neFlfWIeCiGL2hxjReAHaiITxKGKHiCVch4mGWIC9iCppiCrliCufh+Lih1YOcEbkiEhAh06ccwc2iJbNh6YXeM5gJ0elZRpRiMJYiKmaiGWFiEzQeDCNGMraiND3hOtEhyNmh0gsaLdhiNDoiLsKaKWUJ4jZiK4Lhs5Lh+9PaJ8Ch+B2h5wUeOq1N/p5iF3ThtoJePQCeOXIhofIZ6v5iCZJhH0liO5giMt0iMGamRQXiHyQiIy9iB+/iMa1iMVLiRDEiBu+JyM5iNKrmSE6mLBnmOKEmFrP/Yi1JobqcWiIVGg2S1jmPYjtink9PojzPJkfPok8a4hAaIjyMpiAtGfb33jkkpk/B3afI3fJL4hlAZbE/ZdnUWldznkD+FiAIokTdpk8OIlWW0hf9olWspj23pix35JBJoO9SIlDG5k2cph1XJl3eplHXpl8wzf13JUn4Ilphoem7HkB1olujHlCkJlKYllJxHlGV4kZwZj7r4g4X2kVmZeyLJmF92hOamgaLngyzXhC65mmHJjpA5lJSJkwgZmbB4XbIolUGnloPJkRWpJZE4iYkZX5V4knN5e3vZfsw5jr7Zl5DXnNJ5lW45GqPYkP42mxhXkx45lqZJnEUZgxD/mUKWyV0A+ZV5l5vQiZHr2ZnnKZYd55SNSZtkOW77aJSqGY6sGYqacZ24GZv0+Z3KiJY3d5u8KZmxSKC8mY5NYouFeZTJqYsD8YjDCZvFCZ+7eXKvh4zLGZce+pAsFJjTSZ2G+ZvVuVSvqZ+dxo2Bx510+Zj1KYyF2ZMZ+pMMqn6YKWPBOUueSZgP6p6XqKAaGqRemZBXd5rDJqIfuqRpFn+uiZjgWaSyGaMHWZtsOYgCqqLu6Jw1KqM36owbGqYMQaFAKpjtaZQQSqLRaXYhiZ66h3UYmJpyaaIlup7s6YEDyYNVtZiaOJ9A6J19eqHidGTemIioCYoAyn1Yupk9/3qiZ4qmK0eP9ZWj9ueiShmHVNmJIxqhJwqaMip8H3iGpOmmcJiooQmobyqoCUaoCqltz/mg5bijg9qodkmnaaqm7HmcZHaMbWqkLbqJIaqpTMqptQqr1diB1xilismigmiphAmjWVqI4cmlQmqjhzqaUsqbi2qRtFqnjzqnnpqSotmkfqqjBsp996mkuFqmiKqVT8qVylqa2TpzpiqM0Bqo8cqjFzierpp1LPmvCkGm3XqrxOqtP4qmudqPvNqh6zqnU9lK6lqwBGurCeukopii0npXfJqq83qq1Bat2AmXk9mllfml8EKpVSpr6nmwkDqwGBmuV1qY9uis1cms6P96rRKbnxn7d615sVBqoaPqq81ar+KKqqUqqoy6r4Walv56h2LKWivbd0jbqvyKnBTLoQDbsGaarMEqp1srqcgqkAdIkC7biht7tEHrmEZ7pPk6q0pLtXtosoxIs8X6ZFu6qRTLrti6tJP6nlOattsJrDUYsQPhAnoaeDCrkXg6tof7tx1LhXTrrffKsUCbtOLJtwv6qvdojQLbsp6LEENjpd0ZnyDJsBKLkZgKscKqtQ7bs/2JsSFrfDZLr+Vqr2v7q1MrnKxqnGKFs4cVuRM7oVHbuH+6n6KLlyjLlps7tHDKiV6Lt98qnzQGEzqjrU7hnwcKvLF6ruZ6vLqYkw7/O6O7i6H9GqdOa7rsM7y5S75Vi7lDyqboG72sS62Aubqnq7ene6cx0SXpEFRPgb1lmZ1UeqXaW7YBy70yiqC6Wa3CWJ4RlrwUqZnc+rlmCkOJ+6IKK72Pm7IgS5K+C506G7vvdcESur9eQgxYAcCvSLTKi8Ac3L6r6MIxK76HCMNMa764ur0VJ7L367IGjLADm5dg0quOS7nNV5KEK7/Daqc8gQ5PkozQcBUqnMAC3MHMC7jFu5ADrLgK/LC8S3xyC8G4KKur6sNm/LRE6r5VMrMsHMHaaZ8fLLPhu3H8iRKU0CSE0IYEUw6yULdMMcUpaazxy7Kbqqsx/MZUzMML/2zDs6i5BTym6quqWczAtku6OUzEAYqvRti0ahrC/0nJgfwSTLIOSvIQBvvHsPvJfTi729jGGPyxmqyl0wqicGuoSZrG8hp8nTvH3quUJPysGdyuWNy9W0yXXDu49pu3Z4zL+tYSlBQRp7wUgDzDy5vJRkyqX6zFVhzAiuzF7Nt8cmuSA5qe3UzIFQy2UjmuV4vJmYnIgYzEyazE83u+OhHNfJXCTaIIByi1sivDwPjIaLzEUmK4TULQJczPjJy9ZlTN3Ly+Bp3IT/LQTiDRxWrBhhxZv1yzV6LPblzMJZyufInQyaZ4/6K4MGHP/4PPZpZaJQyd4dRSLWxvMd11LP99qQWnbGPkY2PGQzptVRQcZ4FDEDYkjQ6BXSJwDEFk0qWnwSWKYSXW0nXZEFIS1GyXS1RtaK+MazH7gDhtlPA0Ycno02J9QUed1PL41Ghdt+jcylBy1eUw1F9tc6b0QzyB0vqj0jTdWFDdllL9dcZ1fh1dq2l9YjQJJVFsEMcgAlbIf4MtuY29YxIagFITXUr9bSaKQ0RgtlBNnueX2Iu90ozto79Z1FEy2VVtSqatO3BNU4AWqTnn2T7K2ScY2Ofm1MD5JJndRc2008nU19+Glqn91weddleKZT1V18GbQXgddjXtqElJ2riWRTl93EnE24XdJAAjMJmt0aEN2o7/atverdaVyyRuvdo9KhHB9ySKnRDV68cb6dsn6gTbbZfgndfOnZymXNoOR836LdSjq9X/Ldjzfcrpfd1U50Rj/dlLst4I0d51+tiQfd/DmN87uyTlzcXEHeDB6+DJfdId/krLHeFMt9coSOEcxofE2NI2Hd66ZuDJ7QSKTd+PzdvTLVQ0bnvw7SSpjeLubYIU0cxOktsYAzA97uMMkV/7EuNNPeNjDd2KqnOpLWJWzVXmvUWtvWtJLuH6huQ8jeBYdePAJOQCQ+QP3t0srr+3CM3WSDfRwDo7zjpsHuV0LdcIhQFSTeYf7hJ2bddHAeHJRA2HbeKf6jowneeEJOho/15YE6HlA77oEq7mRa5aP27hDsc6FmGNjmXiDE5CkD5uPb0vje7lNt7kTh7KtePWkT46F27o5bAJTsJEcYYMDFTUoZ7jpj7qMxTWX55Mge5Cm546u53gj959jv7kGbTqiR46kdTpR30Mto7cyX7XYEHinHURkyfcgt7pxZ7qKNTrCaPk287qpR7tOVUR5K0+ln7pxv5QEMEkYg7f6O3pv4vSMM7nuK4R8n7qy27tFo7u9n5U++4Q/NTu4I7oxkyuyT7spA7d714/4S7u5T7pg67q/g7xAD9REFFHDe/wO7HnFt8U1A5TGJF56Q7d2x7vCj892d3u2/3wHyHath7yr/+E7CM/8Wem5r/eENX78DDPXOjd8ij/71WWEeS930LPVzSv7lIY6aku36xu8ygU9P6rQI6e8wyx80F/9E/H7zN86pWu9SvJ9PVe7NAO6WEh83HN9Q5XfBROEfjD8xLx9otu9c/uET1fT1z/5lpvWRvR9V+z8XdO7pIVEXX043Q/Qy9/8L4d5dwuO3r/8cMU8A1R+HNP7n7fpBKf9RDv9Iu+8p2+90VH9CZdO3hTUsaj9mcX6dUA+KRd9u0O+dLsJN6O7zNDMYJvS2wDCujONA+RDs7u9oIv854f71OPPYnf+AeDNRhxDWzzNcwfN0Sv/BzxM4Lfv5de/MmPL1Fg+bf/Pz3Yv1IgUfskg+9SGLrd7/MYf+nM7wT9QhBvowmxoPv5re7frz7i/zGOru6aD+gSARDpzpUjWNDgQYTlnAxM2JCgE4gRnTikSBHiCowZIVbkWNDJk48h93QkWdIkwU0RNx1EBhHZyYknEcaUWdOmwo0JJe6MeNPnT6BBhQ4litMnNGhFS+ZU2tTpU6hRpcKkOdXqVaxVsW7l2tXrV6pgxY4lW9asw54HofFke9btW7hx5c6lW9fuXbx59e7l29fvX8BD0x4kxnZnYMSJFS9m3NjxY8iRJU+mXDnwYJKYLW/m3NnzZ9ChRY8mXdq0V80cU59m3dr1a9ixZc+mXXv0/2qLTG3v5t3b92/gwYUPN40brW7iyZUvZ97c+XPoz403nB7d+nXs2bVv5959a/WZyL2PJ1/e/Hn06XeDP8he/Xv48eXPp18/q/iHht3b59/f/38AA+QutbX0209ABBNUcEEGG7RstcIM1MpBCiu08EIMMxzrQJwm1PBDEEMUcUQROeSQRBQBg6aNUFJ08UUY6TIRvxhr9KsNBzaIICkbe/TxR6dm9BBIIuMKhQkHkhTAgiKbdPJJ6mg8bkgoq+yqhCSzdKCERaz08ksYhQRzzKucYEXLJCFiAgkqyXTzzQDFhHPOogRA04GddqRzTz7pw00dCfsUVCZoIrjTMCYHVf900e0iioIROrKRNJt5JGyT0UVD2eBQ/abA9FNQlZNwnUBDDRUJTg1EokVTW3V1NktLfTVTLLWMlYk2eJx1V15Bi9XAXhddxE48f3Vig0SDVXbZx4w1jFlBMRDChGKNFaBLaLPVli9n29oWTjUogAGGDEzo1okSWP12XXbPOvewdsfMY9xxl8ig2l/XjHdffr9798R+UxxFXHrrTQLfWJENeGGGBftXyoZrJKLgcSMS4uBuBYDi0og79rjDfz/20YlqKK5YonLPTVdklll+GOKWRTzBZMNSdlbfmHNe+GWOdb7QCWNoZgsGJ5bA2FkdfVaaXZ6XRpHggi29GGFLl9T/1WmseW066w+dmJfiWH1wQggku+WSa7Rd3TrtC4mBml5n7WWi2zXVZftuQdfG28GJwT6XgqONTXpvwufUu/AE0zGZ6HcpmMbObjeA4pyeEbe8xsMv/++Ymf1+Nw9QjrFg04yx1fx0IDNH3b6ghf67oHPOQWLubletfHXcf3459/6gefvkdzFAKBQs6Y6Ad+RHVD159b6O+t8TjtFpWKolRPZq5rNvcHnty1Pld8bfrQYtaugg3dlru1dfQe7X767v5yWiwINYiYjdIUxiiEGOsp0tQQ33BbA/7RMgdkaxuJ20YAEziNUoKEIN/elPD3KonoFwVUAMxoeAGYRO5+Ln/wQKpAAEHSCApfJQkT5EMIJ6gBzSLMAQDsbQOxuUoahK5roHKGAAThgACCACt51QgBgUQYUK9ecEHvDAfBXUjwBYUUMoZoeGURwO+CIyAAI8ACI9dMIHIYIBGCYkhUaECA+QGIf+GStdt6NiG2szRTf25hgYEBoFQAAACkQEACnwHERkQBFoFJGMO+HBBJloGJzFUZHAgeMia0OMJdCsBQTowE5AMADGAQ8i1QjjQSBoxBjoRw/FQ5qeHHlK2jQSlbBxQilMFsIFaDEi47rkLMPnhBNUJH+DNBAdWmitZK1SmKdR5TBZc0CK5RAAIKDkD8c1gxbYUiKj6KRBqPECUP9KyIw8iMP51Gg6Y4bzM8UU52g4VzAfdGAB0XQCCRXQRaLNgAbShEgpALlLFVpqm4Xk3yF5UrdyBvRBuxNobW5Ir2XmMSIUGMACAOABD8iTnhRQxUwKIsh8nmuU/uSJjrBXUJAmhpwh3YzvXOdMGFAAADNYqUTCd8L2GGSMGe1WEhvxy18pjKQ7BcxIeTqZSSDQlid7AAhmULGTUaAc1bwoD3h5Lh5QAxqj4+hOBOCpn2YVLz7VqmO+d1IgRoQGR32eMR6Izad2CxNLjd3sqiqRVXVVrnHh6lwV48o+6oeLUYseRfAZwYe9gBoHIV6ajMUEU9pVsWCp62L/gsy8Gob/i850AiHOms138QAV4aFe5ILpWNBOpbGh3Qv8wiohAABAbPAkAlLw51SanqsP99OJIahVOtLm9imj1W1dSCZUS6Vghz+kgAMdglEVVuAACSBBcxNQgVhtljo3LNdbI7Ky3mYXKLzVrlxkcFJnwSAPTC3ITPUHARbMgAUH+MAHVJAAHIxAQn2oCNTsZdh85YqN3eUvd/nrLjqC11hCdEggjVgBG5AAuhKJwQFwoIJQGmawDZmjyYxmXYjo9L8bzs3DOLwYtwnYWGB0yDWNiIME7ESFH7BBBY64k7U6BJJCm1rGoPBhHBvEvzlGjfNO260/+tWIDmZwRkNAAsBGRLBo/8GrF6trNrvxuL8ElXJfIOtFZ3GyxGiNIA4OUOQIQwQCM/hAkp0Q44Zc+ccQuReGE1ll7e4YzlY5hmk12S0i3NOII5gBBCJi5oiw1wmAfQFF6ixiiFwYw4Obs27l3OioHBTLxhqF9BqCXP0ducgSOqJ0GyLpNe+kxuizwEchPddHn7opTvhuZI1lT4qYN9Mk+POLDRQD+qKl1ZPmCQymhWF0gVPVck31sIkSYFfHiqJEBGUMQpCDWv9qwg1Bdqj1Y6/bHjau+zX2KovdbaB8NdmxmkRFuAxYPi/Y1gZCc0LEzWsDKbqU4M7qt+l9Ex9b21IUMHVB/ppkEqR40GHWz/+SHZLvW3bLETiNldW4fe822hviJxkYomM1vi1j1gkjsIF8122YdiNEzXd2VqWpituJB1TiKSeJnRPurL6+Nq0H6DigeVJoirj8YeONnezS+Ku4styYKxc6WkA9LgoYAgPVOIGzLHvcZvOE5gkos4E8PZOjv/xXBDZIYd18vKJ7m8ph54oHYSCDUlSDEqBgqzEUKqHW9rscsv44RCoQAhzMQO8zWHBEcu2QXevbUpOo5jmot+jJkX2RRFe8R+hIASJggBg9R8g58vB2tnA9IQbWuGFiC5Fpz6TagjeQUqPUCG/+Kn2Nj/jYWS8VDBACZksdmH7GS5Fz150tzY5ByAn/Y8V/abkhEHxBP80GwNfXkPHJN8k5X675hPxb955XocF1gnCepCCWlsplrFdIQTe3gfkxXP74SVJtiZB4+LmfvqV8b5CK91GZE5inhJ5+aVAyglguXIv5A1h+/6sINYOI7msIaJC+wKoInbsiSvKBd0Ipnmgt3DOiJFKiTcEwJwrA9QFADXSIt9kkS0sITGs/S0EFucs6iFApBaAfJ2CgvFo2/Mk9JJpBNAI27OrA5OFAHGyPJiMa+/G+tHKWv0sI53ueByCAFJAIsvIimDJA9lMxQ3IzJNhB5NFBKiyI1qkY48K/zuuWq0OI0auYhqq/iCCAk0k4pSKvcpA+goOI/1BiIfxKmBdSiCvUHCusw3IomCZsiCf8l/criHAxGQ+4I8yDARoAgfBJOOEpsagzjCTypTisms/Cw725wzrsGxhsCEyQwX+xvoRAOAVSgAUYLng6RHoiwBAUoy5kiyTqJhsUNkpkG0ukwmMIKhhYRCdcRWP5Q4KIP3pJgSxygkmiJHqhAQA4RZJhNl0kJCSaoJ+zFICKxbuZRSpUHH4TsmW0FJxzCNNSJsxrKBCgARgYAFIEHvtRQ7prQ0uJwlKSO2nUGWqkQgrAuOFrxHf5Qh07OlmypRBiKQAox/DZQoTgvCCMFT2ARAycxHf0mXjcQQxoE7p7mCFMCLPTpKiBgf9BnAFMoiyveSB7lK1zoCoMxKqFVJqGLMkRTAVUeIF7RIswvKUfA4EWABvoQwgEfBhU6Dm3qp0oK0mXcT2fBItNjKDZIghMUCu5C7Fxk4gFmKeoUb+E+KSC/BVMuBqvu5nECsqPOUmfpIYxkq5z6IOBixVPbA+E0zqekCh4OjsUykZtDL2lcgIo2D/BUUit3BmgvMuvQIWqJAhUGDib4wleLAelhDf5mYF9HBfhE8GPVCu0EEn06ZKH08te4cqgrAqWrD6WNIxtbIgFtJSxcqkCbIiIdIL2aq++k5DO3Lxj4IBntJQbpEx+sUy9zB/AjAFUoIajZAsTdAjFsTieYMH/H6Km44KtCIKABLCBHGguEsABHEhNw+hNj2THw8oV2ZzNvLzOrjAxFfq7v9yJiTyIIiQ9/YABWKvHPcsBFoBOFjuA6QtPVYyBQqLLnLJL7WQW2tRK6fM0sUwyfDSILDRMCako/NkzG/iyWjsvLwvM/zwI5HrEC0SfG7vPbcnPrsymi7pNHhhMk1pKCdlDhJDKCCIBFgCzI0o3M9vQjjAvp2pFJMGw2KRQZbHQkvRKI5q2zIwgwVLDs/yXNHQIWUu3BCW4BEixJNvRikAF47Q1fopECXkzGa3M7IxSq1hJ+UQz3TSiwXw38tQPs4I6IyrSTduJD6A1wDwzjuDOz5tP/yc1EA2j0lmhUa0sImoIIxuNgRdwR5dDS+5LRYSgOxJA0DO9NTx1R6NsTCRSIvpsuAmdTDgdEzn1yTZZyQZViN/0UAOhx4EcwRggs2jjNNxM0z7kiQp0RRiFxUdllEilUjWsSD61lHNcv2YjgQ/41PlaKl1aUnWUiAp0RilsEUdNVShZVWH1iADt0swTSJvErAQQVBKMiEq9KETl1RlUIvCbt2JdFGLN1nIAvs9RQzVNshHAAVvVj75sS7dkC4QkNUPl1i/ZVmGtMOAsvSEywJuEiEB1w13dCbjc1HR1RG6K0G9y1z2B11SdMUzVD6hECE6VCI7zuH2NiMEsiFGtqf8+gAa3wrBtI1g3MVg4bSUEOoE8kAFnCTIgXUUV8LKx5Mx+Xdap/BXpusrDAjuOhdQprVmwUDMKEAFjiB3pmQTMy1Q1VNKprIAEyIEECIEjE1RoNdRwfVZ205VzmMs21Q/JUUOcTZ2bzVqucL4TmARqOoYwOodRIAJYvayXhYjT/AD5kgj4dNnP6xa4PAfREVjVQ1Wu/RGPjdKyNQbjoNtqEBf9qLQCTVsTVaFoJQgRDcxdjJI2eFH/Qb68JZK95VqIyEKeOM+orFhLUSEV5YjSfJeyRAgJIBbruqDJ1VoPS129IAbPycTo09WXqdMkbTajZc6Aq9USdEdO4AAOmAP/u5XDdmVdEKlcYW2T8YyIcgNTw2W3FQWlELCBBFCB9joAFlBZA3lbgygC3/VdJYBca8HbtwhW4nUN481bW4SbazzZ5i24lnVQXSWBHPCzWoMApGXcxMWF7u1edAHfX8Eu8i3f/zjfrHWCS60YTVWLhs2sxC2Hp2UuFTvOHHDPdftchzgGFNhf34WIOaiV053CvzgHTpAADlgBkhRg891aFD6Lt4k5PvxX/ZgtrF3DA/PUBI0IjnOxdaNdh3gCDeaAnZiDRbUUZJnhuBhhJ9hfFGAATlhh1iDgrD0GESiY+4u+aYVZUQ3TEr1hiUDaQZ3YUMhgDWYLJQjeqnkivMAF/wmQiB9mACcuDhV+47HIwriT1fY1DO01CEzQ1QnmYolgW33F0/ctCAb4Yf1AgRIwYwkptbrAhSLgiR/mgJ6U486AYpx1AtdNqXrdvHt9l0EuiMUNpRlo25W9Nc2yiN41ZAPpYP9100Z+ZLaIZDem5NCw5KydmTzwU4NY4HeZWIKISAYqV8+TYYog4TGOFSHOkkWWhZgqi2OAZf2I5Emm5cqwZY51gjmqyYMI3XMZXYbFLL4T5uisiCmIZGdBgiGWCAEYXqhoE1ywFFmm5nGKY3nuCkJ4SOaNW2ORzgnMpvX6s1jJY4Lg3mM2G0VmgilgZ69YY3j+4WmuZ8iw5hVmv//d7GaOIEgzOwBo01dL+eRy2ANzfhcJyFi4ootQ+JVIfgKLgGjGkGgBzlIVwoRz8MpzaeCnJbg+LmWQqwgMVuV3wYVy8Do82QAjFos9MJYfRgFdZulmoWemNos7NbhrGrRfEehDTSuO+zIS9GaPMAKfPhcJIIjYoVoHsE+zgOaG1mCVPglQiAZzeOqtcmq4LgtK5ZGj1Gd+TVNEHVcWgLAYgADdhbGKCIWQfhdOGFsLKAGxnYuTRuqkXmqKiIUe6AFpiIW5nosI4ZmivuyzoIZAJkFfPsBlhAAH2zsSUIGdWM2EWAENroQfAIJ3mWUdO4YAjopzMALHTumKeAmD0IT/HnCCHnhrzj4LyuEZbxluuqA73dzM1PbocuBl/aAp/UncVNZgPwiAAGgAZ0GBh64LtJaQSPZdFIjsHnABTRBuF4AIbEAIy0Zurshs49YP934LjNafGKNpwQZdGP5s/bFqgt7fiACCIQgA1gZiCVlrvuCE3I7kFaAI357sHsAG34aIaDgIyTbv9p7vqIjvX9Hws8g9qc5RiFBtxrzjcaYI/f1qJ/iBGfgBT9hgwygCyLYLBljwHwZqh3ABCIdwlTiIB+8B3vbwVeNwZ9lsIXcK6YuxA7zNUOUIznWWiX1mFUeBAAiCIEgEDeBew8BxuqoIFLBxJSbvHZ9siNAEhNDx//I+cqUg8nfZZDXHin/bxu/Mp47o5G7h6oLw4YIO8ETwhCUOgES4ABiPiLD2iykA8/2V7YSQhjEncyfIcIKIBgiPhtp+c5Bh8245BUvHClSYKemq7xhw7pt+mCgXYwCXiCIYgguICA7Q7lN3gib2i0I2cPAObw444YNICYjYcYhwAYRg9MkW7k2/CUrAdLkedqBYySGc6Zn6w6pgw07kiFl/9YjQgABg4w0GcEXfi57m32i29fF2CEqXiN+GCGlYiYLYhB13AWkIcmQvCfg29jav9Hd/IA/pdDwH5SuOroqobmp3ghVIBO1mdVrn3+5u5PCOZVvf9oOQBgmRhgo/B/9Jb3QXcOt6r4hil/f4vvi9fF4T5wmrNuZ/d4IA+AE+IHi2eAIjh4sCN3A4GAINWAFItvVYTwhdtxR2Z4dGh3BI5/j20HgO93m4gG4vROXChogm6HOCp/WIUOq/oO1B5wA/CIIhGAI4kPkktvUicAiJd5adn2xfF3qEOAKg53A3F/ux4GakrIj/9naJgHlsZwsu74t3HnSJMAIWD4AjaHsNNgI1dPhf+frJNvOTcOQlrnnOJgZSKfv4PgK05wqtAPXZrQiQVvELGAJsZ3qI2HrA+G+2qAQrX4EzwIHXjmTEz3WvF3x352kj4HsUeIKDp2RVQAfG5/B1OPvH34pQjlj/9+NpU3f7zU8E2F56njjsvzhp4JeIRPCDJOYDP4ADPtDgIlDDcQ/8rw97jjiGJ/hyW597lq59TF/53CeKJO/ET/4IFXeCILh24t+JBgeMytf8AMf8rA/vkXAIdjAWwe8BwgeIcgIHEjz2BIWThE44MGzIsAjBiBInUqxo8SLGjBo3cuzo8SPIkCJHkixp8iTKlCQVsmzp8iXMmDJntlRp8ybOnDp38uzp8yfQoEI1YuIR42gMTNSo9aHpEhU0i6EcNmy5YsYKlgxfhpLoZGjIIlth/gjChyrarhTNOVXY4y3cuMikMniJtiEusHr38u3r9y/gwBfbEi5s+OU5wYoX/zNu7Pgx5MgCUb04+oKaQGovnMRo2wfjCrQuV1zQOpblE8kVOS3kANMT1tZ3OUCkeC5a4bi6XVjcE3M2bdXChxMvbvwvtMPKlzsldvw59OjSp1PfiOkFpoGYOCOlieoip7s0TytEcQy6kaovLwyRPXuPRWyEdeuOlphiEZnA81bv7/8/gIIxNyCBLgV4IIIJKrjgR0tlxh1SncX02UUSiDYTeQrxd9w5YrkGUwBwuHeXWhOxNR99cJmzGoaz1cYgjDHKyOA5BdpY4Iw56rgjj4/1EeFRqDQFE2YW4SKeci8eF16GCl2VFXAcrGBRNHDRlCJc2FhUV4t3sdYjmGGKGf/YjWUud9+Yaaq5JpsXoQJkZ4lR5lJ2FjnhoUPMcRIdA00qdEZ7UXKw4UTY6CYTlm9FYxFCXaIlQZuRSjopR5SYeelhlGq6KacB/ghkkeVsdlRCl130xIXKTRkdCn4mNISIgp63FktxvZToWytSNEVbwH3JETK4dTossf9heixhxSq7LLPIvRkhD3WWsx2031l0TKtUMVficbzK5McMeM626kTnXNPSWxPoMAO7BuxQAK7sbNnrbJB2pEkPLmjSLL/9LoYswE75OzDBBZP0KVKmlqMZhDH0cQ6aE/Wp7XJPRGwclzEFEcCIaBEqkQstFWDADAoohMAON9SQqH0VNer/lK9fUbSJrgJt4sJb0hi8M887BfxzTD0LPTTP1yElLbURWlvRVKkaZl50x9CUSGlRomARMiIvsAACLhWwgAFYblIRLoRFSe5E+EoTzSZOVKloRDQTPTfdFdUINN411b0335tSU9QLEVHWHUUyl2Mhxcp9bFzZMq2ggbh3MWCRJi0ZoEMBt369A306V5QVve9ZhDNcmhj61tgE4atv360LnTfsCrk+O+1horJ0OfcZHepETjCZuGFKPgf6eFFOMTpLCJQM01so07coRVKbDRy3ESGTYkL7RkS657V7r2xyscPu3Pflm58jNVBdFPmHynFycXHSFw/c1RVl7QRcOyzA/3yiLqQ+UeNgBhx7UQRf9ElILCLyth4I63wOnJT4YneKB1Kwgv2RHdmQdBi0Pcc3AgSOESjnlh7oAH+3SpT2KEK8+d1lcQQhna2cwJuISOMtM7QgDsMEjAjCLoc+/GF1Jpan5VTvOPn54Gz2VJGQKaQAJXsLunCVwOgVJkqzmkgssOeEFNqsdED84ox42EMwkrGMZJLIkYaonBBKJxShcxHWWqI8BEAxIQpYwA7omKIbTsSDSEQLByNiwBg64RoEcVtcsBGNmpmxkdMhhhjxRj5HUrKSQzkG8AoDtYgYTjh+dNRdjAC/gVSOJU7UoykncLk86oaLXpnebFw4EBhaSf8h+ppLOWgJl7WBwpK+FE4k8zbKXxKzmCQR13LgE5lOluuIoPQS8lqig5VFsQcF0AHn4jLFiTTtQygIwBAu4MyEWO2KEolFrerYEn3h6n+FM4Yx4wmUYOZNnva8Z0dQpUbCFGGYxGHNH9EivIhkUZ1OmIATMpdOa84AXnDho0R8Q5UiXCAANgjAERQSpclVpJROwVX3KpIOCpgTnyY9CT3xdtKVsrQcv3OVTJQYnXMY4Y13UWYBsYTHhfagBgtopUXYt5VKsMcGPwCC8aL50URts3BEgMEkWipVkNwtpQCbKlblmS2YwoSA0hnnbwRVxBcmhD4IuAFCywoXHUxAN7j/nAhryDOWIoSrookIgh/QUj+KoBNFe8wIBWBA0qwSFiNWDZg/C6vYHwqRqy4Zq3G8xcK7DJQgfYUJArY2AYcWYAINjQtECUJT9bjkCBxbyAr+AAe0cLSAfk2RK71iDBjQNqqLve1ADntV3PIWiGkkLU1ESZ2M6UdQOE0bTVS5AHbNwABtjUtsCeKhmAwho4I63sxyw1SMPJW2g+2tYnWLLPCS14KY3KdMNjmdlxXXikqdCa56wMiIxLV9VklEfqJUWYHc5rX0Ca1EjhFY2kK1vIQV77EMrODzIdMpx42OZJ9JlUBati3x1VJF0uMqOPygEh1ziHApIg3/AvUiGCCw/3dLumCTIhhTK37x7JygT+DCZL+RkYUANtCGEq0wrFGSpUA8Cl9cQa+ZMB0CED7sEJlKpG0klstFjtFdFNtWI07AQDVgXMYWX0rLXt5bKBAHUxQwABeQjYwbFSKACPxOwlRR8UCcvNREzZcgU6CxkxJBTuD0syK4sXD/MEIMFBP4uxchxiRkAINJftmHXDZToyNNNFxM1yp7YLJxoBGBl2ygBHjW6Nns9ucr4QrDFJkYTFAQhB8ouSFsFPGT4VLkwp2Y0LW1EzHyMOATSPqHjy5Tr4PNM1y06k5PmEJUqCMAmQjA0xkSFAewC+s5Y6llFMkWdY9wliidWc6kpjN3bf/tXUIkOyK5HjBtjcFMgoxC2LX79Y3cLe+BHYMTcI5OmmkiACWcRlB7nYi3ERVfd0bkzq7yg55bHRzbjPrbKTJ1RUYhbhRTwAnpGMgoiIBu716ECFmed9/gbSOQk1zBmyYME/YNbQ60diINF3iiQioRIcIkCGYxrkXYQciUsesGzsUfy9YdkUlMnMAKoUAppkxoIgh9IBQ4wb1LvjORj1zqVl8sjpWzAZUDR9oTGTG1UzTriGALponwg8I5cGZz9ADozdOBARTa2cspIFEEl8g5ZJAQcbuk6DCAJ61p+/Gr90x+VF8O4ROf1XwvZ+t3+XeTAd1Oss0ECIHSL5Vqddb/GrzkrM/VjcwnMoq+wwAmRTf0RLoLdcXz7PAEYj3sTappBzigQM3mN0NejfeXxyS+0R1Ij13CgCTjvCLyaSJb2+6SHpxVj3EZ+0TyQBi/l8IiqkDx4GPfrx26HvHa/348ocGKEjCB9rZ3AgowHRF2hD1FTSU7LGcT9RMpxKcGVWsPJvB5uNxdIhVvi9+lgz/VGm0RAfgNTPcdRmIdIANumQWQX+0RCBOUgAXQSvvthpHYFCCJWkssgMmcEJb83kCcQzoUxuk1XTlIGaG1WwMuSwJmSgvGYCUlxDlYgACYH4F0GitEDO/xDwpZhARoIFUAWTkcX0I4kUJVE5a830SU/8L0FZ0TRpytGWBHsKAM9sgLFka5XSEXglFClIMaRMAN3kgJLIJAGCHMbRdFMF57Acf8qZUTZJZLdA2uAFhEQMP/OUUAWgTR2ZoVDkY1nECVdeGMhE8WCgwhJiIZQYMshEIbbEAE5mAERMIFglZvCKFDUNhA/Blc1IABuMQCYJND0YcIDkQ1POHE6Z1FKNoUZkQg0tYfKmKMHCIiyqIt/pAsyMIiOMEG2IgDlIEgDELv+V5QYSJexEetKEDYKF8T1YAOLMBm6QYTSgTTAWDRDaJESNzExeIhYQArwgAV3iKM0CJNiKM5ApH48aIv3kEwLl98vZVEsKGPzQbkWc8czv/A/cGF8oxivgAWKoobNxJEH04cEahbRGDAxsEABkTdOfqHLJAjTORiQ05kDo0fExQI7d0BIfDUX1XEJ7Wh5IgQKHIeT6lSidmNulljKloEHvqddxFBOhyDN4obo1FkgFgKRBqITe6kBT3gRRKIAzCBRsZXD5QiWMEEtHkdyHTeDXTNCL2Fc7kVd/2jrWFjRKSDS9KWQhQdETAkT0pHTrrEAn4lWdaNE0iNpi0bUDrABhwCHiQKPNKXMTJEPRLE9bhjDTTlUyKhJV6EKuThS1CAAoCAE7hkTYpWKbgkS/gdBpTlTYYlBjmmZHoPI4aCGGIkWx5CJOgGxElETQUUVbT/nEQM0gFNgM8pgEOhzE89HwoKBAYUZum5hGACwP74XVdaRB4S2kucntRMpn9AJg36pnDODiNCwyJEQC8OCO39Yh1sJgPZzVHahaCoH1lhyRF64g2wC9w5X65E2ZTJpgJ0AAXMAGxOXGPaRglSJYqF43BOh+GRY3vGJ+1AwxQ84lr+oiCoAYuApkP0GUXcj8M9nKChWEvMZkLMQEISGjH4UzXqYdEZpHyCJWRGKIX2zTmMX3Iux3I6wJoVEXHN42zo3mhKXrVdxDnUGmwenQIAgEIsAA1w5bUA5kycXoVOR07WKI72jUUq53JS4BWxF4hC0xJVYlz0X0Qo2t7FpoEq/wQIvKh5Rl1KOihBtmaOLhMtbmGVZmnPnMMx+CRzbOgEWkCEgaRAWcRlDVnMYYTEbWVsAgBhsgQIDMDEUUBiNShN7KGWGgct5imfDg3EnMNlfulyppwSuJlDWExHkajYUekkLGbpAYACyGgKyKm43WZFyKhMnB6W9qlkVFX3cSqoIqBCFGcYqqVybGhQ7htSitV7DWP/tI1F5J2jAsAMDIAHLOYApMDEAV65ROmdQmGoDocTQNKnBquxFgwj1meGHgaqEqppYF5FnGkawpaatgQMQCoNpAABKMAAPEBhDgAIiBvqUaN6olgJHqtqdF+NoCu7KgtLCEQuLoJ9auiGdv9aoULbgwmSotLHNEZEYsamE0BqHrYAbRJACnRAuLZiRahCuRKYDLRrZBgivG0kxFbswGAovdZrCeDebJxZLhGpDQEWitGmt7pEB9DqAoibAFbEa8rEySbpxFmlxSqGxHLZK2zqzOYssUAB+WXscjbbXXjVOe1rK7UmCW4lBXTAAwAsS/gADNDADNgaBVyLnZrsDCxAxfldQOosYNSseI0l14ZtpECMlzIrqnKoszEEEQqZq8IlRjihozItzI5nQpaCPxErTDzADCCsk66k2DYGgqGDGuDs3xaupHDpMaSlz9IeoXJA1N0MyPbjReAh6ZEebc1A39LWxVXEQLrEAyz/QAc4QQpkblUa7mIwom7Jgumu7rBUZqAaxtkGJRKYoctFblFihK+yqbWimItSHOEKxDe2xOeGrhMMQAc47cQdJuv2hdfykCz87vJGb5oU53EuK2HEro7R7kCAHZq6bcftptwSWpyi2HlShDZqpUIMr0IMAKVWqvQGxvPSE/S+L/1O7xQggfU6RexyaAToZ8C1rYBiBKamaNwSmAeg2ChEHdERsBNQAOiyRAfo6pPWL2B4auyALQVncI9caAnkL03s75oJY/eWaKzmru6yadE9rN3o3d4lhGASr0LQQMLSpAYjRznADiVgcA3vMI+U7fXGrlBuJACnSJ2Rq5TGrEWk/2cLLylLyDBBeiUP+0TsRDEVs0lidGnPFsb+CqUdgCCWyItfqmTRbW3uwG0LK8AdLUAKlCwM6O2uVnFfJMRDYkpvwrEdrwnEWKaptsX+ZiYePGXQmZgYi9vqXepiggAA+IATEOwCGOwBR63UQvEd80RUWDDinQM0zO8kb/KMPG+pwu7+bkBzEqWRDoSUDbKtoeDRsgQAsGhLnGzJzMABLx0nB8Y5jENh1LIuT8o5yKsHx0QfM6dzdo6gobKtKe9A/GtCRLDcJoQPJC0BkO7fUekuAwXExKoOV7M2y0i84q8W97EABGN9YESjHrH7VkRy8J3lNimhTe02vzM8O5pFYP8sHwczOw6C5F4EC8+oSy5kRUSpbq5z+9JWFMazQR80GPnwB/exUApCtZqz1CKzQFSt0e0ubbEvoW0uQm80R9OOKtdgFusvQ5cAFHCuMa8nQ2Iq+hbwAACA73Y0TMd0+SDuJ9dzH+tgRMjqr/odr+KdCTMwzNIWDXQAilWfTB81UhNnI77uQt90G9CuEvMzb1pE1cJsAQNkUme1VtdNJpdD9dq0UzsCRCssReDt7lq0uKnwVq81WwsNfXqzSAdzEgjBEmSqS1bDAMYE07qkzLa1X/91s3DwL7dEMC9nEmSA6fmdO0dPVSf2GAM2ZEd2vyg0MAezCZjAXF+1uNltRZj/tV2nsGSHtmgPyxVT9ksU9nJmgBCUZ9FpNN617E6b52jPNm3z8jnocVxbtmpr6iqeNIFJdG0Ht3DriCcj50zUHmo7gAlkwBLYWh5YxOiN9XoON3VXN5gk67zKRHI7wGE3NyzyoW/Tlj9bN3mXd4zEawcf93YftlqXyz5/9pwCt3nPN333Bz1XdmGbAP+qbjaGNzhKcn0HuICTCTWnoGkTdnKHqb/6d08PuIM/OIeQbQmod4KTtEAMsOXOKYBDOId3eE+8a6wewznUNExsN+1twB2sdmyfs4e3uItDhusOthOYuHIzt17fdYG/uI7vuEmAOEvGq3Hjd3J3d4aLK48f/zmSBwZ9pneJ0/hc13VQb3aOJzmVV/lNCLaQD7kQZKVrW7mXf3lPHPiM07gD7La4ajKYp7maU9UxtPkDZnlymzmBPfea17mdn0QeMzVLkHmNbzkMkPGdB7qgZ0Rx/zKfL7f2DrqiL3pGYLehm3j5bUAEeCyjV/qio7cH8zmHVqCld7qnD8SOIjiNs8Knl7qnY/FP7nlyb4Cpt7ql/6kNugRqlwB/u7qtD/o1kzhqk/qt9/qRT/lAVGYbjPlNA7uvHzuVAzkkxm4JILuz87ixBzuGoiqvP7u1K7pFsuW1b/uLR3tEWIAFbDi3jzu01zG5nzu6p7u6s7W3r7u7vzu8x/+7vM87vde7vd87vue7vu87v/e7v/87wAe8wA88wRe8wR88wie8wi88wze8wz88xEe8xE88xVe8xR91u+eWYjjBCnR8x3/hSCRENJyLII18xueWx3v8yZcDKIi8IRFE25i8SIBCLGhCNIxdzL/8Rqx8tEMDNeikR4A8SAh9RfD80D+BjCV9SBj9RyQE0j/9yucE09Psz+tNuiY91Df9SgR9FGC90o+EzZP8IbmNzouE1yM9SeR8J9G8zUPfXkR9tL+EsKb8x7fUuRC9QCiE2HNEQqB57zgBJQw90Id80IjE3eO93p+8TBA+4vu44Dc+3htWxidE4HeE3Dd95G+ECGT//tj7/StVPt/DhOAvvbcvvtlHZt4nftBPPus7PkoNfo9bfeyLvuU7gee/0urTPukXUicd/kro/uNDftyfvAhEXd+HxOYb++WjBOz/PvDfE+9Hvt7nfs+jfu3L/u4XftMfPjNNf/Y///V3v+tTPydZv+RXP+cPRvNnhKd6BDRUo/qnPzqb//mDf0bQ//lTv/3vvPUDhBOBTq6VM3gQYUKEAxU2VMjQYcSDAyFKtOiQYsWLGw1mdMKRo0ePIMudEyiC5EKBKUVmTJlwYMGJ1zS+LNeyJkuKMHNaNLnyJTQiHx3+RBl0KFGSIm1aHNm0Ic6eUKlWtXoVa1aHNIGqJKgU/+TAdOeW7rTJtKpUsza5du0okGZTtVM3rn1LN2RNu3XxRt3L1+XZvxZF9L0pcGxZw16lvhws8XHEuW51UqYYtzJYwJoVL3b8VCtoq5M5QxZIBFrmzo3lwgXblupkqIEnemb8snDp2k5Qp8zthOxqyldFp5WtFXly5cuTn4PNk+DnyAnPpZvutLj04xc3sd7tEVle0uLRfo+WcZNFZDihi0wv+frB6pGhgUZbvuHP+AaFXs9e1DrbDtuOPN38EpC04chrT6bMDHxoP4xoC+0/4yK8KMEHEdLPiaMKDCvB1qKT7znBCFytPQc1RKg/BQ3i0MOLWnRxwIruq3AzGlX0jv+5Hn38sUeCznNCk25yumxITVas0Qk1ctSRSaVunBC+DJ+kkscqQ7yoreLUwq6l9vCDcL8xv7PxKTPFhPIuwzJKDMwIM1zyzCVxfKgIKy8ackypognOtDKpJJOi+qKs0wlDtexqSv88MtS+O2HKc7I8C+wNw0El1DPOjDAzqEtNDxzvSr3Y65TO3x70CFCJVAVu04GCa7Sv8iIVdVRSgdyV1161yw6nBhetVdJD22QoTFR1HRbLUwOd06lQ9/ryWS+zXPPB+XC1Nc07OXQU12Px0lbOOemMUkM1c90yImD4tLalaK5Ull5xxWXzVrPURbTOe+k0l81vO7TomFftBDj/U5GE/SpZZecq1TJnY71uRhoF1rBiGvOFaN97+/UYYmp9HZnkktE9sqVPmTVQ4nX5RdfhZddttuGJoZVIWlNbJhTemnmma2eQYR56ZZY7vhfOn90E+N99fbaZU6h1FkmTUleu11iih335aG7XOtpfmWfGtCGDV2QaymBfCxpbsZWeutinETK4WrzMbpUxRjdOd++XYz7R5MAFR+7aYBNWk+28pew2XLTxEjnsVR030LmWIZ8Z7jt3JnfbvYnq+OKeEo9cIc7jmxxizM9GPaJ3aRZJ3sM1HZ1oz2VfPLCu+xa6aHbzaynGgzIm1vG6Y9ow57SLNz5zcNUcnvKgoTf6/+vdmf1Ya6mjHpz77kVUOEnXL8Nb9Zt79/1t89NXv21zI0qe/fW3bz/+yBVBX37883cbUYSZr19xTOvdNZIklardzn/n0x/9Ftg/9/0PgJGbXwAfqL0JOjCCk8OXBiGYIfJJkH8YvKAIG+g9E56QgaQRlgVHSELAUTBDT1Ag/87BCQ1yAiPwa+HJKli+BmpQR6HroQ9LWI4VTG4FCBwidWw4ORmykDSx+1sRgbg61s3whfJpouNwWJQqSuQJHMTi5RJyRMclcYzXSmEIhZhBMaZRjVq8IQrpWMc1zkVlUAwhCLPIR7U8kYgh3CLaOPHBcuiQikDs4AK/uMg9+vFhEf8xI9rQ6MhIRmSQTAPk/uZywCk+spGWJOMdL+mQTAKskHAcXRivGMhSKmSSTKukK0dJyjhCUi2GVKQoa3mQU5orlXYU5gmBuEJa9tKFr7RlSza5TLbVcI75QSQod6lHZSbzmvIJpTWzeZBYAmyW3LxlSX45p2YiRHzmkiIvabdNcbazmvkpZ4a6+Lt4KoSVy3un3LyJRHbyE5u9bOMI78nJbpIzmsNUKPeKaUgYRhCXo9PgOQN6y3kmKJgKmWYfIyrRgnYUoCAFmzvL6M9PcrQcFyUNRUWaEU/+U3dvVGVMW9kQlU4mowZFZj7RBtM7fdNc4XTmSGWqU6nosqhGpd3/TeeS04U+dWTFVOISldqxic5UXdCcXD1hstGD8hCiH21puAaayKSW9IxTbaFWHcdSsCZonVgN11uLSFeUknRDTFULV6mD14PwVIBynQ5Q5yTUh5q1phvyq12/uliEbhWqkSVZMa2Y2KFqzomCjYxepeLUg3gVmYw9qF8dK9rQmnachM2QYS87V87ixK1AfKlmlXfW1jpPn6a8oUMdC9gEHnN0qk0Qa8e6NMtWFCdIPS5yQ5rS3UoWuruS6klRitqQXnWf/GQrIYsC2nFa97q2BS/oSlta4ZKGuMz11muZ2ToNxjW7kirteOfq2O0yja+KFatBfEtV9YbrvJNJ736L/0uXsoaQwPQlK3tFkt/oPphwGryGQ/9bX/EqWCCx3S+DPeJZUCXYsaQFcYIxjJcAzyW9BdYQhzOi4cnNNr4WvrCKqftVFlPEwyp+UH/DeuETq2XAMy6x5DSo3NwCd6nPhfCSIzw5Y1aVqMstsYuPe19U5nDEF96vfcub4B9LJcVDloiVzUVltMEXyTQ9cprlS2Ayz8nBL+qtln1s0hjjtqde3PKM7XvjgcSZyYE2kePyyOY2Sxm7hsaVnwWSY+/Ck8627bKQHftlnIQ5wYx2gpmZBmNFE0/KNPappDSd4yHvONJrRoilWxLkUIuZtgIxcp5jvWIlCxrX30Pbk297uv9Ua7LWRSl1d7OMaPFyudiqXrWdYz1mTbs1nXNCM5Rl/Opk01qeCS3dnI0tZVaLxNXKrnBkDtzHawdW2NrO9bpB5GQK67jG40w0tRd964Q8urkhFuukrU3gb3sE0zN+dqw9TW9Qi3vctQ11qXlLYB630N/MNvgGuz25WaP7ztdhOLs5XiCm8fqwdSXwvHs9lTfTE8t8Hvmx3cxvhBtR4p8O4sAzLpBpl5xvlFb5hU+O0YiU+6APL2HE09rsUeMK6L08929LN+yOP/3oMansy1fe1mDrdquGxLeasT1xF7m86zLX0b8zEvCFkzzkkyk4zuP9XVhfHZP2xjmqKx72ZRf/veZTx7jXYSX2tic561AXvNdBnnCKIxzthtdNz0kT58rtvO57TztHk/5d88bc685OvEGinaGbTz608126f1/kdHteWOh7JDolo65wcVc+caOHKONxOnjbG37Cat1h1dHGacn7Uu6flT3E9z18ka9elrp/JM3FvnbQW57Exl9+8BUPxl//vp949/vfrQrEizOd7xbZ+O0HP93WH97uCfc9+Euv7plIn6N75jnYsZ991nN/vZsf8ucNj/+4QR7haK+pfo7bEK/OtC/zzi965I/q3Mz0yA/qKEv5qCnyygzuFGL8NAr+Rqv4ADD9ni+1MI/tJIL5vM75+k8BJ7CxMo36/+AtIlIv/g7w/vJOBZGpir6P9Fww7gIPAiNQwmrwtHgP2PJu8R4QeTbQBllu/pDwu8iOIswuAEswIToPrkIGsV7u7YhQ8yBLz1Dv+tjP/pLP6C6wrxjwA3Uw27iwB5+uoYAQ+irQnMgQITLw3pjQoyTNDpvr1CTCCQcCCs/QuTIr705Q1OQwAQ1xDltwD1/wC3OwDwUi3AAxC/kOByFqEXeQi95tDSHM/BARBMPL6rQwDbko5UJN35YL2Tyw/gziEZ3gD1dRAP8o1vivEEXx/PxvwdxPmxyuESGqFSNxFS9x28wwGPtMFzdR0CQQF/EMDAts/UiPDhFi6w4NDv2L/v+asfokSQQ/8WikkBs9ghAnMfyW0fUAMRq/8U5gkAO9bRvF8RDFru/eER7FTxGRkRN/kBzRbxX1z69isbOITRWxkRhh8RpzEOYQcPvSTRAbggqjyAopsN9M0QGPsSQK8AyRD5xuMQW7EBUDMgf9EScAzR4hbD3czQ0hzQBDkQaxLhNtcSuEMP0K0hKFEZbasRZtih81KBzzMMoaUOAU0SL3UQbFcCU1kggrcfdYkAdHMtfwcSONUubcyh0fixRd8iGmsXGUUMpgL9+8zCansv0W0utoESzRsCitkokokis7Rh2VDitNrB15EkfWEkfkMhfVkClxTcL0rhh7MUGkcsP/WrC03vJxOlAidW4oMzIf6VEscW4nPXIm7VLjgJIXpYwwH+QXofIsKXEzxxETCUkT8xKqnNITUbDmANO2QLIlAM2+LpPIxC0VDzPUMnMxf84bDY8sJdO4fHIrjVC/vBAVL5MP4xIyR4guO0c2o5AiRRO6JEwTZXLoGnMEcXIp584iXPMprTM70fLuZnAMWbL3CO4h7yr6irOIzjEbHaItx0k4tREh0dHXqnFOkPIKzbEemXM0newk9RAmLfA784oiQww7/xM+p+M4mREbD9I7OxNApRM3x3MFEZM3lRMvyxA4YbM9HYI2GbRADWyxdHPmlhM/85PQ+DJB+zMOCRT4/6qzQ6FkQLmTJj2zNDdURRPRQVXsMZNTEkHU1li0RekO4TK0IWhUHhMSHukTIl8OPUc0skgTRlu09VCzynwzPaUJRd1oCc3zkYjUSJsuJycnN7W0unh0C6vy9KRsPWNPSGvyPU3zSQ8UaMT0oFSzwZiUyZxzP7lOIG/0Jm20JecRZ64UgKDz+BIzqPLUtb7UcXJ0QndUTkNrSWMUIdI0pNYUrRZ0OmtUx5CUPH/SR+2URHcNUeeqLPVvKum0w0qTYeTzh1qOTIezTaHUNhX1zCA09MpTR2GRSuWsMjHUUAtLM2XUQjsyV7ERVTNCJEF1mPZyVBG0x1SyS/0UNJ/0w//88oII9ZEkNQwVM1gT4jZx1FbfMCIbNRgjNSix0VK7kyijtUh/lFMj9Ow+VVkVykkBtVvV716PFcdK8/FYFcFc9VGb8Csnkk+BKEyL1SDLUlvD0kyH8UI/cFXPkEtl1RPhVGMCdnT09c/mNbrwNB9zLiXDU1OXdDAF9VpfdTsvdV05dEWh1THDFSWxEGXBE78a7mFXMV239VA11U05k11/lDH/lGND9eOadTcvkk9PdVcX9iZe9GeZ1mJB9uUmNlO9tGDfC2a7UkIB0Rgr9DfR9NhylhWJE2EjKGp5FmqXdmjriFk/tjZP814DUWi1831MlpFmllqplmJpFmCeMUP/GJVrcZVcE9Rce/UMxVZBV7Zqn/bU3vVWPXVu13ZZ9dNt3zYq83VpW9NuzQ1gy3aH9LZn0/JqwTRr9TRBFbZrG3ZYEY5SnQZxQRdvvxY2MTakNLbRJJdoASb3KpdnTTUw5bVkrfVuabcnEQ50+9RbabXTSpcaZZZ4SY0ybxZdf3W14jZ03ZVlzRID7xN3u6dehZVxfTc1M3fknLZdtVd2A3fGjrcsbXfTZpF5q815PbeE3BfQzpYRg5N6h8t6FxZ/GTdtRbR7vdfJTNQgN1cWR1YwE8x86daB7XVGBxZyRbb54tdZI/N5E1VembZ17+R1yXZ+Q9ZxHFdclZR7B1hw/773gcM3acXKfvm1gfd2hdO3L9dXgntTeQHmYAc3YWO3QVWXhrGxg7flg2MVdffrf8+3Sq0WiFGYmEySd7NXfJeLZBkYgbMJW8cUI3e2f791yAC3hsdVfeM1coE2f4N0f9Grf0vV+7KXaeV2Wp2YbSk3ZZV4yjA3QMv3im8pNnnYEtmXYF22RXd4jEO4kM/whTmSdcM2jQWsfxcriRd3huXIa+XYe9q2jmW45KRU3Kp4xmJ4iUN5ks1YQ2/YhEd3US344ByVfqdvg881B4sYUzXZjm/QjUsrUi05cFSYlHu3hcc3j3kOlJEXfXcxg68DkHnOiw1WlcsxGI9YmdUSlv8zSJYVl5Z7eXUh9pjHRW112WQ8NpOvF18VGHitWHj5J4u/immTmYwp2ASbWWpZ2Y93qHClN5YbGcXWeI+P6paVsoy9OYXpuDSJ2RnxuJKLuSOGGSz7+JCDkZ0pVJAf1Gjj+Zl9mJKbmFftmZrxGcgeGYk/dJtD9KAB+psLeKIpOgenuJMX+JP3mW3SOQi3GFgtlzojGlwnOor7eYJrtjSHeDqqmVsBmI2LTKfbmadJmoAJ7aRxmrY4Of0SGYJLR6EH0lhhWmCNmKCp0p1xjpDD2JC9GpGXNpITwqeBBqi5GIAhGaRbmfK6Gal7pYriWq7nmq7r2q7vGq/zWq/3mq//+9qv/xqwA1uwB5uwC9uwDxuxE1uxF1tA3jpIGBuyI1uyJ5uyK9uyLxuzM1uzN5uzO9uzP5uxHZuhQJu0S9u0Txu1U1u1V5u1W9u1Xxu2JwcYRDugY9u2bxu3c1u3d5u3e9u3fxu4JZG2fSS4i9u4jxu5k1u5l5u5m9u3Z3u4S8a5p5u6q9u6rxu7s1u7qzu6S3q7vxu8w1u8x5u8y9u84xq6u9tXzpu929u93xu+41u+W1u9J2u+7xu/81u/95u/+ztD0ru+pcu/B5zAC9zADxzBjzvAF5zBG9zBHxzCI1zCJ5zCK9zCLxzDM1zDN5zDO9zDPxzEQ1zER5zES9zE/08cxVNcxVecxVvcxV8cxmNcxmecxmvcxm8cx3Ncx3ecx3vcx38cyINcyIecyIvcyI8cyZNcyZecyZvcyZ8cyqNcyqecyqvcyq8cy7Ncy7ecy7vcy78czMNczMeczMvczM8czdNczdeczdvczd8czuNczueczuvczu8cz/Ncz/ecz/vcz/8c0ANd0Aed0Avd0A8d0RNd0Red0Rvd0R8d0iNd0ied0ivd0i8d0zNd0zed0zvd0z8d1ENd1Eed1Evd1E8d1VNd1Ved1Vvd1V8d1mNd1med1mvd1m8d13Nd13ed13vd138d2INd2Ied2Ivd2I8d2ZNd2Zed2Zvd2Z8d2k2jXdqnndqr3dqvHduzXdu3ndu73du/HdzDXdzHndzL3dzPHd3TXd3Xnd3b3d3fHd7jXd7nnd7r3d7vHd/zXd/3nd/73d//HeADHiECAgAh+QQFBgBRACwAAAAAAAX0AQAI/wBl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WkRPFkkw26eSTUEYp5ZRUVmnllVhmqeWWXHbp5ZdghinmmGSWaeaZaKap5ppstunmm3DGKeecdNZp551lrobnnnz26eefgAYq6KCEFmrooYgmquiijNqpZ6OQRirppJRWaumlmGaq6aacdmrlo56GKuqopJZq6qmopqrqqpKCyuqrsMb/KuustNZq66245qlarrz26uuvwAYr7LDEhulqscgmq+yyzDbr7LN0HgvttNRWa+212Ga7qrTaduvtt+CGK+64ZHJL7rnopqvuuuz+Gp2YDCETy7z01mvvvfS6kRC8CJGDyr8AByzwwAErxO9BpxyM0JgKhcLJwxBHLPHEECskL74YY8wQxRx3HApDr3QsssQKKWnsQueMrDIn5yRk8skIEyzzzKg0pDBCGed8L0OxXOPzz0AHLfTPL70M5kJPJK300kw3rTQnLjO8cJin9HtzQTRnXfBLK4/8CkLQXF0QNNEMbbbZ0ZQsdWpiG9Q2QWu7HSY0CfFg991456033gbD/yy33wfF/feXfR+90NsDIS6L4osjLjjcjDdueOGEHw544JcX9LjmmSf+9pjkTD055qOLXjrnpw90TQ+st+7667C3zpDim5MWueJht30O4nv37jsPlHtpNe2Ody5L7qmjXnnwXVqePOTGS5680cszz+Xs0R/POPHZF2987dILv2/24Ytvuvljrx77+utj/7xA4It2O/ngi9kyQr/nz/f4z8dffvP8q97g0Hc+AFpvS84TIOneV7/5vQ9+9IvgA/3nvf6JKXQLJKDyNDhADnrueepjnwhll0APfvCBoHGgAsdWu91FT38wPKCWhte9CpoQeSvcoAEDaEIIojB+taNeD/9POMT/IVAhOCwi9yYYvQZ+r4kSZGDnoBHCEYrQfTkkYhE/o0Ilfi5M9zsIDPUnwyzxcIhAhOIPo4hGNvbQiSg04gxLuMMCXo+OdzxjHTuYxwyaEHR2PGIg51hGM+pRkAapohXbh0dE+nGPpekiJAmSRA+68H1jzF8hr0RDJqoxi5Xs4yANuclPlbJKWMyiHAlZECFOUoeifKQjDRLKWfLRltDzpCrhmEUbvlKLv2wbFRc5wlT+cpWkRI0kY3lLXCLzSmE0SCZ/d0oqHdKZPpSiNlWZTS/q0pvb7OUysdnNYz7TlNWcUiPJ6ctXAlKWrGxmMkc5T1g6U5HEfJ0xmZn/S26mkHznRCUSW8i7afYunVLqJDfT+LxaxhOe9ZQnltYZUXtiM4j+Kyc/+3lMh1aUoxvVaEgDas1rPhSYG20nOUlaUnpy8iDDzCcjERolin5UfgDd3hfBFM2CGPSgJp2oS18aVKEOVaBHbWlR0blUpCZVnTY1KkQ/mlGWJjSqTH3qVWkKJaxmVaJEnapULaolDIL1qyBdKUOziE+Zsm6f7IycZ8Z5UkoS9IU/1RtXn6TQNn7yhjpd4zfNudYcunKkIq1rWhUrEI+OVaxoXSxjrVrTpjqVrFT9K2FVWteYulWfXlUqZCM7GrreNLGKtV/d8pq3vTrJsqI9K2kp21XY/27VtpV1bZNCC1Xd7ha3uZXtZbUaXOLW1rdLgutkKahZd17QuHwFbnSRm1zpvhYhbXWrck9b1bnmNHuOfaxALqlK1rbWur81yGHj2lxnhne2qBUvZsM62tgK174oxeV6Jxtf+ta3t2AL7EKX+MadWjCcm21vZ7Mr0+3KN7/85eJ3BXvgL/WUIObdH3Sv+18Ad/i29wXxfOFL2+mil0m8FXGIVQzhzE7YnwIGp18HG1JeesmsIx6uZB/cYh6/jcH5dLB/c6xj2714iO+NLHl7mOG7UbevxyzsK5OM3x0PmcgeXvFxT4xiLldXvVWNcYJhXMMy79LA4kQwYqW8UW18Fv92QoZvdztjWh7398oldtKFezxbNM/4zGpWqxtHKuZg+tmceU6vl+NcZCvLmcCGfmKYcOzoRie6y9SNwpM3rGhOY9rTnz5NnfHc2LsGmrFt2y93OXvTQguaxq8+dV1Vbec7W9rWVebzrS/9ZVD3+sNb1nKwK91oVteazc509XLlSucjjznNFl60tIE9bCxnmdjX1nWucZ1tbLNY290Gd7htjGhln5bXmk5xcYVtYmpz2N3vtraUKC3udXvb3vLGN7e/bW47z5kzo4YvlfG75EgD2rDMVXCrBx3rPz+7wJ2jNanrXe18txveocb4r9kdb45n/N76JvdFGT7yCss4ysz/Briz13zoLe153/pGt5fTPfNN+5rR25a5zWvOc41v3Oc4DzfMKw7yi1vc6EXveNKVPnQo0bvpTId6p31Oc6DfXN1El/rUI7lycg482wWvscLlK/FHj53U/Z64zqfdc6pDGbFrZ/vVd+52uh896iJHNcn1bvKHEzrlmwn4rvOepZfH3eM/1/rHl751iiNd8VWfu9wRH/m6+7ryjn884xO/eczfffGdx3rWD/950L+T8nanvOchP3nUZ9pcEcadqQ8OcYRD2uC1PznLYc1fZOs3zHs/dvAnnnDa/7HlfCfz2UmbdrPH0btxbD7zwdj6zDce3auHfPaNrXbpb9v7uSb8/7lJ7/rUlz772Bd91NN/+aeT3/qgh3/8kX/u28Md+v58/0C+zuKwl9z4/FR2t+Z7C0dhusdeyidrFSWAOad/8od+Dsh6r2d+2td250eBD7h9kpaADodo+LdF4NdtqiV55ad66rd+3EdiIRhzEch+l2eBJGh1GCiBMHiBNah97peCg6eDVbaCo/dvgdd1k8V/+OZ/yZd7k8SAQkeAPjZ8KmhmB/h/tieE9eeEO8h7y6aADyZ+aGeFlkZ/woeF4/eB5eaFPUh9MRh6LziBafiAQfdtbjiDLmh5JviGLNiCPqh5cyiDdHh+UZCDy3eFWjh9BohyAEWGcCd7usOD4xZxxf8HgFLodw1niByIhEkIfIW4e5X4d1CIe8e3gZY4iZ6YUmYIh3toGoKXc1xoJYbHiPxmf5EodpkoiggYhUf4idFXineYh+t3ija4hlQHiIMoiJCYWrr4g4CnGakodL4oC0ZYgMW4gI8Yireoibbob8eYdRi1jKaIh9nYi9Moi33nXMOoiq4Yct94fRW4K1QYhuPoctVHg3V4g/JYgm2ohvGYgWw4j3LIi+pYj/zIhwHZeX94j94YiGc4i1n4fM2WiwpZV8/IY01mN+anhKbIhF34kO7YgbQYiwGIif70ZnB2gvEHkH5IkpzXjCp5jqOnkvrnjyUJhMrYjt0HhtC0Wk3/RoHhKI7UWIUaSXzpqI6rSGItKJKg1Y+dSIk96WJgIozRuJFLiWcwmZIuGRrcuIuLiFc5WX0WyYIY2WdBSZUROJUpuY00SWJG6Tp22JKwuJBRKZU2CZY/mZHQdo1AeYgNmX9kuXojKEYTqZNtCY1vSYyS6JaFWY2keJa7lpYkhJRiiI3lmJBNaZB7CZhzOYDJmBlXyZZZiUl/yZU76ZGI2XthiX6VeYNd2ZJFyZg9sJZ6OJaBSZd1iYuDaY4IKYKliZJiKWEOuYmJGW3485n3GJqjKZiHCZWc6JuiaYyKmXOs2Zq66ZrgGJty+Y5b4pS1yYxfWWy5uY+i1pza2Znl/yWcAjkQqamH2xl+3TmDpwmMrQSSRfSc0vmPsJmUy8mUs8mTx9mE1umTA4aXKtebdgmXPIWTGWaZjymbo9iR/smRpHmbuAme3Sif0Vmh9GiS+th+lFmaGtifyFmLW4SIK3WQyRORpDaRwAOa1Fmd2dmNZGmhF2qWAmpOFOqY/5mgXxiXhPiUNQmh6HiZ35eZmLGZrzmUVGJ4KIqgN8qjLLqfT4ijthmZETqjiFWj+YihGZqPRkol2LmgDyqlP6qcqwagQUilDFpRJjpbSaqi9nmfCmqNToqZQKqejkikvSgLVmqQWLqOWqqj3AmmnOmjRPei3omKEoqVoNglSEqe9v9IkLrZoaqUp+XZqL8Yo37agIwjqQahqY5aqJU6kBnYpfoJp176UZyKj+75nWb6pTmUppa2pm14ntMpqJp3qnHInhzqqbIgq/S5mozJELZalcTJnx66hbR6p+nZbcFanwz5Em6QJemwFXZKn1sqJYu6lcO5ojn6PstKqFfqktXajb6alsDKmo96rhgYrlEiqm76pID6eN3aphEGE15CN1cxrSXZjK6aa7A6qbs6rMTaQ/E6pxeZq6gJnzRqrgsRrAB7l0y6o/nZroRZqg82sEsaoi7RrEiBr2Kprk9yrQcajw3bpCFlsQMqp2JqnOS4que2rAyrrUH6ro93ep9as6D/equbqrC4SqYrASX2ykdYwbEQOHtMxqg2+68w24jcqrPfmrSIKrNMx6v5Oq5GWa6/qqtZuqGJurIt+rQPW2Umq5QYuxJJVA4/C1NIu5tLIbTzeX19KU1Gi6onibUOGLakCqJ3K7F/yrK15rJM24c3i7OBS7Nye7Sdeo92i7f31xJMgg7AUDUOMbVre6iBWqIFha3+KrVUmaxwmLisKrZ5W5zSyLYL+7cH8bLyOqZfK5kRK7o9CrWg57mqm38ZK7kfFLSUW6SXaq0Gal5K6qCuO1uy+6GGGboq+5t6ST5+e7UXKqzHinfP5a97yqfSO7wOS7u1C4Gog7t8ayUS0LaL/7evSlslToAJmOAEesWmUJprDPC8+SoB66mnshAKfFC/9nu/+Ju/9vsxB0u6Ngq8sztE8Au7pre7Mdee1bs+2mAvbjZTV5plzEivanu798phtaWaiSYBhgdhmHVN8NSKFhxd2ggl6XC2xyMCYYpp04WMHJa+/6MQ5zDAXcK/o3S2zBjDX+J+n0fDg3QOJiyu8kpp0IDCg7rCIXynWqfDEGbDLiolTOyVHraE8zY2RKyHOAy8lDalXXZcTtfDP3zAR5xeLpwQV3xjDTOZNSxZ20VW6zRIPGG7PsS9KsxXrvQQXaLBNnNbjoUQ/ndIzANMaSuU1QYNfXwQdVxOgGw9A//hwqNXxlrCwxBlV+Iaw/pbyfdrBA9xnpD8SCJgwo2VDhisnDBVyGBmxL91yAyRmpicx8UVnsHlUTbFxjI0ynfoyA26deulR4E8x9DrJJ0MU6CseaYsxueFMhJgycjMB6u8EKHQJcs8SpLstfEmxY8HDcGMxC8Bx5Ijx1/WxRgMc3jMysHGupv7sWcETKEzwk7iyftXxQUcxt2MntPFyK9py1ayyfL0xBhsz1WixAdhBFuCz3zkw7ocuYnYxWDjzpzHxfA8wbIA0GVl0FGiz7o70WpcSLJ8SDo8xK/pjDJca0akwym8JOk8zEwiqgRtR3+sUYtczMbMJf48EM18nRT/RdHICmLUTK0dnc0Ovc0VnF5dhcoS7b0bnNHaA3YdLcwNrWlC3UELQchIh8omXc4tXMyqyc9SItBGDcsOQcnJbL/PnMmPPNRR8MsDhc0wR9ZUCdVRy9BAvdMCwYBhTVFGDc37l9PjXLC9yNa96tFjOHpNDVK7HM+9vCRmnRCVtNIvLBBjbMxffckRMdNXMte0FDTvhkNCs8YXfc7i3NM929PafBQDg86ycAqjHRFXEs4U0Wl93U123CRF/UgxPTgl3BAcHdrl8xGNPRFY/SRanUD6bBFencyqLREQXSW/vUEpXUKoDdLlNNu3zXkJ09CJDBHHzaUW0STBfRHanUsR//GsOB0lsUBH0O3OD9HbaP0ksz2zTgK5xzUwkJtByx08CjEwGPTeAjPb4/XR2N3cV6LfyrPdFTHN2qxn7JxBbwzanq0UOFZtAD5fxT0RioZD593a2SThcO3dDsHX2uvUHrHbvM3fUJLclBPNHU7Gx4zMER4REkfi0HPYDGHNoa12/fQQHO4QDR61E0FrlO3fkWfhpmPi3M3aBd7aN37eIp7haE09LH5cAM4kMP7U11wyKp0Rw23JPd7ZUZLlWCTk2U3kCl7WBx5ACX7icQwWCK0RU7LiEgHmZo7bTBLbfPTgPjTmCb3gGf4QIB7iU+LiASTgFXHl+Mvmxt3n/j3frP+M4RGcS3R+24qO2wtx3eqNEd19QpTOJID+6D9e5CQdEY4OEejt43QO5It96HZOOpq+4Hyc5E1C5/Pl6ieU6W3u5qY+62bOEpweFt/82k9C6D7u5Q3hQhSRO6l+60c9EWyd6rrt0heB1X5O5ncN6QUh6PXr600eJc/eWHkQ5Ruu6osOPcgu7LYu7VEDJVwOEbQ+5L1G4V8eakCO28keEVht6zuuzYEd49t+6gFm7KVu5Smev+eu1kwS8AkE7Kud7hteDdz+2mXu32EB3x/hMBIj5w3xM9HAxD6j7wORDuVgERw/7ksS3xARrRVhzRNh3x6B8hpxDk6T7djlM+MNORn/b+VOQ/G83iQuLxAlrPEIQfLFzu+jsA0WYfISofIdQTEbQS/IoDwYofQFcTExXxHI8DNLTxBlcw0XDxFBP/Q+D+oTk/OysPUVQQyuwPMDYdoCMxE7XxFdf/PkfhDnwAAivhF3CBNukC+oE/UOQQzHYxHEAOsosXi7VhWALxyFDyOHLyGJ7xKLPx4fR5RIEvmSHyCPP/iTf/mYjx+5nvmc3/n7sfmeH/qiHx+gP/qmf/rnUfqov/qs3x2q3/qwH/vT8fqyX/u2nxy0f/u6v/u/IfgNyPvAH/ywUfm/L/zGf/yGinmQj/xNMQUWwPzQ7xS5H/1QIQAOIABQQP3abxTT/7/9SgENUOAA4u8AJaAG3n/+PtH96H8UGzD+4s8ESLD+8n8T6j//QQENEeD+7r8Bzw8QsgQOJFjQ4EGECRUuZNjQ4UOIESVOpFjR4kWMGTVu5NjR40eQIUWOJFnS5MmHUVRGVBkF5UuYMWXOpFnT5k2Capg44NnTpwAoOIUOJVrU6FGkSZUuZdrU6cCWLFc+pVrV6lWsNsuV8NnVZwk1WcWOJVvW7Fm0adXWjAqx7Vq4ceXOJcnK612eTJDQ5dvX71/AgQXLfVuw5WHEgxUvZowVmgC8kTdYaFzZ8mXMmTX/LTwwGWLQLjePJl06IyvIkfECNd3a9WvYsWUr7CyQWP/oxLN177YM7ZyFDarxguVd3Phx5Mmb1l7IXPlz6FgpZDAh3Kve6Nm1b+fe/WBLVHQYZSNf3jwd8Uece2ff/uQ5DDDkJ7HudbJ7/Pn17xeM279Ka9bjb0ACHSKGAvnkW4K++n4KqkAII5Rwwpv+s3AqCjOUsJxSEvRQiOoa7Ik4DUs08UQUGbrQwhRbbG8UD2OcLkQRsXPxRhxzzG/F/3T0EblyTohxSAoYFNGB+35UckkmYePRvyajdK2aIauEQQgjRWRNSi679JKvJ3H7cszGyEHQyiF9APFInkgk800441QqzNDktJOuSdBEc7qdjrTxTkADFVQkOkEb9NCxDtT/U88i2USSMkQjlXTShArNjVJMk+pw0UWxdFSARTIVdVQ7LT2MVFRtIgdGTvX04VUh+jzSzVRrtTVHUwW8ddeOhGyVUx/yQELWBpmIABpek1VWwlwxXPbZjKj8lVMKiJFFDa7Y3OBBaLv1VrtmRft2XIjOnFZPDMoZCLVPQyX3XXhjCzdeeg2C79xFZSjIN+AcpbVegAMebF6B6VUUXzSrSWhYNo1FtmCII46LYIm/5RBhNIlY6BI5HN22YpBDzopikZdlldEOzNVzFIVOeSEGOlI7EtSSa7b5KJJvtjXIRR8gYIYBOM1DoXKciCEGHniIIzg2/9X5aahLyjnqUaVF/3OABQYAoYVFq1UIlaOPTloPOYitz2Gq01abo6nXltRMND0AQQFJYJiBhkUxWKiPsMVGmo6OteXWbcILV7FZwynN08oWFkgBBh/sfkBPfb/u+/KjY243cc47l6Vtz+U8WEYAFuBaPg9mWFThhFzG/PKkl/Y3rNBrpxp028ncNEafQVCZBtUzPkchTF6/XCUeyDbbOrRzd75k3J+XctUqB5gBgCFpUGBlhah5OYYV/w78yI+lNx/i6M9n0tcE5QagBQIA8MBDrdEcWiGjjdc/c5m1dFd9AL4rfQHUkdXkA7+gyQdrAzjTALBXJa8lBGz721/smDYr2hFQg8sa4AZdpP+yBwBgch7yAAAI0AEYACCBQ0qXQvhGwQomr2wNO5YHbWirDt6wRPeKUeSqpD0FEGCFHqocQk4xQRhWEGl6yBb5BqdDKEoqh1Gc0Oh+hTW8DYl1RvxeEmGIid/0r0E0o2IZBTVFMxLoYggDQRY9pDHiedGL1CBHHSNwQRE5LY177BIa+aifk+FrBvOLEcsS4j05fpEg5FADw/wUAXL8UZJS8uMk2cMzjAXPQ/dDSNESScEXIGQRTRRR+Sx5SlwhDpUSMuC5HqBJ+UQQIUj8pPFQoZA6ZGmMU1hlL1FUSV9CB24YK2GM9OZCzEFABSFgZggOAIEk9mEhIrgSjUSEhAz/BlObBQLmNpGzOIwNqYiz5MHlDmADHCSAmSxA5wdgSA2FWG0J1KFhJL15zx2pEp/tsWI4E7TFg5wCcwmwwQEw9wEcGFR/mCAa+xSky/qYcp8TBZc+Kcqd3fkzQUQYXkKK17dzjsB4EMhBCIz3glMoJD5V8hSbBMDLi8Y0Od2UaWuop9FCdg9zCd3fCGxQgdelQiFqUNmQ1sQmbNZUqbqh6VJJ41CcchIhLwzbAXAAwwQkAHOhVEgeODVPRxnLnk4lK2maWlbMtFKjsjQIOWh5NBZolYIfUGjfbpmQURQVTQvy2BPR+lfGnBWwjdGrP1uYEKqGbQburKU0FULNc7V0/2YwHWxlAyNYywaGhziVzzgPkorXzQCatYRnQtT6K3oiNZuZZS1cMNvavvRTowA1iOswJ9paMlQhMtBoBsIKSdgGFy2vFW5c1shZGMDRo8ZjgQpqmdKErFSjfBVcca07MoteFzOB5KwhEUIN/R2ABJ8UakJkG04hlOFTlNVue+eUXfcyBpPIlepBEou5HDA2mgvxKnJhIAlZRGB51klqfA1MFOIeWCynDSdbDfJWzFUAByJN4l0Rwl2cpkMWjETCb8eqYBDHJMEhrsowY0SESVSjv786ZkK6qL8KkCAE+jWeYztJBP/CQAQF4YQYI+pXEgc5JCMWclPACQMZ5EFh0P942ChwzCnPGgS0XhTvDKw8g7qGjY6mzTEFVKGuRUIBj7sscpk/QmQzI4WoFCiFMazVyWrwVk+0LYhta/k63SZEzsidxEGQRQ4UDFg4BU5zoSuCZkMThRjebUhGT9xRhHz0zluFLkKky1kKfNggmCCbhxP96ZTAF9SDSQeaGG0Q8E76dRY+yHk9RAMhtorOBEFk8nxsnS2NWtcGQfSuqVLY+hrkvqqOQR8qfZAVW8l6IAABp04AZoTkT2x0GHN9SvA/X+u619lmyjme7CEHLxLCxGZ1QW5qJQ8EkQYdGKKVTl0QWpYzdoKOjF5Wy+1CbxvfSrm0fA6LkBcTu9gL+fb/kDqwAAAgaADtHlIp9mY8GXoMuPvOt6gpLpdzd3YhUxa4luNpJQqU7nQwWDij3hzQcffN1p8C8sVBrG+XG0Vlsx6InTueZ4Ts+dUE8J2H2oguaNfWizygtr+wHXMFwxzpQjkHZJO7EEl3HKUqrZ4BGP5zK0W5IFFPYhzojRd7Lz3pFhd7WqT7boKkfNKoOHZB+pnuGRBg5AkiwAirRHOBpPqTndbWxMuuXaX/vSbEkE+wCzJsVdsYIY4+eMI7YACsyweWJ374nV+gh1sLJ9eCF27gOT8TGYQ77R23q6YJEsiQ62DkFEjB9Qg5eQ+hfSBqH3rRm3b0z1vW87l/CYda/wxw0h/NCQ2NUQcISUIAzCAF8LOS4QmC+Fq+YIZ+IjTvB7t7658kHUHfdPBj8ILSIoTBVtLeDJpNpJMfBBXlDD4qSNmgDfg9+2XF/vxrYvMYYAIV0Kcgztta2EUBgPMzppbxvoGThSnIPNXYPPtTqvprwJlAhS6aOlmgvdehQIQ4smkZgMeJkWeLI+8LP2jol9uDQAckOxNMCwmMgfI6Ba6DoXJzOwBclBRgOLyTBb0jPZyrI2gQsIapvhTEpwcMwpg4hVQAM0SSI2lqO4JwtGkBgXYTAUizL+/DwILAFokzPSL0pSHcQpR4GFnwpMvhvxiIwYHIOHzZGnCTvQ2zQP/yWogEZDkv3KYunMOXgDBpSoWAEz7uKwioOhcaOD4YyIM+JIg9rACCujIbYAGgoqA+AEMJsr1ZwT07lKQ6rESTGLbSwj/w+zj/Er2B4LiqmoEQaMQYgACrorFVYwjX4YHpqxEgxMQ9ukRZFAkIyzNRPBr/M4gZRBhjaJmAIygKuxyfcq4aa4io4zvykb9aLCNabMaPCDgK5ESF2CzOOgGoM6cZGEbM8anRwpzwO6SAWzmXajlo9KBnPMeNcMHLsTBpCxszHAhXw5jtO6SdMqn9SQAWwLOGeMewSRpJzKNQUEcoSkeC1Ij9Oxobg4YVDBvFM4jj4qwdQ6a+UQEb+Eb/4xmBbbwcK5wl42kJV/y6u/iTg9QggyzJjACbcMRBSYtHgcAwf/KyQhQICNPHJDJFeGRCYUsiZSwlC5hJlMydkwzKitDJgaCGPthFgpgvznK+gdhDGbO8hsjFCsK8T2EFojyfocxKmDCGLtPCUHydqKwlVADLmtvDGArIBtEjruScrWxLkzAxzvrF1kHLrGosZKylpAnJH4TL2nlLvxyJZMOpD1yu1/mAi/ykLdMpYutJ+PvJwEwcwIzMj5hHhGFDHNyfHMgyRWIIMhw6q3QprKRMt5lM0uQIp+Msh6PIjLQBbtyfjlS/4EsaBqg262DL06wZ08zNiyAHQkCTE+hF//SzHApKxQpriM9MpEeUBUeCRd6Emt18zoqAKgoQAQx4szwQzgTpM4X4ngshgc38ALoyxr5ZwoVYvxAcCCzUFsiUTuhBQfe0Cq+UjxPIg3SAhnIAw3JQhdQEuWyUowpoJmbCHJesOQP0v3JgF9GMz5CJTgZ9iBMgguvEz4Qoh3T4Qw+5QfwjNicAyoF4QVWLTVkYQdsUDtx8UHhxUBRdCCZ7iHIgPCvBxgr1R2LrxIXIwY4rL4Og0OYslr1Y0YBRUSDdCJ2LPeIMPqXcycMUzw/ASdhkCCNAAQWUjPYcUgGCTys9CyccxMojPREVt2QiqBwgATLFARxw0lVUCE7gAP82nYMpXY3RzNJvEVI5tYj5BLf0ezADZDuGCDifYsTLQSjyfJ2HPAgJYFM2RQEkKFHVONE6rRU6fVSKYKGFQMtJK9TPIsaCykgcGNTLWUmDmAJEHVUUKAGRvI4fldRkiVRVjQiH0jqCAFFVK8uFwL+xNJ5zwsiwSVKCKIJR/VUp9ZgqbdVUYVVibYhySDYNtdQ7Gz6G4LoPmAE0vZwckKvLMcqBeIJf3VYOmANGjQwBiNNjHRVjHdeFsBqOwp8qBFVUGyhrDa+ruhwdRYhzQAFu3VZFPVWvcFRzDZRy7ddOQhAKwEw3TCRefb6d8lQv4qqEgAYjuNd7LVV99YlUBVj/KcJSi3UKIcmDKVRSL22IcZPWO6PVhAgFiD3ZYIW/e8vYM8JYllUK+ABFWTiiPW0ItJyBO8PUgjjUkz1Zb62PCFALTniFl22Nfy1agUgHDIDEOmNWvGQIqjya/CItOOxZq+WAHvUKAdiws3gFnpWAJ+AEpN2Mo0Xa/ATBvpHV46xVSw2Bd02ig5WFY/DVq7VaU8ULcR0LNXjYbS0CI+jYsV2Msg3chPDHDkXKWnLW/3wdCDhTOfrSbK3bq2WA9fwKs6SKc+BbiH0Cwq2Mwe1c9WsJDEzOvoHc2SvOHNBV/ZnXg3gFe5VclD2GMFRQB2CCla2KY3iC10VZwAVdznBZ/9+lCkx4gTwr2LRFThiyqhVh2ITQXNi9V84dCBJ1gDa43KbYg9212ugN3ssCXu5tCnKghkoj3bBhXgnyIkS0ATIlU4UtUFlY019dAbp93iKYQvwsh6AVC06Y37pFAaL93t/NFQBeCwhLSFuy2USCACZt0jFkCJ4dVQ0Yggt4Xg7ABbh4YNg1AqYdYNcKF5XYYA6+CvyTJrfaQ53dOgNkV4LAhXsFgiEIAOftWQmAi3OgYET93xBeCw+ukxzGihcMvz1035l12k+K23Pg322Fg0T4AU+4WrFdCxa2YQ7Q4B4+ix2+kCp+iiQMG8V9wbgNQxolNmwVCG3tWQ1IhCGAg/+eNYK4YAApZtMnhohYcAFNQIYsFoorXpE7ZgquQylk2eKjMV2aNEDWNQjX7dkiSIQmWIEfGIIGiFg1AOGyyF4KnuGI0IQeyGQ73uOZyOMw4eSk0MNd/VDMKWQqDD7z3dEY5tYgCAAO4AMUaIAA+AFu3V61ENU3hmOFcINo2GSBcIFMxgaD8GVQDonb8GQ6KWajYEfzFeVABtk9vVz4PdkVmIEV+FU/oOQioIQ2zmU2tWSEiIZgrmNxzuRrgMRY6AFsiAY3UGaPQGZTsV53folToIZyY7L8EWJZIGLldGCrDQANuFoLjgsktmFwPghtyGSFXmhilgVMzuR2nueMKAf/eBZgiV4KVPhiWVDbO1PhgYjik22ARCjobZUASS4Lk/VmDrBlgwDmhVZoF2jpYL5ojKhoD6ZppBjjo+RnOYpbSiDpX5VgJ5aLMvbmgUSIdH5phdaEgkAGhY4GnKYIaLDpcEEHzIzqpAjjSRPkoobYCxiCyZ0LDJbiIlCIh1bqHoiFgijnHmhorG6IdKDqHX7rpzBeLzJlgjjkky0CR75a2Y2LV1DpKVYIl1bqmC4IbFBoaehlum6IZkAHuZ7rxl4K8k2iVDaIVd5WDXBl7Z2LPRDsOB5mtM5kF1jsiHYDtMaGa3DryZYFYoDsyK5qVWjto6BZ73PfaYbYFUiEa+5Z/xToXbRwY29GAYVg69HO5MW+huNmatoeiCNYh9jeYXTI0+a+iftCKa12RH/u2R8IAkrm1oGOixpWaSpGCHY4bvRWarWGiHN4AgkwgtDu4ej2ZA+tbphgR3ikSZ7uG48WCJCGWE+4gSaWYbrAZUSVgACAg96uW/YqCNRObwjvgcN+CFzgXxRgAFzAYQCm6Pn2ZPsmCsS1MbvWxYU44qtd8JON77UQ7lFdgTMYgiHQgMzeVuCWBeOO8NHWBgoHag4oaw7ucHj+cKJAhfCr7KPR6a72Zgbgi+9G1BWAgxnAgR8AAohd8oRIaBxH7/VeCE4Ya/Ae4GMGcg8X8qJAz75xAv9mxeuBCGzBZtO/lovc5lYX5gAgCAA7/+xfDe+DKOwsR+uITogur1sf/14xh+eTJvMi3KqZBdHLLggWV2mWhosZR9QgCGglYFP53VYNL4ik7nO0loahmvR71XPQLfSKRnSheEGSDQ2SRYg4z+Xf5gseZ9Mh8AMZPumz9vSXjgZJZnP6JXRTR+ZDR3WTAOQDdCvMOWGBgAYvf2NShwtfv1c/AOue3QPC1nW0Zm2BwHMKtnbQ5fBgR2ZirwkatTBNXIj/9maT5gtuv1cN8O6e3XSCcGpsf2lhTohHh91YL/VwR+b6HveQYMgXw0XMMeIml2IVXwtm79khoPK9Lu563/X/hBhvKY50hoCGaNjyIT2Hfj91gJ8JUcbAhgxkJG9zDrByuqD4e91tq2XjhDjviFdobUdAWK/xhEjsHjhnK+14eP73jw8JF2TdTXBmNReIaFfpN5+LdP9VPoADWu7Zoz6IB495CVeIfKdgi1cIeu8BqB5Snvf4nx8KF2x0grj6N876Fe/ZAACCg09UiKf6HmBuhGj7/rV5acCGOhYItm7oa9AEjc/Nrzf0sK+KV3/jfecLRJ6BWR/sK0frHdABA4j8BTCACdByQBfsZyeIhXYBbcD5eycIl9Zx3gzzwM/jwacKUX/ezIcLA7/XC+Dsk52Ck+bzHkCAyX/pAjCABUAA/7Se8INI/bqV94HodKXW+YHYel7nzdKHZ3k+fZyAhnbP5UHnC7NHVCUIgAnuWYUg/h4oAB3YgdGugRsoAKUWfYRY/KudfoPA8mwviLP+c9I8heUXd+dvipRW6YQn6J5NhGYHCA4COTCQZfAgQk09Fi40YIAhRIY7dkTsEQ0aQoSvBnLs6PGjkYwZXVRc6EIktoXsRLJs6fIlzJgyZ9KsafMmzpw6d/Ls6fMn0KAyoxAtavQo0qRKlzJt6rQoRqFSp1KtavUq1qxat3Lt6vVrSxQfx5KVAPZsKLICV8BRKxDXS5IMEcwoUBKi3YhuXO5x61cgJ5fI7vbQlnGwylh7z/8ybuz4MeTIkmM+rWz5Mmalkzdz7uz5M+jQorEy+Ov21WigRky7PSc44o4FhAlLeymBNVkUL68RvhbVYLSK0qIhS238OPLkyjNmbu78+dHl0qdTr279+tm+uD2GxB4T2u3tHs26DA7RAMXZJaO5PCce5MuUs4fvlUa4OMxS3vfz77+8HHQBCliZfwUaeCCCCTp2zHsDoeCagrJs1CBHe8QX0QwKRITABOrhxxIuFHI0xW+HqQeRfCVhIxMMGET4Iowx+jQgjTUeBaGMOeq4I4/YQVMEhRa+qJ2IHKDWkhsVzYDAhgbcYMAEeaH4UmkcNQAEkLjhmBE05p2oniYxGQP/AwU9mnlmhNDYuCaNaLr5JpxxcrXae0XEWKWIEpSYkZcMLcBkSQrUoEMNEfnmklgcXRDADAEcscJfBblk35cexiQCDC1uKSennYLGJqjQ7ekpqaWaKic0Ib4X2IvuFclBdy1RCtEOhRIGZUQfijQFWUD8MMQQGtA5lpAsJVnpbCfBZMoSmVJAzKnRSutVqNVmNi222Wp74ITbkfeiqkWGEldFCNwgZUQFzBCRsi3h+REKAQQQRCJDBAHER8e4FAuysxkGUzqZZppHOdsafHBO1ipMIMINO/xwZ1nidmSaw1Jo57537fBQSRPIBlGYLkk81g2QctCABgGM95I2/RIW/0tMpQhMJrQQ2wzxwjkzdTPPPftclcV+FfGEjImKaMSoBylUUgELLIDuQgt0CBHMLaWlFhBD+EW0S3K5zK5MFMwMg341jZLHz2nzqDPbSKn9NtxxtwQNNHsYPZYET4wrIyevcjAFuXcVUMMMBtRw+MZ1QdQuS0+oVckPQfi1N0uIfR1RbS+RM8rYmY4yEzF5kC036Qe2fTpRpau+es/nBM1BEQzgsmmMr4un22vqFTCBQw7VAPW/LYVHFg5+8KEWxi0tfTlEF8E0SecwiFDwS6GLDYMxrGtvHeqnb/89+Nkec1velPc4coOxstQn8xa51O1YRiTil/ootQ/RYi/JEP89DJ+7hMH1yJSf8BFwMt1rWwETqMAFbuZqRcJF0gySovvlTyREGosGfnC3j5CoJZa730pgQgz+kakU6RAJAMdGhJdUo3/kYCAMt3JAtsWwhja8oVQuSCHaHeRY9+tB5tzlliHgSy24awn7mMcemGCAhAKjgAiyV439dS57LpGZCHCoxaDMUGdb/CIYwyiS4VFIUkj84UKWyBJXkWUF83OLGVkyq/vpqiVEcCIeZ0aMF7bkev4TIyCH0sWFRTCQhjwk3FjBBAFEQA0GYaOIiiVHNPagjggJ11jOoDK3wAVJTNtY73agIcIwbm55POUKXRKwTGURka48yDkGubBX0rL/lj0rgQNy6QABtMECftNX19C4IpfYjiOO8gsPgVMuHUAJAc70mA4AVZGQvWRMp8QjBqjHEugJ7I+2DKQsFVbIb5KznJ7agC7TuUglUOhbLOEXGq/hknJssCMomAH6VuaSlkHEXDuAWg8UcIOp5Qom58DUNZ1Ys5ZQkZXmBGQ4rfXQiVJUTqxIJ0ZzyYQNlEA8XFMeJS15kL5hbZNqkaRIvNaDAgyUMOaSpklk4oOEklAG1eucN2VSDRdVlHURBdU4eyrUoRaIHLjMKFI3WgJ2/sV8KUVjKTNSTIFAri2nyRitOEYYBQAvJqukafQm8ZImjq2VMhkFpqxI1Lip6adr/1orXONaIHQita653IAAmDqW5FWOktRkST47wod6doSvIlneQs71taq9RGZgjd4o+MiSO+I0JmgV2ELlmja3rkmymv0saI9zUbuSVqN5hU95KMlYkTjwaIFbCAJ0cLmYkCOAjxWYTV0CDf6ZlSWhm1kqQ9uzU3DWRsI9LnI9c9TSMlepHGFVSybIvKgiRIcNcipCPtgD3n0tiC7h3G3HVraWWDN6J8BATq03tmwml2fFHVAx2ivf+Z6Frsy9rwOc+xIf3s+7XCJjg464vojUQKsMedIEYNq8mHAzvAI7YUsOmkcZ5OGEKawsfR0GjXG89zntsEWGQyxiq6jBAiVgAv9+U8xLwIkkiZdz3hr9hjSXsCMi3E2XAnZwAx38Uy8xaaiDKeBZkczUwZnK7YgP1tYON8cUQ04ylKNsk4JBAwolsG+KS8tRViBkju2rYEYwSSEWG2uZszFXRIbpEnKM0MiZGi9LvmpktElZWwBicnPqrOc934QVEcBylu3KUQuUQ6XMC6EQX5VMWbj4BgqGiAIM7D4m4tEDNMijWlniWDdDmM/SIgaeMUOMoHq61Hp+ISciIIBAN/cOghjE/dTIEr/FUSReXogCFnAUWhF0ISJFyDkoy78HLGAGtu1cmdZ87Nsm29SnunOoGebsaVObHOQo8YlZXVoB1CESl/u1LHj/9apOtsTQEnlaSRTLEOqKxIkUUEAHFnBpEgaXJeB1M5yp7SlQR9spo9Y3wJ1NZSsDWtsYLcMh8IAsNbPkXRSimEjgqbGBSolDH2PIX8lLwncDAAYgaIETedqSBhs50wGXUyz73ZSTs5zafi64wXW5gTsQ4kQZz0hgvVVIxJYEAQaYAdBnwEwFg/sgCI0eCDoOAwAMQKFPPsgJ3EwmbbY8TktWOVLoVvWt8xnVqo65XV0N65KAu7UU+ihLzP01diOkHMvOFABAkCkfDEDp0au3SNrsZrxz3U1Y10zfA3/qa5sYxWDPaBm6vbiXTBU32D2IdpkXPFXyDwAKCOAA5M4///a2hKxuFrng/f53ozw99KbP8MCvfPiMbiDhhdEtgOv0EhcvNmbR68DlZ0YDApAwp8AWtpEze3ozjT51wz9+nV+uyxqVgNAsgR+F6pcR6TJPJkDOVLwfMLYHzIB/SO6j1ImwaOTDCBro+DswyK/+JHt91avHKCMdeRDrvofMIuFv+/wrks11jgYzIEAKaN/MzIAHhFU1SR0MiNX68Qg0qALWCd8CRqB8WRu2Gd773VUEAI7DvYeAtRglwZhLkBwMENsDeEAHgAABAADIwYC8QVbpyQLwRU8J5lFkSeCOpIPKzYIN7iB9pR7MgR1e6VWD1FpG3NrlgJlIlEPUCQyxdf/AzFBABwDAAgAAATTd2DQbS9SWE7XADKQAHn0fD8IINeAgnnVaGJ7hfCnfBeqSAHTUe5AbS1ASw7WE3pGJAlhh5/hAC4AAHgpMvmWEnHXOAxDACeLRH6KhgozC+XUYMJAaIj4iUbXfGsrcUmkJVv2QrHXezLSAEzpR3XWOGYqE6PCPBywAyPGeE4UiJCLIOTTDe0HgKsbiZ1kbORTeJObXabmFO4kEP/1Q0RlEDMJAkfEPDWjeE72gLFzfE8FbpiyAuyGjLPIHv0WUOqjCKUQjNgoX9bCC6k3iOpEFSo0EVMXEObydE/lfWa3ZvV3hHQoMCAhg9PRWNh4IOfxU+s3/Iz4e1xT82S3ukhtyBMSZCBrdnEiUV0JRQPfNjDFQXUaIoMAAgN0t3QpGz0LmY4KEEzRapEZWlLUdw9fdIkexk2EhBDTwBhqt1hodHU0BADxioUgEW/RA5MzQXR8+4UbSI5t10U3u5Cxamy16YwlMQelR39qFTfjdVOfgXud84t2NH09Wx4YtIts44lNWZTltYzeu4ZYJ5A9NXksEYniBHgolZRfCY6YU4+ZZZYGUwzGAg84wpFrG5Vrt4w/GHBM0nxp0iWrZntTtkUuo5AgqAA2kQK4BQAeIzQMYAP/AolxaRzlMY7WcA1w2JmVSVEd+5CQKgCB42w8hoUgo42Px/11GzJRREAA8mqACZMgAJOTYgGFlXgdGnAIhrAkhHMNkviZuThQt/uQaJp7CXY7+icQ6OtgkFJJBUoBpjo0P+IAJAsAMzNvMKGBu7gfdXN1zyEJ1Tqd2DhVW1qXBtZ4duEwmbhMC+h5CbBoMtMBE5iELduLMmOd2egdmxCd9ghZd3iIT0NzYWQpMLKGRuWZGmCMJ8eEVZmR9TofW6daBLqhcXab7TaKrcaaKxEQdEudLgGUepUBEjg6DdqiH5uZuZtsk+mZFjOdYSp0qIoRD5lHmjU2KfiiMxihPdidIHkJ4+ppBBeNjueRnPtYDGKMAyaiQDqla3qc30pz8vYSAJv/UIR7EcIaXaBKplE4pNjqoBV4gI9kfQhikg72oQXheyVGpmI5pNoaod2rbBkQAlyGEjoIVBdwmMCIgmc4pna5iORQMFCDBmbIaR0GBLGjh3iFloNYpoRZqGGLEPj7oBS6SEDRLmLoEl4YlnBoqpVZq6NGNRwrAlb5fEmSAo7rpS0iY1MGnpZaqqXKdma6hCThApwoBTYnfSwyjgwHoqdaqrbLcncpCnu5poJlABrhqHollRrSQ1EnnrR4rsp4comLmBZpAEjQqCTGmQaBnlyartV6rvmGqqm3q6nXqp2ZKlBoEoBoZj2KruZ6rlKXqJLZqphTndyFgk6KrvM5rD+L/qZ7eoq/WwUus6GNVA73+K8CK2LIq6vvdZQQcw56ApptOasA2rMPGlbZq6i1m6Z9WKJQ+LMZmbGipq1a2gS0goMlprMiObE/l6q7i668GH8muLMv21MD2YwZkQGg6ZcvWrM0GEjSwZQSI6Bp66zUZ680GrdC+konxapaxqxPV4NAuLdPiLCu0gdGmmK8Ca2s2rdVebRiRQ6LCrMwKDJ1hLdiGrQ15JM9eoLd6qdimrdp+T9GCZBuwAlWurdzOrc9Aw9NGLX4NGt3uLd/GjdYy6+ptQN8OLuH+DNlyK6tFQOEuLuPaTNsanJY2ruRO7rTYLdQGmuBSruZurrT8LcHa/5Xicq7oji6pHC5pRS7ppq7qnsnjptMGGOjqxq7sIojl2lfozi7u5m6MeC7q6q7v/i7wBq/wDi/xFq/xHi/yJq/yLi/zNq/zPi/0Rq/0Ti/1Vq/1Xi/2Zq/2bi/3dq/3fi/4hq/4ji/5lq/5ni/6pq/6ri/7tq/7vi/8xq/8zi/91q/93i/+5u/DsNlO8G8DrQAAB7D03UQsXIMB60pJXoPx7QTg6USXGLA8ZRcE/yJMPPA1ZCIyQHBN+G9OcHBNoAIIh/A13gQ0uIK0zgTaVmz/nvBLJEUHszBMeHBNhMIT1LANP95jyLBN6LBkhLAIIwcN23AN47DmwHAMG7FIJP8FzVawAS+wQRSwAc+I2/BEBh8wSUaDAZvoWfDwBiPxQdRjUaSCE49GA0+UUSQxVNwEEaRwC0dB3DLHFPdEKCwF7LZEdCCEUbwxGpcxTpwxHvuxTgCyQQiyINUxHOuxLCSFIR9EUSwyI7sxTKxxIEOyTdBxH0fBJOPEHCcFEc8EIR8FIhOFIw8yJucED5wyKk+FIgtFHP/EJiNFJ7dENUxPJldyUkjAErcxUZQIIV/yKk9yUcDxGAvSTtCyLBvzJevxLwNFK0sxH5PT1e1xKddEyk0zTUADGQJzL2vyyuWEdQqzNd+EUzBwMP9xOWszONtyOMsENg+zIN2xOJ8zTRz/lDsDmzzPRDuvcwUbwc7Esz7H8D3LxCtzMjmPMTzXREC/s06gcipLhQuz8kHLMVPE8h4nTD27BFPgckFbczQ7MD8vxUaH8za/xJLhxEH5gC6btAhcNEY3szMntDY/8zf1ch778z+3NFHksjQ3Mk8MtFLMmC8bdBoHdT8HNTjftCff80jjdBQYslHo9CMfxShLNULDtDkjNUs8dVUzBVDTxFLbsVVbjVNQNFMfdSjztFeHNUww9CmrMlKMsi6r9QyP9VaLAFQnslxftVJotEXv8lWHdFJ0tToLNUuDtSirsy7b9WDbNFozc0QDtkzTUkf/tU1Uc2HrdUxfNkz4dFHD/4QbxAJog7Y2EDJDjPZjG/ZTzAQygLReH4VnIkQssHZUJ8Vrk3Je2/ZFn4IPg/Bsl/Mw7DYqwIRLR9hKq7VlYzVm4/NHj/NWa/afnrZLcLZSkHVWK/VXMzVy9/ZCs7VbQzdgu3JlUDde3zZuZ3d5LwVf2zRJXrduLXc3M3Y6U7N3v6QILCdKY/c8F/dFYwImiPECP/RDE7V5U4Zl1FIVQ3CNLcROQ/A1oCRqH7YIeYBWx/V/v/V4s7csnIMEXMY783FnR/dlkPWHv/eDRzSJ73RTE/iEo/g0r3KAl3iKC/d8n3eH53RSV4ZgyziGD3eEeYJliLhsnzcoq3hjYzdWJ//FCLM1D/Q2UYywkTN5ir94dR/FCMexlIeqJ/CBlm85l3O5J1DCjROFYhO5c19GelP4kEP5bV9GjsO4dUd2axvofPM4iht5lVv4lR91hQNynrv5hxvSn//5S/Y5lJN5i7sNcdE5LG34fOq4hwe5WGNGLFuniQt6a3+ypQu5o8M0GMMzgCv6hV83oT/SqIe6ZkODe0uboSN1p2N4hjP6jzMxYei5UUTwphf2qLf6OSu5QST6jJt6oes6Swv7ofuxr7u6hne5snf5mRs5VkPbjmNGs0/5i1M6e6P6taz6m5f6cRf2Sdv3fcO4Qem3VVv5FOd6gJv7rwt5artSoC8FqSn/RekphVOqO+nJgn9ft4Y7x61XOpwbhHQ/RSyPeKazO2H/u7y7eTKlO56DuiVTO3vDOb1ru1O0OcSXe6k/EqyHOEyYZEnQelEcSr/HOIsfeRzzuqbfOpS/UKkzPJ+DusYvu8xv+bSz+Jhf/GU7R81f+lAbPHI7h8Xz/MHDfMKLu7MjtcR7uoXLAso7O5MXOsW3+yG9+7+T+jMTe84r/R2P+r5f59Fvu6IHfHjrFsFDeskPvaKbvalzusufMbGPvDurvT3LtNwfBLZ7PdzvX90v+nMQcUnOutBHga2jeULv/dsbRNNnvL0H8+G3ROMv/mUn+8xP/s6ruT7Tc8s/R+Wv/708W3tY3z2/Ez7Yz3i3J/S3g3u447w7Yz6dQ/40N30Wtr3xHbtcCwgiNQWDKzC8R71l1HtlpAII53tYb3zoq362Px8KBEhABj6Hi/7xG/9lLPyAwH2jO3/0W3+BU3/2twfxZwYR675SMDhTiDz2q/rFO4FToP+vW4YT8Lf6i/pRvP9SyL+3S8Dk3z8fbH6bfL1lAIQEWQMJFoxyEGFChQsTFnQoi2FEiVEeGpx4EWFFhxgTivDxEeRHjQM5chzJA2VKlStZqhxJsmRCJwtfygrFB2dOnTt55gxVE2hQoUOJFjV6FOnQmBeBnlsqEejTiC+lMhxZ1apGrDQrQtuqsP/m14ZXxVKsSK7swbBpazotu1Zs1LdU2Xa91gNvXr17+ea9FrSuRrSBycYdOXhuYcNaCT9svDFxxccWF2t0W9nx5IEtOXfm8RIx5syRk5Y2fRp1atRpo0CTK/Yc3K90RRNkrXg2Y9Kja9suG1uyZt+7eW8Frjs37eTIlzu82xc69GuuZW+tbv161ezalTeHTHy4d8riw2NnjvU1eZjgZXl277K7+fPoVde3fx//6dtthZenP18q3OT7rjev+oOoP81CU2+93gi6jEEEHfSPOwH/cwia56Lb0C/A2JNlwQGDmzDEC0eccD8An4qvwhNFHO/FgiCMsUH13rsRtBRVXDH/vx59/PFH1qhjUarjdoyJSB5dpFFHAiNs0kmsjISRxhqrtLKqKaNs8ciStgtQIw053HC69K6EsjgT01RzSy7bBLNLkyyEc0k3qbTzzaWSVPKhG9/7ks868QSS0EINNfNKWWZkM08k5wz0zkHRlMXADyVEEbwSB8VyU0UPPPDSMzXLcMwx/0J0U03pjBOjHD9NEFZMZWXwwEU3nbQ9Pz1z1VJcD/0V2EKFRLVIQB1llSlkkxV01UibbfRYZpfSktNnnYV0zWIf1dNYL/fktiIxS+2rzG7l3BZcdL1Vd11lJ/o22myxpdDaatOV915p44W2XYd03RXefvHNN9iCDc7P/9eBbK2X3nnt3bdhhyetdMJQq1Qw4YQXdvhhgQf2+FqCKRV33L1ONbfVwxK2ONWMY5314g9fvnJjkTsGOdd/W+K14pUP/hnoooZF+SJqQ8aZ5XpxXfpVmX9zF6qAz2UXI6NvTlnqZaGeKsySoys363fDFntsrqnGeuus0uZq7bHazuhssvVF+mqtP8ZZZ86ItvvuqYP+G3CiVq4ZYn7R7pvviG2e2GWne1OV46QZ9rRXSyW3ue7ER/ZaOg9JXLk/yDG/HHNfZ2Y086jfVuslwpHGNe+dVW664sBtv33oshmyOnWz5/b7aJyZrtzxr4xuvPa0eAeVdvVI5rwHsONWff911nVnu3qzpqcecc17V/v3ww33nnS6ywc+ePQ3i32lveUOX/zb5Zd/cOaLZ1I4xpuP+XHkI3RdfYoz3/4YRSromcxzDBJd4dJHvgXSzXSnu9X9UHe++MlIgoNiX/tmR7zazQ+EBsvd9nbnPt91j3sN9N7wepbBpxyPgJ2yYNGuBxYTgg9+3nse56RXvRviMIcpHB/5Zki+CMKsgi4cXRGFKEC8bTAlP8ReEJsYQiuKEFQAvKAKq8jEE3KxivrzIK0y5T+axTByXgTiEN9HEAMesEPE4tgDA+jELYLIjElUIgPVOEU2fhGMa8QgBVEXujzK8IqJJNQIq8e7PtrQh9n/I6EgHwlJSU5SITAcY6KUV0O3YfKTVATkQHbotR6K0o9/HGUgU8nKVtrxjkckIxInmDxCSmqTFaxkKBXZy0PVz3J7FF7+RnVIhmEMjZHTIhHt10LwZKgsJ/Mk3AQDug/R8Y67pCYqX6lN7XGTl64MJyzb6JBllpOc6PQmz54EKl++0z6MBCdCHCnMALJQPcbkWCfnuc1+Wg+U9JwmQCMZUH8W5BrRHJJBv/nPhv5TipZ06EAJqspu2jOWwbyl0nLZKZ/BE6T6yWIzZ5lPYj5Tn6UrYzJHd84urjOiB7VoK6EpFmkylJ2cvGZK+ShL/pX0p2fcqMR2ylI+hhSpppEn/wojUs+hMhCf+OvoMZ82UYo+lKklxGlMKzpTiSJUoXIcnTWdWVagBlWPtKSqLdXKUbOKynJJlavQRqrRti7upAXi6etWOlVlGrWO3+umN7E6smgmsErYJCJMqwnYOvo0rWet5f8wukVDOjabc9WsUJbqVYFSFLSXtOpoRftPTb5Vl95cnl3byZ6E2nShBS2tbElbW8/KNJ2rZCxEtxra2YoTt7nVLWE3W9ykAJOtknWrg8SI2snGSLHqFOxgXTpcksK1QK/9yk1p65DovnS3D/mudStrxKfy9a5HrS4lidvdgoyXve017nyVkpbYmparhZ3uOOWbVUru9bFV9e9gyf9qPN/29rcE0e5WTjlg/u73wRDuKnCDK+EJW1i/4b1thssL3g6H0a9jdSd9SYzcCGmYwvqNagEBnNH+YZaI6yUwa7FLnppuF7EVhO9gUUyQHX91wxz+MHuHfFFLyRjIwv1vUUN8VBI/ubMpdmp60WtS9rTYvLBJcIozbOHVJrfGUt3ufR1c4f66l8v5FfJ5A0zlNp+4yK+EsXTP/GQ7b7gp140sWnF55f5QTLnz+nGENTbn4fZYyXI+rFj5OGgzIxqPhtYtZAcF6D1fulNIfvCKGeboC2P4zqEu80HIvOEpB1qlzM1ra91ctS0nOslSPjCaYc3ftDQYz1dlNAQlTeT/OG+azS6Gc7At22Rex1XUm60rmDG9Viur+kOWbragsUxnTZtZzx5dNVa4y9vG0ljH1e4ipeslbWfzeXLX/jSn5yjuQydb2WUptaxnnWtaszty5H7hq0Gd3y8P27nLZfC8a/3pOo+6y+72NbGl++sKZ/vcYg6zLj8Kb7kuG+Co7qmfOT4hc0ccT55OeK16HeuCj7zjDM5xyyDe7pKbXN82+3iqNU43da8Z2gpUOI8tPlf77pojp0b3PlMu8Yk/V0r8Prip641wNTMU1yl+en6nzlCc1/zNQ6e5Tlu9RShGUddh77mdMc51rAvb6IX8c8wLJ/KqW+blj457cG+98k4X/zixO4e5wy8884133dp8v/DXUZJTio947CH9ub+pjmCnv1rvwNaybYMMdFc73tuQD2vjrW55Zs593YJv+slHL/XOa4TwnxG70hOf1LKnVvSYP7mK1x578UbezDfnvOzTXL1uP/7bzGa5sbOudQb6vcrGt7ng9Zt6w2sb2a2H5+IpKvRpb13tRT88wyVyWlZn3DilJ/3qNxz18Z9e/EufPfntnXngux/+va+I89lfeenT9/UytH38+015N7IdZNyu/gYp4JYI9GjPpuzO5cBt+AoQ+67v+Pbv/SpC99CvTwjv+San4u6vl6iPoawP6UJQ4NIO+gCv+5QO75KO90zPAv/Lj+As7O1orf/4DQCLTwSJTvhAToMwcADXjwONK/8mB9IkUP4QLsOQL/kYRQBb8CEqcAXPT/MS0POkawmfsAr9bwYnsCCQEO0gcPm4r4roL/i+L1F+0Jc8sJF2TwtZ0AiZ0P7SEAuzEL+eEAZ78NZeENLUDwrjUA9rsAtv8AGFkPlOggfdsAjN8OIsxwmfkAh9MA658A+t5QrbsHVAbwpfCt9i4vfa7/ZaDnMm8Q3jUDggseHAML4WkRLnrxDPAvcMDhE7UN4usanUkBNr0RFTkQYFLBT5ULXSLw8zsSTMrw4NkQ350A8jEQfPLsvAzwuf6OtiEBdfEamCMI0acQ//DxEbt/AY0QkUs5EAyVD/iK/YpJAW3ysFGxAcATEQHYYUx80UqWsQUW8VO1EcF0sarwgN55AR3zHWgPHYTHAWjdETY+LfzO7oRrAqhPEXB/If01EHH3IdI/LvmFEdGUgMURDx7nF+qNEA+VHyng0kq6Qd3fHF6jHwTPLQDhDqFPATz/HuVJIYEW0kF04ZTxIgV+ki6dEBnUwjQygfEQ4EIXIiSRAhS7AmT1AgGVBbZHAYo3DMZDG+XDLfYDIXb9LIrNLkmjIaCyInt3IXe/IMFZEhbVAoh0n7NmUmaRK6WrHLUHENbdEbvWkTi9G7pLIlqVIU2SMt9w4rI8wt47Ir/80RL8EyLMUCD/lpH/uS7rZt+xTzILzvIKtRF9+SLr/y5BRyMPnvFvPSIx+uM0MvB5PRRubRK+OSMH1SLJVSNJtxHHOOQfaSL8mjGzezCS2xHOOy7qCym2bzGgUTJSfNGiklOPPwL2mTIALTx9jyNKcvFhlP/ILTHwNrG5GyNI2T6ehwIc/yKTDzN+MrO3cyCVlzGZWPLCXTMQePNC3TNJeTflIzNCUyPItSPjkGNj9yLTPTnGwz/aLzIuayN5NzLO+IN/swOOsTNI9yuIpTDo8zPQG0O3mOPQHnJ68zMRF0ybRzKj8zCiCzMSlyKTXzP61TLg/zQbPyOx1yNcWzFP/P0xfjURWfsQcXNEI30j09NEXL8p4YEy2nc5QGtNBKVO6AdDHJUfwGFNJ81EU100CvTkVfSkHVDzkHAkmjb0Z/hjWuFEuzVEu3lEu71Eu/FEzDVEzHlEzL1EzPFE3TVE3XlE3b1E3fFE7j9NGqNGjk1E7vFE/zVE/3lE/71E//FFADVVAHlVAL1U7pFB8NVVEXlVEb1VEfFVIjVVInlVIr1VI/CFEP5lI3lVM71VM/FVRDVVRHlVRLFVMztWBMVVVXlVVb1VVfFVZjVVZHFVVBaFZvFVdzVVd3lVd71VdztVZp9FeHlViL1ViPFVmTVVmvNFjbc1mfFVqjVVqnlVr/qzVSmxV3rFVbt5Vbu9VbvxVclwhbfyVcy9VczxVd01VdWXUbxtVd3xVe41Ve55Ve69Ve7xVf81Vf95Vf+9Vf/xVgA1ZgB5ZgC9ZgDxZhE1ZhF5ZhG9ZhHxZiI1ZiJ5ZiK9ZiLxZjM1ZjN5ZjO9ZjPxZkQ1ZkR5ZkS9ZkTxZlU1ZlV5ZlW9ZlXxZmY1ZmZ5Zma9ZmbxZnc1Znd5Zne9ZnfxZog1Zoh5Zoi9ZojxZpk1Zpl5Zpm9ZpnxZqo1Zqp5Zqq9ZqrxZrs1Zrt5Zru9ZrvxZsw1Zsx5Zsy9ZszxZt01Zt15Zt29Zt3xZu41Zu55Zu69Zu7xZv81Zv95Zv+9Zvp/8WcANXcAeXcAvXcA8XcRNXcReXcRvXcR8XciNXcieXcivXci8XczNXczeXczvXcz8XdENXdEeXdEvXdE8XdVNXdVeXdVvXdV8XdmNXdmeXdmvXdm8Xd3NXd3eXd3vXd38XeINXeIeXeIvXeI8XeZNXeZeXeZvXeZ8XeqNXeqeXeqvXeq8Xe7NXe7eXe7vXe78XfMNXfMeXfMvXfM8XfdNXfdeXYAMCACH5BAUGAFIALAAAAAAABfQBAAj/AMk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adkoYUTDbp5JNQRinllFRWaeWVWGap5ZZcdunll2CGKeaYZJZp5plopqnmmmy26eabcMYp55x01mnnnXiWuVqefPbp55+ABirooIQWauihiCaq6KKMNnrnno5GKumklFZq6aWYZqrpppx26umVkH4q6qiklmrqqaimquqqrE4aaquwxv8q66y01mrrrbjmauaruvbq66/ABivssMQW6yWvxiar7LLMNuvss9DSiWy01FZr7bXYZqvtqtNu6+234IYr7rjkktltueimq+667Lb7a3RjMmSJFMvQa2+9+N6rL76WJBQvQsVIEYzABA9scMEIH6yQmK74e/DDCUc88DALSWwxxBMvLKZC8+br8b4gL8PQvwpRsrG/rpysEDRiQuPvNgw7fPHMBjcURZhRjBzyzh+LvFC9Yb4kBcxhNqxx0AgNLeY2MmNMM8EUHyRFykgn7fTVEcMkJiX+duP112CHLfbXOlctNdVmn0by0WCWDabPUqscd9oFrV233QalgjdBew//1DffcicduEF/+124uYIPPnfbC3Wj+N10G+Q4mN1UXDg5h/+tt5jFJM6451+6/fnioYN+bONhVs726Go/DjnrpHsJN+GuY1573wGLmcpCm4O5u7+31y7Q5bZHDrjxxyNfvPG5Cz+885PDTrvyAkXvperAC5+5671L/7zyxCNuepfZe0+Q9V1iPz75qhG/fOmry17+l7LMf/r6W9rf5e8Jde8l/7FjH/60JLr76Y9LlqPe++AXQAFOT4ELdCBC0CfBBuYPdZRLIPW2hzz/ealzFiTgAS8YPwM+kIGvQ+FBKLgl9YVQhKlxX/jENDuCyIKDKkxeDsnRPN/xTnclROAI/2E4xCwVsIIpNOELjVhEJhqkh+bToRIl5zzisVBLLjzhDg0HPs39DYdTTGIYv2c+K6ZOg1EMjQyrSMMmXql+A3TiEkEVRywB8CAe5NIdxSjEOtIxiCR0o5XQOEYudtF14gMkESfIRgVeMUtZ5GMf/ThIQVYSj2MCoRaRaMgtdtKTX4TeGRW5SNOsUYFjquFAbhi8Q3oPiv/7YZj2KEVOktGTtyxkLm25y0lS8pJz/GNBYKnLXgaSkagUZQZJKcdgVomZWOpfKF2JywjycpppJMcjsRTJWvJSjc6z5jGdSSVVfrJLcCTnlKAJTElqiZYEyeOW4GnMUnpznJv0pTqlRP/Ib4oTn+e0ZSItSSWGbDOa/dQnFZdJ0IKy85kNXSdC5LklTbqzmRdF6EMh+kuH7jNKBh1lRPnZvnDOMEzmJAcrqVlI3I2JngKhaJZgCkZ/njSNN43iQAdCTH/+E6MLzaYZGdpRjxaVpEdFat6wCcpGslSgyvxSNwOqUNKcUqhtTCqU0plPgNYTqF+1oyx9OFIobVSiZ1WqVp+UUK9S1a07fas9uzrX8zm1mge10lTDqtG1Oimtao1nJv3aJMCata1wRWRUr4fYuormqtVMJUJWqtNWvvKlY/0STS0b2bvqMqdNfVxPq5pRYSITq44UKWELa1i2lvWwmFTsU0krV7D/8rWd93Rs9VT7UZCWFIKg7VJKf4olrpYWt7m1LWYVIlOxvvavz2Vta6E7XemuVgpHvCZTq0lc067Qs/7Ma5X22l3vHpejvYXtUjl33eoyKbu03W54eUtX3YIGssWU7EEoG9rKMm+50pyle7Eb3fc2tq/tHTB8EyvauNYXwd9NZmqJml7XFpjA18XwepFXU9reFrm1Ne+HjXpaxg5Yw60DLni5NNwxGTe5EIaxiMtbJZiSo7lX2uxs3TpitF74wDMOcZAdTGP0/hiDqM2meKlEXiL3OLAynjGOr2TRKBv5vCSuMHW1bGAuozjCUgVykMGpYgm/bbIdZvBlgchcNif4/81HVrCcT0zng4yWx0/2rUKWnGWDaGOx6RMziIV8ZSsXOqbyje+KFY08aQCaS012n2fwa9OsevnFhO5zpn2M5SnZeMo1njOYO2tmXAZXu7Its5If7eEiSynS2uPsFkFdpSpvGsq31vOFv2xoTtt1wmGucwxNumgtpZS/LZU1J+8808zGMs6jzm+xbZtn9WZY2MN0cq6tHe35ljrQ2PZyuAWb6v6Sesd15bOvg2riXZ/Lvq7Gda+l1GIxYbraFhb3dT/tZn2XWNrf/uapGc1hSrda3fIeCMJ1vVpYb1DZtqQ1lWyN7y0/eMzxTvjfFs5tdoPb3b/NZsY73ml6oxniav/eIbOdG2CywtnjlQ64hweecpVru+LW/be3k9zua4v64lJOdM1jjm7bcjzfOm+hoA89GoPjWb+XhjbQmQ7gifZ76prercyfHuutDx2qxAY2Xqd9JYfjFOVelfiUKD5ypJec4V7m9bbdrnBWY3HpWX9s2Hkuv/2m2bEuvfqGNfvzghzd4v6WOtbX/Xa4zxvXK4/x4hOu9VV7nZt4Z/zcEf94xyO63Mm+PLU3bndIZp7y9937ub9U7zDdu+2c33zOO/8kfgtY8b/mO9FNTXbJ43z2sgf+5D2f+7GLXq+nJ/7v5b585qtdSmz/O7WbX/i6i/3jPh+2qlffd4MgG9X+XfP/7VtOeNxbX/etvhzNAR941Rfz8MIvPsCDDXLzU9/qoAc/90NvPvh3OSH+Z3bcNWnut3vdN3xbZX+wF39VF1sul3gwl369N2jLt2Dsl38+NVSWh353N26NR3fB938F8XxREn1oN30LGH8pyHz+x3zn13Nx924ouIIWiCXHJn2+R4N21oCD92wvZ3gTyHQhmHwgSHtFuIJyF3kYp4N7VnooKCYC+FknaFskSHJMCIExaH8tGFIUhoBWqHfbN3+sd2Gvh4MzxoMjKHhGqIJbSISxt4Yi6IVvGIIuSGQ3d4VJh2dt6F5RKHBT6HtV+CQmWHQ5eH8/+ILvR18feIRkJnLr/2eDJ0eIQ9ZgakhuDyiHbBiEeVeB1beIc+hgSkiBQ4hkxseBpueBcFiHXoSBX8d1fzhoewiAipiKLtiI3PWIV9J6YFKGr0h1lTgQgdgkOhZFsXiInhiHx1iLSIiKy1iDGFeM3SaBXZiMtWiGQcdeWJiKzjiJyAONEdiB9YcaTmdfUFcQ30dw5hZGoUgltneJydiExyeKeIiJyEiNqLiOm8iJ8LiB+6d0zKiPWeiAZdSL+ehkpBePTOaGc2iLxTSP32hsZKiAQvdOzrY/nVh5/eiKZ4eQQmiH4/iETliIKdiHM0eQWReMTTKI4ZeRrZhumvhqCqmCDJmBIZmLkbiS/P9nc7/4ee6ojbLIkZo3igpoiAGZbR8pkhrIkpj3jw5Jh+S3RdYohERJjyz4klFCknj2GUf5jJZGlbwoiYOGhpZYfsaIkWJ4ln4IlEHpkQUojfyIlv4YjtnolPgXJiqZjgaYk2PkjceIlfBGgGG4c2PodyapcZQ4fnVJlnNplnnplrynloZ5mIHpmIkImU/il9MXlUyHkvXYlACZfYvJl3CImSKplW2ph12ZjF+Jk2DXk2Ppg4upTVapfJ9JldtIgWw5mRpZikpZdjHZmbVJi0/5QWXpmXRZlqIZfKS5hIDpiDVpJTdYmMrXfq4JjDtZOMkZnO94kcdZlASBj0EplEP/KZuW6STLKYqaeZITOXqzOZ2uk50j+ZvKaJq6aV8tqIv0I5GsSJFthpi2+ZOmCJIPV55HmJvOSaAySZ4B6ptMmZ6ax5lScJd62ZjouJftaZ7yKYOlmZQHaEMO6p7/tZM3dp21A5+4iJ4XWqDUeaALypUIKgXnKZUfSnwQqp8vCpwH2aLjlaEhd4vPWSX46SWriZekJZbW6Z/bmYfkmKIyeaK4uZ4z6KT5aKKz2J2xSWQQKqH6B5cVaktUOo3C2aMNyaHCdZNE2pJgBZ5R0o6K+Z9KKqA6KqNMqoKgeIdSGp4K2pvI16DSSaNQyo1x2pHvOacxmo/0yaK82aGpOKQT/1qkIsqZw+hJXxqo4Xmna/mnS2iptJmnXHqKcumm3vmaxHmlc4qjg/qihYqnh+qj11emhAmWghqiSJqGsyqeDwmneoqiN6qKkomonYqCkwqDVFmNfWqFNVqcmgqi/UeoPKp9viqYihqCjLqlrdmmPWiRChisv1qIyfqFBsqqlIp62gppzYqsq2iX5rqrFzmucQmaKfasB5eaqzSjKiqr1cmT1uqTb4qUpfqbtxmr9gqvu7mtGAeF5Uqq3IOpAJurT1pwqHqwpnSa9imv0mqjA1mrR3qv9LqQxqmdthqqYQqyoFqcHisQsWCwfAqrmzlYCBuukXmxLnuZEFsaWymP9/9ppo2KppKnplDCprA5skk6nupXqrwasODKsAUpPEADplYKtCF7rdWas0tarG/YrU2SqqgnE/i4FTUrlZzqqlGXrjCbr6KqR9xptQk6tOr6qU0bmyX7tktLf+7qtG2Lr1+ipV1KmVKrXMzKlDIxgEvRtVNKsSq1sXTaqz8LtfN0tv3qr9w5lfa4g4KLp2gLnOQQt8IauRZrPsfaskibdwqbtEwLuTYBJkxzFZMrroS7gtOat15lpHaLrWL7uaintjHrraFrqJWrjJeDudgnsh/7tLSKrp5LsIAKlX3LtjVBfCWIuhILrIR7jjp7vOoIuyOKsca5u/9aqUR7j3bauI//67vkmrKsGXG5+7K0i75jVLlYu6lC0yTp8Ho89QscyxSpu6k3e12tO71h+agkqrKUC74k24xzW7dBO8C9i7LKG7wGnKWza7wNO7YQPCXt+4UxwYiQgxX3a8Ffy2I4S62uO1c8W3sVababO8EBPKC3W69GO6YCTLLi267AW7JYer7Kmr43vL7JW8A0Ub/Ho8HPK5L5G7bFG7Wym5iJq69u27Edu7tFK8EufKPbS3kxDI48zMCkG7tdgrf867UGuZ+4+rvDyhMJmsHOW5/Qi1IfXKF640GYIE+dSExt3LNS4EE+W8d4XHt57CSRKrVhI7rZ1ARdt8KfuKJH26l/nMJX/wk2m1jFnnrFNHyuUBzCYby3V9IEIyQNHuNotUvBjAyTikRXZGy50wPE1OVb7ksON/MlLkOKGJpbQQp8U8KoGctaOSzL8tazn1TLdexs/ANbupwQLINu7sQQw3y3DTHIT/JiqrrKXpIzgAQzXWU/v2xhqUy8oSx/HEtijTwlNXRFJCnNkrQQx9wl0DxC4jwQROOnrqVnzWtBzKy+vFzNHFvOo7pabPdPxdxW3wzKI4Q/ozyfP3zG0gVSxPQQzrwlrezKV+tO0WmF8hy7PHTLcmfPwgdL9Cxd/uOzGd1lwSzMG8lwhmrRMygQI8y7zJvKCa0l53xAp2sQJJ2EH31YB//dECPsECT2SAu2zwlRxf18lQn10gUR08b8zNkl1H6zzkXoQRMNzBCd0rhLXRu9y0V9yLrFzYr8JD8NJX0YRAEdEWUcuNYMJZ2TygKx0ley0AzNJC5UTvrTT7Qcu2Ud1QsJ1cJI1dd71/2p1wv0STZGDjEtj1idtYC9xWBNk0+i1puE0FzS0vqTzgFEzXjN1A9h2MnMaTqNWDyNED4NhEBdQpC92FXN0pf9JKFNEEodfx4012MtiOOj2GIUP/OM1+R8z8mXz/W02fiz1TJbQkf01RAR1krh1GxV04ydJbANoL39Vg9dxnTdZUxt3LEz2hc90xY21XvNJB2NYR+9Mq3/ps+59RCBTdhG+Zcc3NfHjSWObT9IfRAWDTDWLdXnzVNZ+Vaejb+JLILmGTY/4833vdym094wPd/jDSXrHeAVk9rOZ1bGbdekjN6mM9u5JN7fPW+lLdJ4mt/0ct9how2EhNMYrDUPPtBWkTDn1DnDYOIRgdZSktyVzdavE9w+/D7yi8QRKhEhfksTMd+HPeMgXdIPFOMVUeBO4uIXLo+dZOQptOLq/eJNctqgkxApfjBRA+FTXjA4jiW47Tb3jREW5+PkYAkf0yRb/TFoBOWkQ+FXcuCgg+YFkdpSjjBRo2cQU+UnpOQ6pBAQA0LYjTkQo+ZanuWBLugoBuYGsbQ//01ed+7kI+4Swv09XKFhjifQBsHiiX0RDZ08D0FZPU7porrjj17OoG7oR+7pP47kniPkQ57WFqGEMt7oZCQRlu4kbO45An7qAi3pIGjqJs2cbNPlmJ5zpE4QiO7Ziv46t44Qog7oU1Lri5PshKPUEdHgjN7pC4PEf+0QRA7rBTHrw748qk4Rxf5rx67p1r4Tj148YfHOGuHteF7abf3o6f49NS6QTLLlczPqoz7vpa4RRG4RX87vQ10l717qPP49BW/GTN7sPe7m2bPv3G7wToLvXJ57Xi7sAj8Q42595c5FDp84ETHezj43H28Q60zo/N4kCU/iENHnGEHkFJ8Q3v9+4xQR8BFfEBuvdR2P8PqO7tye8fZ78A5h6St/NPHe6KxUETdP2YdNEcMM8bze7/5uqL9u7hcR2EWvEHeW5Uof9aosJSMfN9Du3VEv9DatqhcO7ACP8TdP7GRu7Ic99j8uETEd9rQj91JDNNNu1oDT9RPh8i9P9Qsx6xfxNYVONhaR8+S587az9sDt5GFR5x8RJVlfPjgv75g+EVeeMTie+RKx5x6RNVPP94lTQ0s7+pfOEbhA+sPj+Tu+B2ZPDinj+hAB+qEf+5xtLwURC/iCEflSN72/9ilp9Q4x+wA/ESQ9EcZPESVvEJsvMDtO+w/x/HaeESyzArgvNbDvJJj/vBNiTi/IsPtAExF4vxDN7+j1iOpT4fXCwf4w4v4SAv+Ovh+zF3lIcv/47yDAp+DZDxDkBA4kWNDgQYQJFS5k2NDhQ4gRJU6kWNHiRYwZNW7k2NHjR5AhRY4kWdLkSZQpVa5k2dLlS5gxF0qhGZGmFJk5de7k2dPnT6BBhQ4lWtToUaRJlS5NetNmTaZRpU6lWtXqVaxZtW7l2tXrV4hOw0IFW9bsWbRp1a5l29btW7hBxT6cG9fuXbx59e7l29fvX8B1GwoGXNjwYcSJFS9m3Lgv4ZlkHU+mXNnyZcyZNW9OCFmhZ86hRY8mXdr0adQrPd9k3Tr1a9ghf0U4Ftv2/23cubcSLtbat2TdwYUXZOWACZJiw5UvZ978JORtv107pw5bgAPsGyxU597d+/eBoBGKB19+sQUp2NULmGLe/Xv4pMkbnB/fPt5jG26qx16i9n0AAxTwMeAYqm9ABM9CojX+jIsgQQgjlLCrA8MrcEIMu+JEugY3gCJDEEMU8acKBSpxRBSHEkA6mhoUgJMUY5Rxxo9OPJFGHF+CgkXWGkTivxyDFHJIC3Eay0gik8wJCSZ4bJG/DSJITkkqq8RwNSet1JIlNUpw8sn1WNlyTDLf4+1LJMtUEyRXhEgCzQZLUGNNOusUDrov7dQTI1OIgAEGIUyAU73j9jT00NFsvP8QUUYPqubPP5fIQFAnO9yxUUwzTUzRNDXVtBgKaIIUhiXe/NJFGD1VddW7OGVVUwxYGxVQUyvlz79Xc9XVLFd3PXQbH3ybddJBsWPiQV+TVZaqmxjJJhtrWLTm2UtuXFZIIqSbFYYMis3uw2vDFVcoNHkcV810nBzVBze9deDFc+OV96VyWZx3yxPQXFeIJk8l9Md7AxY4pHqlGzhJKYypd1YKMujX1uyQPXhiiiUq+LeKg9wm1IIZTuJhFl0UM2OSSy7oYt9MnjEPlEX90wd2y3AXV5Vrnrhl1mxG0RWOcR6Vgjb089dYJHQ2el6crT26PJzyTXpWItw4ZkFvPVz/+uplk14U6wCr0VpWCogZiJMVh8aOPa7TZvVrtSGU4eubYMiDoOSgEBri/oBse29D2eY7wFjhpomCKQsqJgKQQyY0gl/+dpxOvx+HD1jBpYChGoXUkKNcKMGV/PMqIwe9vFK+pMADNPNVKJUX9CgbbwdKaG902oMUvXbuXPmyhQVm+BIGVxQ65YUYeOAhjrt55O84vXF3PsTbn2/OaekoAACEDhT4spSFMJEihuKLlyNxDtXTTnr0r9Q6fecUZpEGAgaAQQoQnKRgG4WGoQl8/nnQY3NvCWBk7CMggKJXwNz0zDcDIMAD/jQAAARLW5NYSB9uwj8M0uF1yrvVnBD4/0HzHBCEr5ECy37jgQkAgALzgwEABsAjGSikGKhoTQy+17/jJU9xxpLYCH3oHBH+0DQ8+w0DOwADH7AQBC/UFuYU8gIegc94/+Oc+S4lRCwGJ4hZFE22WmM9AzgwbjAAQQtYRISFpMJJ/Sue66p4tlRxUY4kXN8cTeO11vAOAFIgQAfGOAMaaEt3CRkGFNeIQePRQYflUw/A7PjIRNURkpyRgiyoJwUKpGABLZhfBwiggED+aQYPkM7cEiILJ5TLhjjkwfi8daxJxjIzW5SlYwI3uPqtEFIUGMACAOABD/juN2FTSDBwhkEqVs1ztWSmYmjZzMQQQ4GQGuOfrOc7Yf+2BgYYqOAxEanBN8YujtAkp1+eWc7CmNBl85MVNR8Aggn8Joar0xoGwZcKCyzyN8tzJDr92SpJ/lMxutOmtiBFg/pp04kJMWTSVhmDPshCFuRgUtW2I1CMtuWcGc3LJfUFAwhK8CZopGflYoAKgnDCSwEcIEdd+pWNvhQueLwYSJl4EwoEj5CVo0kqySILKGyQg3mTaVG1ElOjskWBC3Nha1imEAtW7gXUCE9BEPfKHiZVq0tB6lbNIotbXswHADAjTvGHkBlKZwQfYOsIVJkKhbgCBoUIp9W8elejdBWvXqEcyv6EybhxE6q+OQAObEACEuRgBjZQwZdesBA/kar/VniD114t6xO9XjYrshCBz9h5kxOksTUQYAEOPoBBKaggByGIIkoT4rWXsYtSZuunZm3rkszetirpqhwM0pG/hkoBAjlgAQTsCT4IkIC10unDQt5muZdxa7ZDdVDjdHtdlOQWu0yxJE9JmhDvsaawEPAN/yCAA7eWdxgJ2URYoWvNbgVwmdulr0e0W1+kuFdrxNwpa2KAgwNIh3+qLS8mFNJXbUaqXd6SHX4drJH7PphclFiq1kyZkKjeZAQzIK+AwZeD9N7kBetNSOlYFNtAvbFQEmaxxQLaYquoE26EUwgN/RsCEhyyvHBNCEF59DNime18MCbyZ15c5Kj4GG4w/zBGZ4oR3O+FIAE6bk1zT+nRE0OqVOEUIJK9XCScfXkqXhTcCSaaEDXWMATLLdhJC2cQmpZrVAs2G83EDOMI3/klcf6ab4FbXhXk+GJOkGGFP/qnIA8NlnpmcZ4ZzZLnCo57CvFpDaUwgwoUbKoKkbFfIRVfIV/x0fR19KhP0l6e3i8haf0N+Fgw5XrxGCHS7DOkbCHUHb5rnKa+bal5TRIEw42Cg211DCpggwCj6bEKIXOfQ0sOu4Wztr+2rK+pHRITt0YGpTCGMQxdPdGyCHwjsAGsW6sQ3goOeAKR6FWLtehr79Xa8e5IujEpAgzodCB5+LasFnqQQkLZv8gNQf8OErDmBLDAN1ZOCJaTxr00HWOlZhOAqOmd1HlfPCOW9AER8n3gZv/m2Wj+EmrXytYP1JDECHGf4FR9EFbgmpGxa57GXZpxm1/ktw9pubAGiRD9qfK4vvGeQvpdU8ESBEnDQJ6Ki5bzl+Ic6iWRxbcnjWGejpjTX6KBH780z4PgJBX+c2Wxhjx1gUod7SMJ+eDElhAbCy4Gsj4IEXmUghlk88T/NsgwkAlAis9u7eVU++BBMonfJB0hAk8awxHSdtY8QHs00J6TvosQCyJTkeG0s+FrWXjP19s3YEdImuWOijcXhM+tGYABUkABhKrr5weJ+w35FwfyMRLeoZ8k6Hn/r5Gq+7szheQpocfT3WECwAA0+FPseXRhzF/Q9m0EPN7s+ns7+h77GGk2Ec6MkPAKbtMJ0S9NaODLFVquAyng0ctL72H+uTGAu97+D7Vff4sJ5JbrHo8xeUp3g6Cw39CkFhCp+bkpYVG8vmO8C5IiHtg8b5k2/Pug+5tAifAx6DuIDIMbrUuITpMCyZuBI5KVAUDA1jAzhQi/KAqfVsq9fYqY1LNA9qlAGXwIUMGks0KI2vuak4qrBVqAAeiABQAB1BEVEAik37ic/LkYKUomipuvGpQeGozChugshXkinnK8g2g26wFBJLomJiIjJPSNy9NAlMkgmXvB/vAgKnye/ylsw1PCANUhOZMKBoXgsxSQH0hJIvghAObzw2HSN4NgtTN0wKZ7t6eDw9p5Q0WsO6/pr8opuoSItFGppgeaAQDQO9Z4Koaqp+IhOxf0DfO5qEb8HEYsRbqoNJp4AVRgQCfpQIRwr79KsD/xABDQxMHJwYMwPU88KbLhMvpDRbU5RWFsiB2Eq2JgnTYDwILYmIVpvgUQliYjJFdEmT5IjmKINgaruWK8GmLsxoUYBkyAIoYLunrRwpP5wN9xPtYYOfDjqRhYuWKYjVBkEB4Cx7T5RnzMHydwLXLYwJLzx7prGZBKqLjZOaDjKSlQI8ORuHqxon1cGn2MyIUgxHJBR/+CQL6akoI9Yo0yNAiA1BpYhIpiKIYpSENRXI9gpMiKmUiWxLrWEEfGg0VH8ZkWQED+0sHfgIADWLM1S7mSY0aD0EZFk8CXPBiXPMqC4EWaMDByGIaQdMqwu0GC/CzLyUClezLfSAAbmAHlWjMcIIEOYxGMNAhUaME3ihKlbMkjW8uWCDjW6EDii8uVO4jykzOrpDE6vInkQjbjwqAEADFxQz2G6APwccKh6TK3FJikdEumlALXQqUaEkiDCDatYbI/Y40cyIEKsKH94Z8DyIGxbA3jE63+AadtXMx7acy1VEUpYLgdfM2FyDa4mUOEcM0AG80GjIEEMLe4pKpwbCj/Q9QnNVwx1TwX1lzLVtwfErPI77HDHuMp/juIYqCGGsIBNisvY8M03xBKg1DBG5qishua6zvOa0lOx3wBqRQIqLyJ9TwIh8OZq4s+1tgw3awh3kw2EavLhNROHjhMlEzJdxE880wW9HTLYeBPcpihPqBJg+i5r3E/2quh0Dwkz7wgyqRP7XRACKwzbizQVTlQECUIYzK63hq2TrwxQYuihTNGNGHBOHhIHrKuEV2btqzRoVBHnKGAcPMvKVjReunBiqzGgftPxISY8sTRTBFRJU0IZ1Q3viuIufSvDUMZJ/i+vXxRDGKEALVHXWvSJb1RMOUJKYA8nPnIjHTNz8SB/8aqFwcFOCLdUOPJIaf70DFdEya904Gwtz6bPYPwP+0srIKRRErTGuMBn/FEUinRUz3JUz3VSLjByoIIyQYkAd/kkWWTodgsxOJBhYlLzJZi1DJx1DvVLwrwOFfYBjMdprd7P3GLgeQCsPv0L8LsJrgBn4gCqi7tkTUUVTUh1SaVAgGkCRnIgyithqMTFQU0CCIFzRwISxLAARxoUYZ4TIciMVk4HOIUUOP0VS0B1iblNyIwhlFYCH6DoR5dwXGTApSroWDAUjj9vzQphqmRUQfwkE7xViIBVyXdOTdoiFH4NiWkxiC1J6JrCGvFmTcViF98o8rSV4QRU4gVCjPNlv9ClSoF7Tt49E6BKIZ8slejnFgZ4VeRJQjEaw0fWAJBNJxNPSaOJQhK/QCfDIEDyLQvKUuCeAIOKIF65FUHKdkcIVmgJQc+pYk8sARiEz8XbY0PMKyDkzIcmAH9FLBaRQhKkAIOyNpd3Y9vGdqRlViv3QmqNKuSOr2ZIAcoO4AZSIC/5B8pIC4eKc2EYACayFoOmINtFdASWMmwjRChHdrOCizgitOLRNjWqACpvdDPHC6F+43xS4gNuQm73dme5VXm6VsQ+duSBat2TFcehM7M3J/e9LBja9PWeFmBkADfsFsUEIDKBZOzw1y/BVvZjQkfG9j+rJwrZQjwRFybLbb/wPSNhSWIKGCRyd1aMFHM2kUQzS1ZqkRTmM26U5gJQN2fCo2iD7hUyFwIaEABJ7HbEshbL+285b2P5i3Z0snJCTUp1BUIgIwB5aIy1sDZgTACNGHdT/WXRCxf86Vd/m0JY5AbW1VahohN+DXdIM3QgrjaejneetkAO/1f8Dhfkd2YGCSIhG0ZN2MIgTtgK4VXg1Ddi7FbJRDf9GAcCe7fpEnhnkDIxctCwy2vA9DeV5xehYjclslaFOBZHhGAC2bhCfZfIM6Jx5TJM8xYKRWwY5tVFmnfIvgau3XdfWKFfB3i76Dg8j0FVTS+9hxUhpBM4M3OV2SIJ6gcDigCh2yN/xKw4vjAYv5FBQt6ARueUmVDYoJo2RsarqkdzB8WiO414/YohkV4HSY4hj5m4+pw4/9NBVkDzzVq339cwR9lAaAkS4agW8HhAAnIyHxygKxC5CBeYVBGCnMUMVfM1LJ91RiY4bzLu0uNgRJNiFDwjQawX5ThgFA4iAio4q0IhVweZWYRYmBuiU75jWCgBjX9HgVmVi0dutZ4z4MQYcm9gBn4gSduYCNwC2ig2zNmgCighGHmKmEOZ3rxjd0lB0em34HI4GJDLbpciOJtjaxdgQBIBDioFxSAhrZ4Au+tW7uVAAIlZ6GIDrgRaKAASDnGCTr+HjseiFKGG9Qth2uW5/+sbYAhGIIG+BIOwAW24ISJlly7LQKDJheF3JqRXonHlLWU5uXolSoy5pGsbYJEGIIAWAEeEWm1oARMXt3JfYKT5gmCLmnWaNWfXokZCq5yFN6GXlA8bpllHghK6GfjDQANKAINSISq/g0O4FuugAZ+hmnW1eeijgmhtpexbgllFNKn3MC5awjCvchDJoedlg4OuIAhKIKsNYIAGILV3WS0mIKPpuvJZYCzxq2yzpLCVgmolFuBUEbZrFZ4XGocZpEiSAQgmFwOsGl5BueziOf7ndxfTuznOGw00UXRdglM2ODQhWgQLghppmsNCACKludsRou5/t7J9evTJgnSLpj/uN7tkZAF0O2MZFbYpfZsFlmBGbBlHsnntAhssJ5crk4IF+iGa4gF4FYIWejti8luoKheiOZeqabrAPgBPvhejkYLBi4XzD5jiYiFHugBKdAG7z6IoObuejHt+o4JSsUZdSaHMnYSmfaEL9Hts8CFgmnvjV4IS0AGgtAG+ZaCaCiIZYgG7N5t/Bbl/Y6JpmbCqj2I9TZeKbjn753urbjt6MZs506IbugBbNCGWCgGbIhwpCWIGe8BaTjtDB/nDQeJhdYaxo7m74UDvv4SwlaL8cZtBY8ChYhvJ3dyKeiGgrAEJ5/wxCaGHU8a/e5xlHjMccQZ4ITcL6nsjP7eCOaK/1luYAXH5YRYhieHcim4hoKIBie/8LO+7yxHGaLmcpQATwPTYpRxYifhgx+Q7e/1abVAcPZecxRQiGtgDTi3c4GQhvh2gcTG8zxHmS3nc5KA45tYuf6WjuEdCEW/6UTQ7OYW67R4bSVv7yNHiG6QDksvCBeo9Ghw8LHOdLhRdU4/iaOWtQ73jaf24yTnaQ7QaCZfiwRf82QfD+nIcYKA7zfHBgsf6e3W9YLudZf4cR75bxTXajQxcLTgBLv9bAXn7INYBhZxAW249eSg8zevcomYgicI7bDF9srRdrTuzlAf7oNI80w2ca4wgvY23jXHaYR49C958RuP9x7AdYc4Bv8JYF0GwAV0F1l8r5xN13eR8LsqE4jlJE2WTl2eenW1UN2sxdrJNXZXVwhsKBiH74FZbwhosGUFF3d9zfjKaW2OD4n3bU6Bs+GEmAKeQoEz7wpo8GesVXqKXvKEsASYj3loZ4goGG8FF3gl1Xme6nmTiM1zXmmFgAboxhkOQPS1IHqVp4kyZ/n25vU5j3qHt3KFCAVWV3nMxnlR1fp853qSQOjplYKFRmWECHDBKQK3Rwv7TXkpYIAfoGk4YG67b2+8HwhtgPt4r3GE2GaDx+xmF9Vr13vB4XuScOyFHAhH/vAALHay73y1eOJylwIUQAEGgIN6DoAzWIE154DaRoj/ly+XmHdxhcAF1QdpzC6Ccsh50Bccnhd9jajOVELlYQj5x1aIb8eZyTcLBlb81vCDIWiC2B6CH2iA9g5ogoD6evl9+kYIgE9xuzX7R03+rWf+kaAGf29s4pFsntpqtyhe7QcIKQIFwvnBRwoHDn48JWzIgRzEiBKjDaxosWKPjBo1RpPoEdfFkA4booDm8SRKcsgspWzp8iXMmDJn0qxp8ybOnDp38uzp8yfQoORCEi1q9CjSpCFlCW3q9CnUqFKnUq1q9SrWrD+HSYEpQWlSBlrHpmTQkGiACwJHOpTgUhvYjXJ7sCyrlC0HsTal9cB2jSzgwIIHEy5suCXYxIoX/yc97Pgx5MiSJ1OuHDQKY6IlLUNFgTBhyEQrPuPl8MQltrhzM3Zz6Tlp6WM2XbDmbPs27ty6T2bu7Tsx093ChxMvbvw4VQa/B5pGjjMU6ZBNhqwtzYFTS0tzja7O+DcldLB43bqMFS1WxFgZpXyPGE3atWXO59Ovj3w5/vwWt9nv7/8/gAFmhRl+RQjoEkighaRBENXhhYJLFA20UUjdZSRfSiCJhxd2LWmTkQvaRPOhQOhJxFcPLhy4IostPqUfjPkV4yKNNdp4Y3GU4MfBFDiapeBFQwDhIFt6pSTNRRolaaFLyt1VmpEoYbOaFCp6RFsP0uC4JZc4xvilb12KOf8mmWVKVcRy5N1YXUhFzEAkW7i45EKFBSBwZwECWdgaYhviJWdK2lGppUTqZdSRmYkqShyYjS4W3KKRSjqpmU72xkEoOHLyGVFABADnSJmiVAwyISGwwAIGqHrDAghYiChKm/rJlqgoRUOlFLBCdGtGyFD6K7CFbeMosUrxFyyyySo7H4G9RVnjE0cFoQGoDRnYkoQVTXBDntrqsEN3JqIU7ZMPvoUrMjNGhGKW0aS7LLzxAlUsvUjJey+++RYGjW+b4fiVUUMYQRpez3qEZEU1cBtSAQaAK5eVKQEMG5Rz6klhxBFJMZdf4raUDgb6iqysLPWaTNTIKau8clATK9b/HI78GrVCItU2FIXFG/eAwAwIENVDwwXIRWhKiVkHKEqlWtTDQC5I424xy1ioDUwYLHEsy1mXeTLXFZmkNdhhix3RwIxdi+MURx3xKcFsUZISqRP2YIDOS3anq0dpzzrS2yllexQ2WK6G90mgEAFDHmMrXmPXjS/+OOT46v1yhziWXdQPcLQ90tm2WjTDBEpiZOG7KBkBpFHWdX4SwkpZWJdLFMAAgyuR2+5f413fvjvvkcqsmJr/GoXCQZs7ZIRLrUvBc57rjb5axidJMFLqFbdEp+vdYQNTNbPDcELv4ReXO9fim3++jS7D1jeOOpaLV4/Xa/um88srIHR3RJ/E/+9IcACB5kWsg7OUxCIxFmpPS/LgPRgYA30OtAz5TvbACVKwPhpSShFOw6VmHcU6CfkaSgqYMPoxTSAKMMANDDABV8mFcBHRG5CCMIQAaKABzLEO+07yN6RYCEOIOcECKYA1mbgiZBU8olMiaDIkMrGJuAmF+iyCAgbgQjZislQHrRM8HdZPASRcGgImoIPQbaR0JxkY6gTCgAsMYQY0PB1eVncw1XQnJgucXeJksg0FGtGJfsyJEuv1x0ES8jBTAOBAJPCEWpEJkVksjQaPJJcC9Kx+OsvIDPCXke21pAhnCckMitAEDQwhERpgC/Lkl73VEKorKTHGHWdXu6rJjv92LhliIQkZSHrlspe+1MoTJGCE+CnKfUjx4HUsJpcdgGtpGVGADuRCtZS475MVaQB1PrOCFbCFmCcR4Srn4kKPlCKWMCCCK1OSDiDOjgIuqUYef/nHXRZLnva85+0u+MjSlIdhC5iAM3tQg4dxpCWYSeNAGGSzD2LLgOGCiQzMCYNqpGQb5VxgKVyiwFniE4n0JFZHQyrSrGGxetbzG1FOVYNuXXIBCpAL7E6iHGtWREgL3aJHukHHuUQPJduQ6OykUIoGRgQDPoglUSGSTogAEZ0jpeBHHfXUqVI1Xq855tGSV5QC7EAHBqgBWHdgAB1osi8uQRNCpeCmhXIglUX/2+nQqjaQWFqECHmIqDlxKZGfzo6iVT1fVBv118ESdlHhwap1GMmboxRgAmAFa1m90xIdpVUKnmJr5U6yDIcODiYiSIxEZeASWLZTXYXdXWDBBKnTsra1LiIXYs3Vks2Gcy4+PMlBOUCUabHVJdeQC3dI9xJZUAAsQM1oSy6KR9dG7nep1Q9zoyvd/0SRKB40mESuUdu5NIlTIRmCH27qkm6sprGPnUDztAcTV4BWon5NCV7bOYqaYCCe003Wc2N03/3yl1EUE+B4t7sRPqUEBTQdCANqZryGRPIklkiSF3XwWAPMwAAsnMs0XYKB9przlrEkwkyqAcSk9vdX+YVR/4lTrOLJyCq2eMnhYpNioR6MkxzQqewF2ObBzHpkh1KYAOhKKJACKIyMLYQJOpUC1BMs1SMYMOd7W7KNw81OrytW1Inxc+Utc1koTY7J5fbJFjlKhLY8nLHHPnJggSghLQuFkIcsooAbsHBpXjSyRmKKknIUV8kSnQRiRGBO0bpkErWEAaG7rKiSZfk3in40pKcyvcqyNS++FbBGeiqRmeo2NF+5LmoqUgA6/6wHE3jpgGGSDg7HMh2xk2geOCqRasR3dsiN9NYa7RvT4rrXvo7JLwRQAgtEBBp4EYkHvXkSncrYQvo7yVVD4odsehBpDrbIBHZQlAMqNSWb2LCfzf/pzpa4Aqizk0Ep/OoKKt8xyr/G0TCGpWvGWPnd9n53i6UgACRYwIMVQSYIUYLpgoLnKECg1oITotiJWMQACih1d26bEiaH+8OgaMmTzT0QCkji0He8t5jUMW/FqAMYID/5u38RgZAwYQMCUIJ1Es4BnDK82cJNCWzFPBI4H0lumYQ4T2HC6IrfEdApkQXFpUDXi0gUfCi/0RlsMXKw0OPLT786l0twFCYI4OXIHIlbUQIXm0PPJdVF9klRgj2dzYBCP97B/fLHPeMCVdYn6XNSgJoHq2P9QFMHixv43vfB31cWGwAL10sAc2Qq2yOpIftcnu2RvY1kgCeJ2+fqJpD/MI5VhRc+1FA0Sndxu2TVo2814V009L8fJfWuLzErMpN467jkwZAXZ0vyrXOHwLjmFSGrJXXWMIJmJM0okYHSYRASCgyABgIB6mcxzuogCv719mF9Y6yvfdd2JQIOcIBvXL74hNDcPQPvVUtybtI4atUiOyBjQF26EU17ZFgLvAgAFgCA5Et0wykpR9IhBVCB2PYJyOph30UUoAKylgB8nwOCX29sgOI12EmM3Zl1B/1BxNkFkHVgV0TQhkUgAJ0J2SVRUllJ3kmQlvdYxAAoQAuAAP/llUtM3wIZ3QL+BwIWxQ3uIFUVAxM8IBCGXwlEgBU53u1JU0s41+7dTEsY/0r9CJQUsNQlTcACHNlLXFTyVUQHLAAFPMCbAFWioUQ10KD32B0PzscB5mD1nSEbFhInbAAQxiEERiC/BYegXODdtMTkLGFD9J75dccO3ABAXUwPMJNcmFFKyM7zKZ9APMACPIBAzIAHHJdLlMLp3REF8FobzocaDsQmfqI8FUMxHEMElAAcyqEDLse+QcF2VMiM6ZlEhNn6sUX5QYTyXIQCLECFqYoujqBGcJJLlNsiMiIFLEAHDAQI0ABQkdhJIB/RLZAIgGJ9dKJASKM19pK6cEIECMAPouL3/QYT3EEd4AFwyY2FACNKbKBFeFDYncTabRUCPNbnZUSGYRwjZv8hBShAClQEAAwAUNUbOcjbM3qP/13jfaihJhqkQjqRKJIDK2yjN37jb2zAHQhCJFDIjPVAPXqEEhYF4zUhXFlhS8jCZ82V8gEADFbEAABA040WGcrSQh4k9sUkTfoSFJhiROLHBhwCIQxCRvaAxEkEB80iWwScR2jX+cHiSfhARczOABAA3gkEDYAArAmeJQ7kudXkcWCfUWqlVzLRjByDBeAkKuZHGRyCHTBJS5SUR2pRgB2hRrRG9aXDPQpEB8wAALRAVFLADLhXSxRDVF6EB4DAMcbgHd3aV+qGKRAD6yWmYxKSNpKlHOaHAIxjqnXSf0HSDJ4fAqVExgUVJLb/QAcAAAHoo17CABfGUnGR2yJeRD4qQEou42MKx9SlwynMJm6Cpbo8JDeWJX6EYx1EQmdKhDHxYULwWJmF5EYEpUcgHf8VYwfcowespEstgDLekVN5Jv/hnwJQAAEY5h0BZG5KximM3HieJ0MWAxQgQQNOZn5IIBHi1vvgxaXBJYjEBN7lI0vW5fM9gAL4Y9G5hKCtoEpCpRQsAHh6TxiiJ2fo2m0yKIQykRRYABKcYhDqhwRagBWxpXW5ZUs8Hh5G3twNxGhmoUU4ZQqgXksclfLVZQs8okAko95FqG2kYVTRKI56FDmQomQ+IIzsGxJ0GlGOBAVKhO3ZJ43BxN5Z/wSLnujsvCAmJmRE0CUj3qMjtsBAAEAHsGgsuVuOSsZzEcOXjikFNSQ5TIEF9OaF5kfLGSemNBSS9oDxNWcAmqSTwoAHLMAdRaO3PZmd5uMAqGSKShSZVkYx/EJUmUKhLipUkUMx8GYcNooSrKN18JzYnV8GRoRAOumdoqbHYcBqeUQABhUI7F9FTGXTrSGjDgY9Semqvqr5SAEUtIGFSiSMJN74pd1JgOhRzBgKeoQxFEVQDePsdMAkluFmDmMKPJxFOOKfwWpkiKISbYOrQqu19s4ojmWtzmF+OMDs/UlLKE2I4t4VYmVptcQYNuVdmibewYAkmpOrXWtk5E7JyP+rvTqQKEZmrcbI94mfQyyc+cWpUnqEMwogJSZQsxKAaJLmDLCrAlxnEN0rZMhCOZyMokosxqLPbm5jN3Irfjigyz1ES9zitp0jTGzqUZgbM4pqEBljRXjAaBLADMwAgC4QEVxcxjqGQKCDoxBDqOYs0GLrjLACe6YivzoAfCLnOwZXd2wkSoCbwf6jlMXg84UEngLAfi5QHwXtvgCD6elHOpTDz3It2YqPthqtfoAsv6mBSpxfkr5ESUbtoLlk8kEigTYlDLSAAsSSGZatYNymlsnC2Pot4e6OKKrB2XrscjzgvtlBnApdYArrjCZXRRyVieKtF2Ji4YJpYkBEtW7/LuiiFjloY28erQOKIx6UbHcQGGvmnbl5qUQULN526gw8ADSqaujmru722qEWgxRA6pc8YDha5PN0x3B6xLeZ6+wEI1EMq0nCgA+4oNbuLvVW79WJ4nrCoen26x30ZEbOqagq7wkMLjlALafi7ew8wLFWmfW2r/va2+FSaPAC4VkSQtkNV+RarbnZ4EmQZPPWpbkt6PsOMAErWldsiinCiBxWJjlmxK9KxNemrLnFayIqL2IWMAZnsIpJqyyQLhMoMBAC53y5RPK6rkSNW0qwl/KurAa3sAtPl0CIItEKAAgDYdJOnAlL1M1Kn/KK5wv/MBCzVjFQ6OF1qxxmaBHa/6j+AtXW0qn4BjEURzFzqYtYJvDHouIGtAEUpKvcmlPfRkT+LrE57Z0Ul7EZFxZTROYHX7EcJkEGCIFRmBsMoDBKRLAE++UZ57Eei9RAbCwN/wb4yaEJOIAJJIEQLAHTmZsIkO+SdnEs7TEkR7JINeR6/jEge2MhHzKxmlMTS4Rz5vCHSbIojzI+VXER+0ZEOoAbC4G5ieclBigpx7IsF5IonkMpnnJvpPIq35EAz5rywgAFz7IwD/MDeaKjQoQHXzImu/ESwMAFk5PyriYxTzM1l+nQbqMyY3IZRAByQoTsxvEAVrM4jzMF3SQuL0Yq/yASa+ovdzI5vzM8R05Yav8rKqcy0iIBFAQrKPNtPPezP4eNMXuEGueyPatyBiAyOJ/w5/4zQze0yJgpb64xOhd0IR+0GMcSnzq0Rm901mAvexJ0RA6yCWRABjyvRAUrR6e0SqsM4lZoZhT09430IUvtSte0Td8LU/DoOSsFTH/fLi9QL9+0UA/1pJgpmnLjRMN0RbPyMxO1Uz81l/AdUzwqNie1PZuACZSBBTQeVHe1V5OJLMzqTiNFT/frsBXhV6e1Wt9ItloxWJS1A6D1Ws81XbeIviZGQW9AXe81XztH9fmxRB9FKiNBXxe2YfsHJX+0UaQysR22Yz92fdDzRaTyMeAuZF82Zk9G/FpxKgv/QGZ/Nmg/Bu6mMcd6IxIsdGintmoTRu86JEQCIRSstmzPtmhHhEefIm3ntm47higeAyvsNnAHN1RYtnAXt3EfN3Int3IvN3M3t3M/N3RHt3RPN3VXt3VfN3Znt3ZvN3d3t3d/N3iHt3iPN3mXt3mfN3qnt3qvN3u3t3u/N3zHt3zPN33Xt33fN37nt37vN3/3t3/7nQ+/hBQEeFagzE6YWZMNBHPWxFBKgeUBUkA7qkXsREVIhO9GOEwMuE5ouE0EgxR4uIcPA05wOCAJOIEjxomfRBNYRBOMeIoL3ItLxEXsAXFfBYnfxI0fBoh/uBSIuG3MeI0rVYzzxpAPxUV0/6VNKLhHmFlPrHhFtLhOXDiGVzhh5HiSxziPp8JA+DhnNPiDjxSVyziGy0Q1jniQi3lFeHhPGAVqJ6sUSFyY40SDC8SX2wSzNZmZLfhMMBvrkgOT08SAn7lSCXpItPliDYuZZ7igDzqOE4WhT96iBySh66BO3PmSx/lMBHqimzmm+0ShB0UCzgulA7oUkK+i28ScSwGSk3qZa8yYJ7mj60Se55RA9HlMWDmgk69AmLqAn7mWh/pPALtPpHqdd1Snd7rQvbqiR3pIrHnrQbhAwLmyy0Sq03mlY/isX7sU9PmfZzquL3ujT3i4D/nvDNe0JyusjzqrX3mre7tRaDueI/+7ohf5ufe6vFO4sHu6uOv7u697uDO4Uaw6mU95vS+7geNEtkcEn8N6kcsMuttEudfEr987tBc8TVS7g0/VsVt8jAV5RfB6n1jEo7+VvXD6m0N6uwP8URS7TFh6ckb7Tiz8y3u8QCC6u5d6ulfEyLt6zdc4xQ96yhs8yKN5v7N6kAtkTShFTrh8RCD4uPs8xwvcvou6yIP61ON7yQ+8QAg8ydc4xm99xaN8pBv5s99EwkOEzLO6zbu7m3O91Ac9TEx8H1v9z188UrC8PG083Jt73fP83t96vud81r8EMmyW4beOtEuBNBj+m4OvfCYF3k8e4zv9zL+55S/DwGrM5A//BLdXxORnPtl/+9v/PVfseDD4vTELhOnbe83LhBLyfdRfPeuXvdb//eRtqtEPPk0wPURQftIPRIrL/s3bfsVH/fCPPdHrvptDfdR//UC4fcgnuPGLPe3TxNmTQ9rLxOqluHMt/0y8fkpMfCqkQkTIfZlzhZanf/Ejf0Q4v7XnvUXwPtDfOcwbvBSYg6puQ1TyOrADhBSBA6UUI5eKoEByCxk2ZAgtYcSEURxWXLhMosBlDjNK6WaxYseOIDmObIgx40aS5Lpl/Hiyo0qQCbdJWbkwoqyZERlKNCjxZsSaN8nxDJqQaNGEOpOKBJoUJ1KiNQlCJQfRqdSg3bhyrQpz/2BXr00JDj36lWSwiMOiokWYkO1Ko0oT/pwLUi3ctgMZvkVLFGtWgeWgRoRG9u/KKIIHHibaMmPJyIgZF07pEHLEl3LL2iSq1eJdzokbzvU70C7o0HNNi1bMWCBFq7Np17Z9G3du3RdNlu5NUpbQm1RJh9T69LTCm4Fhy16JUqLMvQk3k4StevVkhtAjSreYmbpD7gm9Sx647WxxcsWe0v2a3LN14aPVMwzu2jxfyrCttg9NXD/ArgtQPu14+63A89Ij0LiEUulJq+QeXDA+oNjDD0IHMwwQPqiYY8wxCuMD6T7sLFpswBBJAk81kfar7LPLGmIxrJtKVHClD0dssP++hXTc0Te3eJIirx4vPC5CDCtC8TrndnsSyiilnPKm8UhzMUaagFwIwIGYSlA591ATM0yQfhTMSYusHMi7jqrLbsAy4RRtTY1uolGgN+uUorwgO9spJ0DR8onMLf38c04GE5XzUC+zjNMyJbtk1KIzBRORwT0NzU8gs3jssdANw+yQQlEFSg3U9lozsSJLnVJRUIJgbZRSh5hM8U4EsaRvwEfJw8wlXzvd1L9PFaWV2CTrmm5TZitUFtSFbm2SymqtvRZbovY0Ntobywpp0lobNdWmI3t0Nas0xYuJ0xrBjLPZXQ+MLleJ9GT33U4XrdXcAIEiUkln9eVW3IW8LQ7/wX35E1ZRKcJt1kd4e5SXHE1fHLjdgvuVYkIy+9KwVGfXK9ahjTteNVp0X8V0S0tvmhbXFXVNOOOF87VzxmBXOhjjhs7ktTiXY42PVI9J2vjZr5AmCmZqs30a6qh309RmoOH9cmiAMypyYonro1qwNxuipBKvBaLk5gH7zNlsPq2OE2tkIX17brqvi7vm6xiu28y2xYVNGoqz5lthrgcyXKCO30UIvsQxCbhQgRDXGnKVs5pV7l7T1lvmtu2umuDrxA6d88EJzxx0bhmPiPHHWSUXXqlln512kMC+1Ea/IY5cc9Nh24Ok250aXeDTYVe7XrPXLr70knWH+Pnc/Wa5/3nfU8+7etSvJ337hZCOU3HrYQTpe+O1H1/h3i3aY/rOzf4cfe7Dlt7zzbM//n6Gylc//fxr/x+AVBKeUy4GN+p1j3f+G6Cb7Nc93S1vIXhCXgMFgzfm+e+CCMxgBeGHuw5m5YAO1F0B+Sc/wYSvf/EzoQfFp8LzsXCFBHSf1z4owxYOb28lfCEIb2jDHvowhS4M4BCJmJsF0swhPDPfDgXHRCRWzG/ES6D/Hpg8r0FwhBbZHwanqEEl6tCJBvrhEzcIwzCKcYxobMgWGYPCGDZRf9GrIRCxh8AsgkSCGLxjEHG4sz2+EY5dNOMa5UjBQRYRkYlMyhHVCMiMWPCMAf/7I1jMJsVCOpJeK8kjbLDoN0heko88nGNHIFlGOmIScqCMJORMGchWdsSNdTwk/rioylW+TpCi/E770kiyW+Yph3qcJC2FSMxivpKMilTmMqHIS+AMU5a6ROXrGKkZQ0rzlzibocQ6Wb+KsPGYucRmEqFpzHFG85TZ/Fs51bkScGYllu08mi3VGS92snOTx7xn26RosH06E52ufOc5zUlQZh4UkdVkpThFUkpk+rKggVQoQSxZzipq0m/dNNsn2clQVz40UNf8qEcbGdFA0jOgydRdPE1aUpCm8p/eDKUr8zlLkkL0pe4apUtR2lGU5jRaCBVq7SbarY7eVJIApaT/1yqq1JZmcpvw0igNtfhTpELui7V0akpdetXXWRWoGltpMBE40HQ+Fade7ZpMK1JTg8ZUYv0kR1btaNGtes+qYB3qXqVW1GNNkyAOVWvByulXj4j0pBm1Ijd3KhGO3jWsBYusQ4/qU7tCFq24HCzHyBrOvMKVqr0MmFvPutnGhieENu0pZj+LWb6+9mmG3R1dw2laxJbUsE1lqzohyBLF3haiZv2oVWlrU9ueVrOrde1xq+o3lkbWna3dbT2R2yPSuhK0cZJrcd962ffN07LLhe14BXjUzQo2u0vMLXBxetGoxmmqEnvsdKmb2qxQ1rXhpe9md8fcmcKys8aV7ndF/5vU/fr2wOkVXYC7e1f9ErjAmiXvhKUkW6Jwt7TQZS81o7jhr/72vROM8F+Fq9KOYni4+WWtdyHs4b/i1bkMLm2Ju/pTG0P2umRUMGy2u2MqQpbGaeUvhYmcLQvLuKH2LW1hOzziF7sXjyD+7yOdLFmw6g6/B9awi59s3gdL7Ln+BWyqfFzXA+eYp5BtcnVfPOQqKznDei3ynGtzZD+qOMF3XW+Vk9W23qIZqlMO7oBDS6Ivxw7OJnawl4E81kS7NMgwVXOZbQpoA7eYq9a8c54XfeBIJ9e8dBY1VOzMZoGgd9L73bOg2yvlXfrZ1FKYL6YzLeTzxhrJit6vXg8Nvv9c17jXS3Tzm0MsTE4z9ddpVS6t68tlyY4a2to6KoqTKWZ5qmnNY+4yrDHKbWJ/k9ASox+zMxutYINx2LgGb9vCzM5PkznVxy50W+M971pTdNz2bra2m/XuNqc72gG3SqmdjWp5i9t22b73h70d5Ybze9b63neVs0zucv972Ra/uJVj/GghhxvRfFa3wy1O6T6OnNVKOrdWxStwlzdTy3OtbL0Rjm1+OrvPylusVFFOyJV78efGtfbEiZ5yIzm6584LumpNXlpL47LpDNx0yVlc8+auuOUvDzjBKe7xS0sc5sgWeZX/7OqFO8ro8I45lpPOb6+rnNFaRrqz3w5qmlv/3e3FNjPVK5nsr4N96QYFuNYJv1Sw22fmBw95RVbN75xfcefwbfvIAp9hagN77Vjfddwt7m/O1r3Nnode1LGL47sLW+EVubyyq754cFd+pIXfOue9ZnC+k7vxZ9+2zrvN+66nHeOJ3+jkrz124D976Bv/PPEjO/rTo970iod+30FP2NYLe/C6R77soc111Qv/8Ey+ufH5XfaHa598IMf+6iWt8eQ3H+ckxKDn291o2OuY9C59+lpvH9d84137Hg8AfU7z3I/7uo/25Kv67EnVUk/5BJDneg/yCo78jm932I7uFnABIdD1vq3K6k/u7i/Nng+D9q/N8k/TmC/jBrDo/1rwAAXO+8gJz/qPBcPO/yqQtyJPxI4v/URQyNjP7tzPB+Fuudxt7jzw9Qow/FBwtEhw727wmZxQhDxN/dDtBaMtFhLwajQwA51Mt8gtGsxO++JrCy1wA/1uKZhvy3DwAeVPg46QB2PN+aRv+ixOG6SQ6ahPBa/PCrPPBa8w2qYN/Grw/RwQ/shuAcnQfETvDKfu8N5vDc0w4YrQ/tgNDY9uCKGOCTWRDktw/KKwE3+MCjMxqABxzrTQgPYwFOeHDedlAp1NEQck4gjRD9Wp4h4RElEqBtEv1kBQ46rQ2FYxD2mwA9lG7FRx80JQCWnRFOlMEGdwCYXx5BwveMQwB/+7UOmWsRgbAgjVDhdJ8cV2sfiS0Gx88fAYUQ7TERvzDgmBRQ8NDQ9nyQjBcfuakcJQURa5sB2z6QvBzrB6C8ogrhXbcAFvkRnpcVPEUfkW0BxpERifMBqJsQ4PzwQPSx8lMQ7jTx3t0eWeMfOkcck+kRon0fcQcR3jCCH/bxsX8iIxkvHwcf7gkB2vThlBMiRtEv/OTCQtohtPkA9jMiU5siMpsW1sLyKPEl76sQb/MRFjbRZX8hCdUg1zUfxijiotsSVHUiMHshDj0el2MiNdkhe3kiuFksg8Ugi9svTeMQCr8fzGcPLQkSx5kh4vMfj0DCbLSibHkiZ/cRM5USL/rRCfwFIGcfKJ5lEbsc8sJywvGcMoCfEvgWkgmTLWYvFuyvLKPGkqg9LmrJIeGxIqazEqxZIvZ9I03fEYT9IFObMsF5O80PIb1TInU7MtSfIVTXIfKS8x+7AnOe4j/RIvibLz9nIcs7EmA1MwZXMELa4ie0w5SwoxjxMXXRO2GpODkBEptWsuDS8CYVEqSbM2vzM3izM8X1I4H5E4WXI7y1Mrw/I0yZMhmtMura/TgFM6mZE6Xws2D/I5/047J9Malc8yt0cuy7I35zA273MlFTISjdNrQFPYChQ8CXI8u1In2fL7+pMIh5M187PIrPO+shI+w0opFzRAI2tAHRMz/wexDCu0QdmTO0PzRdUJQvvwIfUpMukTORFIPkWUQt/zD0XTQ/XTtQ50PhlwR1lxQm2wO3HTPVFyN7nISDczSruHQd+P/o40ujoURkfUQpmTMLkxR9dpFKu0toZ0qEDUKR4TKnO0RNXrRDcrRa+zPZdU+QxSRrl0O9Q0xbBSDW90GJM0UCEz+mjzSVfTTAUs1ND0oPYzTzWU/6CwTmN0B49vTs9JQie1MO0zQTnVH/mUjLLUR2EsURvMMFnvVJsQQzc1O1cyOj0VPxm1Uc9TAbGTUFd1NNflLa/x9zQ1SG9NNUvTV5lURq+yHLV0I7nyxlIVMCkyTL10BUMTUAVPVv8RylEVc0xN7U3RjTK9M1gztUvFtFRHSk9dcTpfFcyQtQfHdS2ZNVJvFUxxFfEgtT7Q1SEXtVoVCVSpzFbb9Fl1MU4DUvueEvsysyipVEHhlFalteP+tFxzVVihtVAltUKjtWAfNl+ttUhZdCLhlWJdsFudFEjBNUinNFi9tBav1F59bVR1M2GTk151tFWtsEdBUVDlsRJflosydpn21bFa1k3X01yb1FLFM1x/tFcPNWJB1mfb70HVdUVjVmY9lmqhsmZPthYxVkh5VpmutQ+/dGZ5TGiJtVLLLy6n1fLqsmVTtmlxSVSZj2SR9mjBtmqF7WrpUmo50ArjFmK5VmP/PVMz+7Vj/3NJQ7ZoKdBOtxYDXdRYca9tvTFd1xZt2/Vmb7JyaepZ1XNJtVbO/JaIvHZns5XLtlWBAvZEoYlvhdRkGfdhVTZnn7ZlU3dZ3dUnabdg7jZDbZdMOZRdq81zi+hx0Q5rgxZAd1VAjTZIDXb4sHZG5XZPF/Zi/ZR5J3c2L7d665ZmM7d5s7Z3Mc8qf3eIQFeD6NZf5RVgjRdFz1ZrV1dpUfZ8AbdMjzV2qXc5rbd+sdcT5dWf8hZrZRdfwbd2gvfUgDZmSddKTRd9F3duFTdwWbd7ccp1dbaNoDZxZ9d+UfWCVdVQgbRvt1dIOxeAA3hjoRF/IZJwh9Vw/832W+n3B9XWYYMTfnlXfuGWhf2zfDO4WQkRd1m1hKdQhmG1WEP4f56HiIvYiI8YiZNYiZeYiZvYiZ8YiqNYiqeYiqvYiq8Yi7NYi7eYi7vYi/9NiAHoi8eYjMvYjM8YjdNYjdeYjdvYjd8YjuNYjsc4jJlpju8Yj/NYj/eYj/vYj/8YkANZkAfZb9ygjruWkBNZkReZkRvZkR8ZkiNZkifZAA9ZdigZkzNZkzeZkzvZkz8ZlCPZkC0ZkULZlE8ZlVNZlVeZlVsZlUk5kVxZlmeZlmvZlm8Zl3PZiEcZlsNXl38ZmINZmIeZmIv5j3sZeI1ZmZeZmZvZmZ8Zmq+Dl/+ReYij2ZqvGZuzWZu3OZNrgZq/GZzDWZzHmZzL2ZzPGZ3TWZ3XmZ3b2Z3fGZ7jWZ7nmZ7r2Z7vGZ/zWZ/3mZ/72Z//GaADWqAHmqAL2qAPGqETWqEXmqEb2qEfGqIjWqInmqIr2qIvGqMzWqM3mqM72qM/GqRDWqRHmqRL2qRPGqVTWqVXmqVb2qVfGqZjWqZnmqZr2qZvGqdzWqd3mqd72qd/GqiDWqiHmqiL2qiPGqmTWqmXmqmb2qmfGqqjWqqnmqqr2qqvGquzWqu3mqu72qu/GqzDWqzHmqzL2qzPGq3TWq3Xmq3b2q3fGq7jWq7nmq7r2q7vGq/zWq/3mq+O+9qv/xqwA1uwB5uwC9uwDxuxE1uxF5uxG9uxHxuyI1uyJ5uyK9uyLxuzM1uzN5uzO9uzPxu0Q1u0R5u0S9u0Txu1U1u1V5u1W9u1Xxu2Y1u2Z5u2a9u2bxu3c1u3d5u3e9u3fxu4g1u4h5u4i9u4jxu5k1u5l5u5m9u5nxu6o1u6p5u6q9u6rxu7rzsgAAAh+QQFBgBUACwAAAAAAAX0AQAI/wCL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UaHkkkw26eSTUEYp5ZRUVmnllVhmqeWWXHbp5ZdghinmmGSWaeaZaKap5ppstunmm3DGKeecdNZpp5jfuLLanXz26eefgAYq6KCEFmrooYgmquiijDZa5y+qOSrppJRWaumlmGaq6aacdurpp1buCeqopJZq6qmopqrqqqy2Wimkqbn/KuustNZq66245qrrrmeKyuuvwAYr7LDEFmvssV7CihqyzDbr7LPQRivttHf6Su212Gar7bbcdiursqd5K+645JZr7rnopmltuuy26+678MZbLLjMhbLHvfjmq++++DLEzTIAByzwwAQDrGRCdlTjjcIML+xwwxAvbIdCwVRs8cUYZ3yxQg93HPHH3hyM0DAal2zyMAuRbPLKF6Oc0CuhxCzzzDTXLLNC/xass84M2ezzz68wBMzPRNO8kCseJw0ywwzJUvTTocii0DZKVx2xyAepzPLWDUXB79dfR8HQzmQTzFCYMFG9tNUOY40Q2HDrG8rUbK+tsNsFab31yQkh/2133RTvzTJMUBcNTEJoL5Q44kpOkkcejkP+eOSUTz55Nety2dAefHTu+eegh+752YsbJGZCPKSu+uqst766QmHSO1AwrtdueyqKg4k741/CDibpvS/EuejEE5978AqFUvzyoM/N+5eyCxRM6c93CbyX11t/PPa+gxn9QMyHz8ce3UOPUJjBVK+5+lsyNLz4xTuPEPzLk3/+79trz/6W34tG/dv0K1729FeQ06HOdghkXfkIWJDp4W9/Wlrg+u6HPAhiyX0BNF5CfvE/gygvg6GTn0E42EHplbCAD7TglQbYvvxN8CAkTOFBQBg6+8HQgAdBH0JiyD0K9jAh76Nh5/9EaBAhfs6GppNhDpVIEB7+MFxMNEgQhcjCFi7xS+Q4YAK3KEH+IcSBFbxiGFE4RoKccCBnFMgUaehCKybkg0bkAxHJaL6DgPGJPmSgGPWYxDLSkY9mjJ1C4tg5JPaxjofsUvry+MJENvIgawThHAlCyPGpMFRtjGAXvRirKBYkkhmsoiYNQo4zbvGUm8xSQu4ISDSe8ZWedKUfCQLKACrEiY/0YCUnKRBc5tKEsZQlHh3pRkYWc4+/7CUO50dIQzZxmX/k0iJHCMtZDqSW9OOlQCrpTGG20pvJLIYvj1maNKqxkqJUpTG1lEWEnJKLl6zS91gZzmJAM5rkBGc+A2n/zXMSMpPqTN4uU5mleZrTnsFEaD8VOkx8jnKdWupfMbhJUCx9T4cQvWA8qYRBQmpzos3c6JTSucKKXkmioDkoNuFH0pKS0pTvRKBJq7TKNN6Tnw0ViDnNuVLx3dKccDSiNsf50AYedKcJRao1iRpQZsaxm8o8IUapGUueDjQhFM2oS0UqpZ8e1DMqRSdAm+rQLLXzIDGVKVejZNBg3lSfRS2rRmfKUeGJda1Q6tlVtXrSLx41qYBdqE0FidWQ4hVKFwXTNIkZV5x+059x/GhWkblPuJKVsRGNVEKL0dPwtRSTL41lWm1H15H61a3VzClDH7vaenL2rjdMaFCFONS3/xaDnpW17FwP66TP1rW0Xd2gbbdp2Nh6cqoFYepWMbtbAHp0kMVl7nIp29iBKHe65dxsZ5nn299K10pnNchoawdctp62n8NNLWut+s/y5nUhs6XhR8XU1oW2Nrf3ra5jXTtY70H3qe5FLF+rtFi5Yle3B6blXmcYXQODlrdNGqtFNWvf7S6vu6YNrTXH67oA9/a8qs2vfkXcXAfTVMIPdm4cvbrQ+EpSuCfE7YgRnGLqXva7J/ZwhGEczMlS9biK3aF6XWvh+P3XiFAlcYJpnGPj2hes2oXtgJtsYiqFtyAcbp2OmVTfEKe3qoEN8WvbC2Em6fW5ZeYyiFmr5Brj2P+7U85wmvH2ZipJ1Md1nlJiv1Tg/VaWvZE9shCTrFQvE3ZZUSbznOkskFKKNsuvW3RNUQtmaxaatUXWoJBlu+Dk2lbGN85zlDA8ahRT2cYlfmYa8axqIPN505ZOaKZFJ9kG+3nGbT51q5/cmbAqOs5yrvKUrkwQSEca2Oa1Y39jzWwxA9qIpobzQVycwfke2qibvTR/w/xY+gqahknOtTyRDaU+M1natw61gtHsVCRLOtrBFnWyEV1hKaM61cVw9IaNnbotL2nS6B3yn7lNZHvvmrXUDmBtY/xXwRIcv2e8rpspaWvr2ha5Bw/ns2n7bRAmWRs9CLnIR07ykouc1O//hTWvOaPSh+8zTMQ+d7zTPWFlU7rZ39Q2fvdwc4SDydr+tbl9dY5roqtbp9eWt5PC7e17W8ncSMd5wdntdCoR2uVHF7edKSxmzmI91PpWrcD1C2p8y3zmZy81uZ+EcrYLL5YSR3dBQvFzHs+y7EtOe8rf7W9GCzu4Kje0l5Icd7lrXUpQLzzgq274a9Z9zld3+FKHG5qWS36WMOc74/W85np+WeoQl3XPXUv3LwEdkdge+tfzfni1a37znId835W0Zy9BvfV7V/qHFcJz0/c98s4ePZdQ+hnLBz+KYc95pXOK94nrPfd/d73udzx798EdqI93MvMbfvzur/f6y+YS/+EvHmTta1z0vpf92nf/ek9/tdfaXX2CM79+6sN+3qkXPOhHbHSzOz7gLZZ994d/BNF8ujZ9ZgZvi1d/CVh9s0cFEgUmTJd0z+cktzd2Wed16ceASgJ83weAqGcaxveBfpR857d/6maAjYd70EdzS9Z/rNd7qqV40jdtAuh+nqSCaBd9LciDbueAQGh+nvcl4ydV5fdjYod+XnJ64td+CPhvdtd1UFZh8ud89DeAP4iFTtJl3YaB/geDzvd/+udzG6iFW9h5+MWC7MeBfueCYRh1Y9glEUiED1h7iuSEFWh/b3ODPtgkHrhtIJgsXMdmMkiCDWWCA4eCZqeDC/iEUP/IhlQQhJBofZMnW3xocQyXbVW4gmqoh2bYgEKYWxIYha2EcZioiDF4iXm4JH8YepW4WVPYdYUIiJgHJjEHh8oXgrMTfrmYhJeHacKHa6W3hHWIhrjWiaA4iQpYg44YicWofpAIgZB4gcsHjGXoiK1YdMGYWZ1Ehb8ISIjIf9WYTIzIjG4Yhl7IejwFfgF4jRlHjtxniLQoj5VFg+a4ih1IislkilGFim+ogcQIjc3YdmuIgyu3GSM4j6Voi3iIi8NnjFn3eb7ofUS2jf4nEMPYJUwohxB5kQ7pihQJkl0YdGw4gSTZh01Cjf54gLSkih+ZJdmYgbz4kN0oi5sod+H/eHTp6Hzl2IP4+IifCJQDuYw+KYbfZI9ZiBAZySULl4PxqJAiCZUjhpRJiY36+HJHaJC9aI0BWZIN+ZPOGHhsFouEeJM7eIVDCYlcOITjmIghiWuzKIqW6I7nOG5C13VgyJJgSZCeiJJNMoeD94zNqJITyZUa+Xtf+ZIRSYGkkZBR+Us5+YVtSXYz6ZZbKZUZGJdTiX102Y9395SPqY3fWI+UN4piuY9Z+Y7iuFCamSUbqSUx6ZERR3kpFX+jiZVY9JWMeVuVuZqFiZke2ZoXyZldGZRLspZpmJecqJw7qJgFhZiLJo3GSQWEeZk755LImI/KKInNKJ30ZpO3WV2R//mCk5mCvamT5SmbSniUxHmYp7lPPVmV08mXyTifRCmfpxiIW1KErmZ774merImdpmmf3Kmax0iWrjVmK3af+JmdSnKLDhqW04mcMyaR1imaYiacedeeTCmY+cdmzNmIaZmYTddug+ahdTkl1XmCGSqgdLidJLqb/pNoC/qACDGeYchv/daQ8VmQflmfKSqie8mgfflJBpefCNdpBmqemrhQJvekUNoD9CmUBBqKM8ZqSLqQr2alksmaSkpxAAajYqqVYwl/9fZr0ymhP/qgWmRss0ehi5me5BmewXmkQypQVNedcOqREcoQUfqnIzelbXin0XhnFQeW3rmm1Kmbsv/2peBzqH1KpEAapFJCfAiahrMWOoLqdziqlzrKAwUKTPrJohcqk42KpkvKegmXTVdJmU0qZoAaq5s6q62adVjqmTnFj+K0k3oJWULVcRkUm+rIjgepGb5Wo9G5aBD6qW/akRvKq40Xovd4TXbqnKrqqNbaV3cJogkVq4BKq6GKqIYapoU6jYzqpXlaELcaqeGarVZiqWYqi9XqrgfYqY3HrDx6nl36m6GZmdVKlUVKEKsKP035ma/KWt76p+D6lQAbsMRFrkiYq6mZpZY5dYFWWBCrqAsbsWXKcjQKbZI6qRG6rDrarNvKlisZrWY5rb5KRe2KkdgaoYlagKCJawn/G6UbW6VpOq7uFp12KE3nmqExu67SWpQyC68ee6bIGo03ClP8Fq496rAy265F26DUiqoUK4zY2rAiG7UiS6lGWww3C6U5O6IcW0/ryrVUCpaJB63N2bLyBawBJKz/OJvvl7TyirVg65NoiWUlu2h7+qxyio4rG7aZCjohO6gwm657+ySB+4/smhBj+6Rlq7Eoqq6QerTmOqaNK7UK+qsY27M6O7qKOrPZpbQga6MHYa/Nia+cK6pxSKqy2691qre7ymmMi6ut5LVra7YHMbkmV7md+7Vqq7hpS35bera+iWlDC6lV66NZe6DxSojzOrWQSLJPC7jO+oYWOrsYyry2/xu5ShmzJfqhCWpOwFtywkuoOyu39GOSukivKhq04HuxJgpuiSm+ejqICXq4n7OpajoQrCukAuG6pAu7I5myzfm8nuu/o1Or15q7t+uUB+ta6Uty6yu/BDzB/XS8Rpi8ZFqxO9e8GTu8vWvCg1q8AXy6ebu0aaqsbQppJmsQvKu43VtZFxyoibvCRhq+QEW+u1nDPGy5CpHDJ7cQRhxyC7EM+qqt9+txl6vBUbKiIgyXJCy6BpHEUrrDO2y6jfmxLqu6GqZaBuy7u2iR+/pNWpzBnxvGXBrB9qu8rqp6TprEfmrHYvzGeefB/XmHeqyXGxe3oXuiCLHGXAzBrCcTUv+QgU9xrKmbrNcbw1k2w+Yrl4Orl4b8sm3MRpo8sOLzmpxEwzWbgZksuXgMyT7rvvADv4I4nVS8vBYLuk8crKZsxBlcvjhhDFqCDorbFI7sxky7uk7rpvmKxnOqWqX8uuvmwqn6j54cPgW7fRWMX8n8u6cczP9pq5CqwovWtpfMiQ48RKosPklWzWYcvYz8EsVqFL/MyXmsqNhLzGq5vb16wyNmzkQMRPP6wxKsuSebnN16zYUs0N3ZxTxLyOXqyvQbyxw3yPg70LZ8yKmsE45rTEiLFO0MQgDctI+WvcosxF3crviMwkN8tcyMznAsy3LMpHQMqwSdxS9N0iXNzeP/HD78WYsg3MyAfKpxXESQOtLsG8Jp2BJOlEUStQu78LVOkdGhFNKR7E5/O8//XKFuu8FALcWGu8+429Ol+7i9itVWKxBXLbYxjagGXdPMw8ocqdDKrL9SdMUIDdMR/bK4XBNMYgoPEUNYwdS25NRj/E1lnM+VTNXf3JxjHcgajchf/czME827O8oeOdZXPVw07dBQnM1mp6vFq8nhLEdoXT+1nMPrW9k3wUMRccKNDMbujMrNGM8yrL1THacKbNVlHdRv7cNbrdL7G9t8ir61Lda/XZoyClIlLNM/uyWvDKBC28/retjG/K47gdpXtNebxQmF24PjSTkb/CSp8CRO/zCtUaLdO4hb3c3dRgsl5e0k6e2wVc2ybi3YQt04k/O2xfAKlRQ02SzeBAzSbMzASk3ZUqLfLAsmnADBAt6gmh3g873dPK3b8D0QUKoNAwNylCvRXBrfJS0T0t1H1N2AFphF9OQQX4LXY2VgECQ7UQKhu/fht6VlEGRjawlO+tRGA+Hi96UQsvAl+J1RctU0XmIEDmEEXrLjEEVsdhC2DlrimBXjDnnGSj0QRmBEQJ5OPa7kuiVhVW5BMI7jo0qllcpIwQDiK56SEGTkRTnm1GfjCZHjP74Qr9DmWk5zVC7nqRQ9R17RFN3LZNThj2iBCJzhnSs1c45gHA294yRB4P+0SLSjQOwzMcLcoCHe5B9J4wXM6DeuEKbQJUSOalmO6R0r5Fuy6cq7PyL+WERV6AEb6a3l5BsO5QlKYp3O43SuQrEe36j+5JleT6duY+qj6Gi+JN4MvfmF6JNe6cfm6Wz25ii7hhvsnLWumpvEE63OT3yONX7Om567tyQ+6NbKPoDJJCpOfde+6MdOTG3E5Kte7OxT45Ye1sXA5lki6sz17AcB71cy5RAR6g3xJBBaDHf+5BW472GN56Is7gaf7XqH79wO61bu7BVF73B17j5+jGdO8NHk6wcP7OzT7/+O2r/+iGrO5Vqi8G4+8gvf7Ax/5V2EUh1Pe9Gt59R+FR//v6jYDvCUKugCn3toZ4IMgUvE3lqKHvJ/5OgKwfOdJ+PqbkzsfmzuXgy5fiXyPu+zzhBPD7kHAepWEvVkmvPTjtUN4UsMYfQni/SX/hBY/9VTn/JxrvK0nvYhHPbCXhBVj/ZgT+nIhPEeTubmx/WDOvNhKfQJMfdoTxDKnsgLiPKHP60+zxDD0PLSDvOyhBUZk+gCoTcVIxFXsu0TkYw2j4vw2iT9Duab3/l/ifkIHxGAHxH2PiVavz10ZBGrLyWaf9pZ/xCg7xAdT/tWn+58/z2W7zK8b/m3t1Ekb/p40/nP8/r5TgUBw+xMMjAuZPtq1hCx795k70K+jzEuo+oZ/wP8iRT6A5H7q4QxMy495P8Q1Q8lxd8QnAA/68/1yl8Reoj8qwX+3nTRK9H1URcW1w4QxQQOJFjQYEEqCRUuVCjr4MOHCxEqhGiQnMSKBX9hzGiQIZVgHQ8qtCNy4EWKJgl+VNmSx0uYLSGa+ljzlcyVKQdyxCmQZk2GDnsONAJ04U2TG3Wa5MnUaNOKSpd2RJmwJ8uhD4s+pZJ151SoOJuGbclwolWVUtGarNpV5U+uac2qnNsyGNaWamWSzVjTK0G4cYdynVoWbOG9YxFD1JuX71/IOd3SXRvZ8mXDC0Ni5moKsuLKHRX+EpuQXGnNV0M7pUI68eOsMGNGlsUV6f/gw6tx1n7q+fPT26xPy7SjW7Rgysb7JnSdebHXp0Yig56clfrfugJhe3xecXRL3kZfV2fdWubd7MmHtyxOvnx3meGBSocevX7o7ctzu9e/PnNzzDhTLqIBAzRQwNQCNEoo7PZTCSXr+DsuQcNK6glC1OAbSraXLguMoeBUw09DkT5ciEHItvooRJEK9E7CCf1yzMWHMByPRpxUTC/CEXF8sUcY3zsrSIOkGsrGt8SbkciHjDwPL8MiFDG/JJVsEKgryaMSovS21I5Jxnw8kLXXxjRzzGDSVHOYA18J5U04UbxPSxIHsjCrO1saRs002cTJDj+HSgdAk/hM80BDN7P/TJY9GnV0DxYzHHLRRx2VE7ImKoW0Jzv8+zMrTjTlRLW/BsUp0THhVPWyZVrlpqBWW4Us1lcJ4ibWv7i5ZtdavxKzmF8NMjU+Vd+M9Lj6cNrTUE49Ja6nZdcMUD4vMwq10ibOtCyhVi2BFdeWtvnrl20I1VZEAp86d11223X3XXjjlXdeeuu1915889V3X3779fdfgAMW+N/C1LJyYIQTVnhhhht2+GGII5Z4YoortvhijH0dibCMO/b4Y5BDFnlkkks2+WSUUxa4To1VdvllmGOWeWaaa7b5ZpwpZvlLMHP2+WeggxZ6aKKLNvroM3cGNlikm3b6aaijlnpqqqtO//pXpa3Wemuuu/b6a7DDhljprMU2+2y001Z7bba9JpvptuOWe26667b7bobf7hlvvtfeAIlz+hZ8cMIL5zHdgw1X3Ow2HHCAiQgWl3xyyu0umLC9K9ecaEqYcNxxAaDYfHTSS58aMcxNV/3oEj53vQRKVpd9dtpj1rt23G2GwnXeIc/9d+CDl/h24YsveZcNeFd+A9GNd/556OclPnrqK45AeewdECCU6rv3/nvcMl9afPDLrxcaz7PHvo3YzXf/fe+nh3/+fBdJX/3lI9iFfv77r11+/wXwXcdoHP6wJ4BFCFCBC1wcABn4wDERIgkGxF4JjgFBDGawbYvhmAY9GP8ZchABBkIwAQV7F7kPplCFVrtcB1f4QpNUAwYzhEEGSmjCzzEPhjvkodBQ58IeBnEgMqDhDJcwQRx+TgCjEmITnZgyBz5xhRgoYhGFgMQkMqENF5RiF72IsSh+EYO/IAYFqlhFGybRcRuwgBjd+Ma8YQ1ucDSfCM54xwyoEXQJpGMf/ZivMP6xf+m4YyGPqEcHIKF9gmRkI88VSEe+7wSFpCQJ9Qi5/UVSk5u8Upk4ST8qUlKUaVSjDj95SlT+yJOpLN82zChKUR5SjyVgIitteUqFMCIb2bAG5sp2S9rlAZbDHOENs9gGYCYzkr5MnDKd5wpiRpOUSWSjM61JR2b/YumaziPHJKM5TAocAwmIXOI2zSnFbMronMEzxjeJWQ3SLEIAiEQCF9d5zxemE0r4pN0vXulOSp6AIOSwQPLU6Dt+JlSD+tyRQk0nTICK0hUGoUQB1Rg6h2ZUgQytlkYH54p/RvSMeYBIKOY5y0V6VKXm4+gvV2o3EYr0jhQwR0VSQQeDZhEJ5nppT53X0jn6NG4yhCUFADAAYmIgKi+IAQ/kcD8cmlKoUxUeUMlH1bgRUZQtIIACADDMEziLIKmIQVljoAc5kLOWWGWr7Kza1sK5IZSFNKoCPHDUYebJIMMwq1l5QIeTqpF9cCUs6d5a2L65kpI0WMAAfAADECBV/5SlyEgf+upXHsQhp1HVH2I920CgfhZvMT0jBVKwABrQEAQtECUFxAWRYFy2ry9BKzn5KFrc4u2wuZWbHQpJAwIAIKQzSC0lJ5ERpsrWr2XVQ2CTaEHeRlduu5Wu2rp5xxQYQLJFnMEDKCmDjJBVubJ9CU4vicLqptds1FWv2eZKwwcoYAYEYG0RPTADUcITIsNI7ngvy4OmPlWPUm1vgbXGXgN7TbFFHMAMUgCDASwABB6gIQ3wW0gRVNa/G+ZBbfVYzgSHOGoIFrHWSlHE+BLAuzM06gyECwMaKICurhCrQGK7YRzHALCI3GKJfWw0Ev9YatCsYnGr+AAQaHcAIP8oJEkrYtkcczizUDVhNYV8ZZ8FGctO82Y0O0CAG3y1tDwdiHijzOGztu7Dt91ym2GmZTcXrZ0ApYACtlvEalSEv2eOshOKwQnn4lCRcSY0yuBcaKAtGKAEuPMMw1oRTPA5xy8IVEHPi2hMh+zQmcYZRCNK3DNOFLaSznEqDNIGKlOQwJxm9fBC22qhgVSmoC6ikyECZVKP9wUP4YSaL8o9WAe7YZsW9stCKFMLU5iGrrVprjesKINYYhrGxKEWU1psbPuL2NlGGVFFSoEOVBEDZC7GMHBtVggcgATrJkECDhDlPpC7GHmgwDSj2kZu51tf29b3yPwp0zsKtNmXPcD/DBKggg8k/AA4SECOA3UQIvug3mrtd8Wl92qLv+y9AKdhp/Yr2wTkYASyrQAJWLBhU1eEtDBYwhXpac+Mx/xqLZV5ysgYUo7DgLJPvmwIbFAB/5IgBLp+uEG8TUMf+EAIqTYgQmv+dARxFOons2POl/3ah9wY3TZ4t38h8HPlpsJbEMF5EZeQAabjb9VTZ/uN9Nn2kR3d6kqtSH/LuvAcJ6Dhl+1DRcix8TvKUo20hHvh3/N2w3+sy1YH78D7SoKub7gCkTcrtA2iaFi6/KA7TXznuUNzz2MM8BzP837tXtYZfMDZflY5QO1dZXyHvvP8lv3AMJ9zEdRYIE5Q7gyc/03pivg2omeneO0LT3vjA+zEVmcx1g+i9cuCndQpr9HiAap5wV47+TJH/vb5RWTmwyAPui/GufvqblLvuiKjvz61TYhJ79e8+/HH13XDT4Hw+vcDOCC15QtijrITKeL7sOahv4qbPwOslzkLP/16iD0LOsrDsXirCE+zOgoANESCrgTMNwTcwHgBwDvyASLIA62KJiLIiEiTPK47s6IrCPBjPv2Cgs16P2TyQGzrQBt0lwqEgRPIgzzBgMciJlHLuiiDgHWLvA+AANmivodYuZx7tIGIgLRTn7XLQUzDQSs8F1mTgTwoPYtwBSe8I1t7CPPbsBEIAXaDvMsCPoiQu/+cG8KBOAZfSyIQy8IrxDg73JdqMAbnq4hqCEAWqymISIXTczazEruKAESRGsOCkCceg7k8bDMsjER7+QX2gwFjWCpDVK6+g4i/Cz8YYLYaCYY4mMLs2QD0okQsm0RVpJcXLCIofAgz28S+8j+CuL3SAgAjEyW6u7WzSqs1a8UrY0VhjJd/OyO9Kgi+osXLYj2ICMMqaoEFaCywyj+zaq4M1L5ibC9i3MZ3qboi2jlfZEazYsOHED66Oq0WSIFdLCSPc8DT+6sZpCCn80ZuxEN7HJiNE0UiJMdD9DvrKyLgejEQaMczyjBII68AM0XsqcJ8xK1ufEgtFDfk8seyUj//iLjECAu3xyrI1iKGioA+5fKwX5PI6IpIkzSTY4SBxhtEiywrWxwIEDyj+JqwIloAWDounssx8zqowUrJz0JJoDwQcGzAg3hAf+xEiNjBGRoAAuiAIKShC6MreRNJHCvFAYu9oYQrodxKzAglhKwR3nvJFiSIV4QBDwCBGyCAdqQAnKQkLzzKQuQwkqRDNvPKqepKvIwMaHIt3bNKWmTCg3BCaUwBcNMBAFA2GGOyQiIC8ptFSdODeaSgetrLvMRHy8QXCmBEgyjDTTTHgzg6o2JLGHgs09KuGaIBxrwjONwrWsysycSfesxMj9JL2swKziwIyGRGwTQInOuAsrsr/wWggQ5YzSrKTYLwTFJzKoZcngK8TYeyTegMkF84vReYS3gjt0/8JhqYAEabqT4sCMB0tg6bQxwivOlMKOlMT8sIhtMLhmEYy/6rCFwcJrw6I2OQN+w0xGGQwUviPPZcp/UM0HEZhhSMAWfcTRxzxiYUKQAItyoSOJd8SVP7hV+QwqwkUHMaUA31il8Ihj4wx/1ULtA0CHQEKI+soneUy5dUSoGghHH6sLXq0FviUBr1CkVRUJQDSJlKURoSx4MgB/n0R/8jB0fUo0G7UVuyUSX1CqS8yCFdw4y4xGGaAcUMxfAkiPE0RCfQPUs7qM5qUlzCTDHNFyGVLVQgBxBVrv+YFIiZFKlG08lxvKwPCAE7DYEDALpJK0uCOAYlaE7eccgy/SMmHVQ9ka14Iw2rdNGDYEqAa0lZPD0VwAEbSAA7TQAcmIEIDDuR6ANsnCVINFQ/KlRR7dQ1DJQy5FOBOEvS08S+KrhNrYAc2DtdEwmyKq/YVB8tKlVBIlVeHbXLor7d7M2CgEaZcsyE7CsVsIGRUy4ImFX/atOB4K8XALCXELBSes5fFSNf3daDIESzUsonjYESLQg3BDgKaM2CgAPZwoFN7asKsAHVQ1RbHUlgvKgZ9dYn6lZ9VUZwhTb37CtiJQhFjKjx20mzwjscSwASUK5hkLdy27Ad06Me69f/fSVTi32XYSBWcJ3AGqFSOssIq2SBocOxD6DVf+wI5Syrl9CsS8tYIeJXmCUInopPaa1PmcpP05Ot1Ps9VR2ILcWsusQhjJrZHZJZo/W7jDBWkZJQWey9eZW0FxjYghjR5eqwQDMh2EnaFUJarv0TUIQBdSWIcUU9Fci1voNYHfUvXH3Zr10ojH3bfbE/5gPSg1BOFkDZM5NWgSjbM2POAdNWud2ouB1cfAFZd+LH5/OvhVNCPsMEiC2GKM21oTWh7THcBfJazIWIN527ivSvHCjZKFOEn7Uxf/yrrKWgn9xc/tFc1jUIRw1FSSjYM4rFb8WxeH1XTlXZFsXQUgrT/9d9H9cN3lWtXR8sBnLYBnAcprjcK6uNgZJzVwms15cMhl8gINsiXvcZXuKNKRkoBZ0VloA8SPKbXMYlgRlIX02VrWAgv3J7Xj7r0oHAQFDVXvDhXtb9hVEQAQzIUoMwBkVUXIMI2lxjUIg4UHIsV/8EU/uNn8JtYH65xIOd0wQeBvcl4OmDCFQLXAiOHvzt4Ipg1VC0Rouk2uR8SYzktdQ1oDoE4eD5YBd+iAA0SudFYZEAzMm70xA42yjjW3JAgRLI1ezRolCN4dmBYSMeqOWdoRN0PCLtiHGFgASo1IT7ABVgWD31L0Y9CCPgAC8uAUB1HStLYtpBYjIWCMAb2/9pfckY2OLb7atnzYEsTlhm3bDSfQUvzmMlWGH8QaAzdqsH/mN5eUXkHIiVdbbSjdjLyoEccFzZOoA63t2KkIA8rmQlEOLsSVJBHh0z/uN/oqmQZGMTNmSCi+TxYlgSLd0oqGRW5gAwPq9M2uTK6WQydgPS6sWHgN8zK9cBlq0c0F2zqoCe7aupzQhZKIJWZmUUEIAwziHBlWXDoWUyngRHe0xRHru6uyxhjrIEiNqyStuKeIJkTuZLzsB8hebBkeYkFr5kJFtdhjfq7asPaFhn41tgGOdxBmJMVh4m0EZ05ht1TmIKaGIKJke+fV/ZQsPVc18GwGeHZuYkQgL3/Wf/ugnoGJYFEfBf06VQqjDfA8iBXONlgggFhy7pPX6/IqZo3QpklV6XbSA/87tOQxRpLR2vEZgBRz6zUS4GZC5pk8bkVGzpvrHof7ZK+ERgPtvp8vMv6eWzFH4IXPBpqXbltNsAoS4coi5qXJPfDyU1NzaItY2BZc1pHONbWUCBqZZqI4hR3oGCyL3qDWJpuKYXEGXDXzhkNu2I6lxYOYbnjOjitC7pInAIk3qduU5nuT7seVEUDOa7yEXq8YLkbsaxOw5sn46CgfgF/2QCTphoxVabrJ5r61xZmgZaPquAKVZfG1jCjqBkVgZsy+YACTiICAjqz66b0L7qYbWE8VRq/7yWWlVu5SIYgh9oaMs+ltse6sRObngZ105UU9l66n70x2KuiGNOZj6AgyHQgMCmD+aO5uX+7nYpQ0Uhbyh+5xz7aoIQZ3xmgAAYAiCQahS4FPFeaasyj/q2l0U1bb6L5yeuiHsuaRRIhCEIgBUoaczOb74xmPsOKgWHDHA1q4cViEJMZL/lUob2aQ0IAA64gO3u6Vae7Qe3nAZ/Co0ecTOJz7Kivo0NVlO1yNIuBpIu6RWYAcAuAg0YAtiuZGBD8bhh8BJXJx9nF3MjFHO7yERu7KTuCBDH5wAIAlZmgCb3Yu+2mVAAhiFflyDPprfOcjMBUaVGbxyTboNgb4dugP9EmPJknu+bKQfXRgEGwIUe93LL2IYtRzw695ewzjWzRuuSHgI4kOonuBlc8PNWnvM8D587zyZjSORE11gx3zD1JgoNHwKpLgKbcXOHxvRHV/RFT6dOzxfz3cTSnfFNT4QmkGpEhxkzd+hBD/Xk+HSOEkRYlxclPzNMaO2S5oMf4HCfZoCZ+YVQcG2pxvJajwpZv281PnZt+W2nnnCIWOWSNoIZOHABDxyZaXWpFnFm35hkv+9ub5fddIJIJ9dRPmufDgDu9ulXhxlKIPbATnCcWIZeye9vD/JwX5eALUeBiHA+m3SB0PZk9nA1F276Rpmojm0OYHOccIEecAFtsPf/ew/yLs93rwDX6i6GPWffjAjwkg6AC5Dqc04Z41b4KjeJZegBlb+GgrCEZVBsc5j4Lbd4bbFQTHgBC0Xo+HVfeFf4Sub2mCn4tF71grgVgogGle+BlycIaXj4bphrmd9yz6b5rMh5Un72jDB1n2dlY48Zj/d5ToeIpneBbriGZeiGpDcIh++Bpxfqtoj6Bqd6drFKTFjbnRZ6hW/3mOGErc9jvVf7pA98toeVpGd5oYb7Ra94uYcW2YIANjlyKc0Igd96hpeZHff5k7cVwQ/8iD/6pI8GobZzxL/zxTcTyKa+ye3zvmdleZeZnlf41i8IpN98lQd9gtCGpFd8Fx79/0Wf+tK3C0R1jf3+69X/eZspfg5A7mugfZUnlLVXeWzQhmio9z8Gct4H99/HDH+Hyavvq1JH/jxG7pTRep9HgYpAe9rHhqJn/h6QBpwQZxSQgD3ghK7n2utf9OwPEBUvK2cEiGAxBhLEVOwgwoQHJXBo6PAhxIgRjSisaPEixowaN3LsaPGJxJAiJWTsYfIkyh7drkWzFC0lymgei4UqIhGFrJk6d/Ls6fMn0KBChxItavQo0qQ7qTBt6vQp1KhSp1KtOlUp1qxat3Lt6vUr2LBixwoN1ifGsIRmCb4Y9itjFJFyQ+Ikaxcjg7l6OTzBuAwm4MAol3WUZUQuxbuKF/8zbuz4MWSOVidTrmz5aeTMmjdz7uz5s+ZgFlO9eJFKoywUe1fjAt1V9WqRoTC+FGw7ZUdOsOXOdu37N/DgwpdeLm78ONPhypczb+78OdBfv06/xQgy9lyS0IMCwy4y50Vpt8er3AiM4d4i4Lezb+/+/Uzk8udXJQf/Pv78+vdn7e6dN38cxfUfRNpd5AJ5t2mj0RO77dVXgBFKOOFiv9B3IYZOUbghhx16GNyABE70YUKHiehQYhZZkuBtMl10HoGv9LRMdSTaeGOAGepIn304+vgjkEH+5N+JDqEADI7oOaTBEAFo0MBqUdDGom2WYISLiAbqhKALLgr5JZigbbP/I5nIhXkmmml+aFORDUF4Y0hGXPADDkP8cIEfIiF50TVUBuZCRnmJ2JpOf5lEmJqJKiqWMWU6apkxaS06KaWVCmdikUX4GIpIfFTyQxAXBDFEIgFEhEJG3fgJ2IIYsUngkTrV1oOVCWnjgjReWrorrxqd8iiwlPU6LLHFihXiib3deJ1IQzTAh0NQQsRASavCpKtCRGap0a3SXEOYNiYBqhCCPbRqLLq7BrsuVT2m+y688eqkLYFa2ihoSEXMoNebFRlq7WAYcdImB5xkVC5M5x7EzUnYyvtwkOxKLBXEFVv88KsE7omjgxE1YOpcylY0K8AmZYTpidRetGJg2M5a/+PFMX84Mc1OwSwzzjknirJ3/dpIb0QaBKFXRuGWbFI3GSl5IqEWkZwSoggZjY3OVU9YM9ZWa701kAMTqN6PyEoUwBHQjpQRNkebdE1GBHMgskJ9BlYRwippsww3HGFgB9d9g4Z1ze76PTjh+skiosE/8hzREHkihhHLMBUwQQ2VK1CAbQ4jxCnBqQZGdUIMByaNRuSIIEPhqT8GOM2qu/46dEuvZu+NskO0QiJ6SXnRvyjVcMMOlddgwAw7YA7YzQlh2SbtCdUN00rR/PJ0TBvJAEMesGsfFusTb/89+J8trpeMPx4uFxAgy7VxRXKjtMMNx59UwO8IwDTuRfiemP+iv2ofqtE2YAADCrgifAZMSvckdsAFMvAuoeiYXIrgsxtxTiQa0MBcUIURVb0vfoFRwAzkZxKFVSRjiJuS/zZSDQHC4ASCayAMdZJAdsWwhjbEyjn0dyoG4IJ9P2JWSAIAhLmo7EAoQcAM7CcYJVbvRW7zoa38lzSN5IGFMMDATlyBxRsacIbr4iIYwxiUUMhOAnsoX5hsB5FErGAuE0SI6E5iAAOsKmoV8Vqm0OY/ElrkBFb0QQE9kgcKTEKM3/NisAypyEV2BBcSMELi1ATBh/hhCHqBW0KeNoMJrOpkBOOfQiJ3NM0lxA0UsGILO1KN68GgGhj5hTEYqTVEAkv/lra8paVeMZcLqE8kRTtiEv00xYvILhF2+oO09NK0/vmvVhhxBSoFGMuMbKMUVqQmDAKJy5jR8lHb/CY4wSS2iKygjXJpHkLSdhIkwmQCO5iACFHCNoxIpAEaCEAiZhCAUI2vIWhsn//wd5FfYCCaA9zGQI1xShaeICMrbGg4K9ZNR0W0ohb1UD+xA0qFpASJ8SyAAoanAwNwsokWqWBImhSEAMygVBLJiHjURjqNWNOgRHClQlxBhGiWIiNVvOJF4zXRMgW1qEbNjxq9E0lmoiSYgqnBDlKSPIQsTyQzSOYKFofOgzzPWqRMCCsNKkAZEAED1ZjEQlE5TYuQw48H/z2qsYZKJrjSta7MOV+boIgQ6u0gqoJZgAJQItCK6BAiDdiXGzESx6PZ8SJifaxYEYqRtBJhqgCUrF1vJNcdvTCznv1sZFAqIk1hJKYoKYAO4tlUEfIxISaECJP0slSFUM9aGvnFCiGrWwFSICPpQCVOO4JbCmAWtBwix2Z1ZNzlMncxQBRRES3S1R5MYAGq7QECbpCSrwINIgH4gdm+gxGjHW2YGPnpbiErgs4ipKBWpIBlK7KNnaKuuRxKbobsq9/9ciWp2FmmQhabkuoy0SQF2AEdA3YRPIYkEXCYC2kvos6jtTYh5NhpeiFbyIuYLprZKx0GfCBAEfB3Qq7AL/99tFniFbMYKJP0Dib3ahsEGGABcyTeDAxQ4MEqJKMcWMEMHCeSjSYkMJMT3uUyt5G0ZtigfMNIWK2o4oq4wq0C3GKL94Ni+mS5y17miC47hxH3zRgBZlateSviXw4AAbFyAXBCeneS393gxgYA3nVppRFoNvmx2DQoRC2CXhY++cvwQe6WzWToRTO6GOP8z1aLwcGjzfMic7kn+cYME/h9dAc6KLC4NuLePkfThRgxBmRPUApjSLYaTOYtexvtnEYlujiRkjWuW+zj1RAZIf7rQWMTItqIOIlopU3JDqwbmAl4ECUzzUhNSY3KD19k0JClgJVRSYRcs+cUF6i1cbj/Le79vvY/s43zr51ZkedGZAZDPOfBjtjswIC6B19FSJSlLc34Zlvf2Iv1uIUD7svMIuAGBy1ei6TXg9TWT6DLH2JmYE6RvHFhyPYrlYJdEX+jsrgb5zgLg3tw5Uhh4JYZOcrryuDR/lJtFT7IixsCh9zN5dwyRskNAusnFYKct/G1Q88FmHLmlNzkVrGEFIau9Iuy+z/RpZv/uCsXPvyglyFZD0DnF0JhasQNo+Y4iS/i9aDXd+kCN3pVzK72cK6ZNZD7tcYP8mhKTjwkkZ40dmcAEwVMoN4neTlCMAxyLFtE8Bzv6dqBMya0S8XjiX+8Id32T4XI2Vo8LtEnq7VO/713dAIG0MEC3rndJUPWAyB4gG4LXZFfvFrfhIe8ZxDNeKjAvvYx5IQDBFACCxgszG3KCJkBlmaFtH0vu7OInAuwdSP3NSXqtgifH6sABQzg2gAPYNCnbPvNLH72TXH89sMPOws4oPzl34AAdF+ku/uv0haRPApRQlLbGEDnoc4ILCELAADQAASpfiWq9VxviV9nyJ73UQEBJqD2tIH5NaD5oV8JKEHPxJvaxB1NEIwGXQR5rZOyBcbyjdBGRFs0dYACUAAFLABk5QHAWZu+EYEbKCBnHCACwiANFo4AOCAOmh8TQOBe2NxBVJ61PF9CNJ13RNp0IRi9aZdJcVi/sf/QAxCABwiQAqCeWImcQrRV0FFbDUJGM3hfM2whGHINE+QgGTYgBEqgRGAdbfnPw1lEYf1HxRWDKJ3WHNWb50HNRogVBRBAC7AQAHTAY4EfQgRdK8VXGJKF9xniIS4ivOBeGT5iAzJB+qEhB0SYRWwgwABezMVGjDGcbfzOjS3ADMzAAoDabeUWKvkAAKQAC/lABwCAWJWdRQBd0DGiY7wF4ymiLe4isZAfJP6iA6KfEhwDRkxYyUgdwahhQgQfYCCA8NRAvQ1fRXwdCw0ACIgYC9HABIjVemEENY4gIKYawPEi95jcC5IjOr4LAwIjOwZjCUTAInCU/+TNRcwddrD/n9q4n0WYguEJEA0sQOvNQOsBFUb0Iyq1ACnqFuKlI1n8ghuYnCAypERSyg22o0XioAAgARTUQkB5Upv02kH82r0dxKt5wAIQAAAMAA1YEQj0YTRpX0IMpACZ5ABAIWQZgy5OZFYM3DjqpE+eyRhepFDiYBncgSDgAcA8m0UUn+74xa8pYvQJkA8oQArQgDWOIgikQAukZDQN4EWYw2NN5TX+IWTB5E9yxTDU2lmu5aRAQQQIwAYMpVzqoADUgR0MAovoo0LA30U0HJVcnkIEoB/6nxU9wCsSwAwQphW54Kk9VgoQwCkNACvqYU6yJVJsmaRYpmaeiXQUAydYQAlU/+RcymVRHuVtWOCw/UcGXuIebcSgdQBAPtYDzICHQZtYISQV9t9jbdtmegUublZE9qZwAklnuiVcjqZcSqJdAkZGEOE96pHajGQxWBkF8J9uzQAVhhy/GZRJdgA2wgBtitWGDWdXdF83VSZ5pueHdOZnhiZykuYhCEIk9EAbEhbBxOEcAowFDmIrphcIVN81ZYRYKQAAfCcMTGEVqidX/EImdNM5KiiEcuZbQAESCEBQvqdFSmIbQMFFbOJqdGIxAGEnaQQt9tkAwCILyWJFoKIVpUAJohJZGlSELiitdU+koOeM5miHdGYoRAASxCWGXuQGIEEEJE53/QfwSVHXff/jbrUAAVjRQlbE2B3kDHTAq70ioOloVgzDMJgn1mSmlobpl1THL1CohQZphmZkCTCP5+TjRhiktGFAfPWjSYIAYhJoB6DeAyiAQWmhmCJQ1vypoKIJj/ookKIpO57hf4BkMUyXn4wk62VfRjDZVE6mB3RACoAAKWqqQa3VoB4FOcjCxDzop5YqmJCpmV4ookLiDgoAJc7F8THV0Sgi9oEcBQBcVMJApoqVVRLASnacqSqFl5ZJTwarsf7IFERACRzqqkKioobEwhWDX7IIYCJE/vUcb1rEtQqQk8qkAKUAgLKQVx5rUZADOfwKmRQrua7rjUjHL5RDqjbrL7bqq67/ZkVgorUA3kGwoLSNp0WI4ANEIWRtJSp1I7uCKoa8BZgeLMOiSbIuq7z+IgRGmjECzEhiYc9ZoYU1oW55wJNakb82LFG4q4WcnLuKLMqqibvCa4VGrLO+YzzKYwXmYS0KqLRBphWpXsoWRWduRM/uLNBOyiIoK7O6LEa2gQVQgojuHIkGXaCtHos22QMwWdBWrdUaECVYQBuIpgOySx0gpfCJWtBF6TQ6rbpeLdqmrdYMLcQaLRnW5V1SiV5WBJySmqcqBD9modruLd+qTtZurduSYWmCrZJpRL7pm1mSZNDhZN82ruP6jXEWbeA6gHLGLUzQatCNK5URYnA+rud+/+7DSMdntuzkOuDg3p9DBR0RAJxgcpyKgi7sxi7E9Ejklm4k1iWH+lTQhaxCiKC/hZ3sBq/whu4vjC7X2u6QRgAmcSypVUN8HW6cDq/0Ti+80O7WqmrpSqJGFoMp1SxGEKLOUq/4ji+viK6h2q4ZZkAGLAHHmdpFRK2+3Sr5zi/9Wsou7EJxXi/6lp8JJEEGCAGp+alC8CupPW39HjACK4r5/uj+lp//CgH76hbjXkTd9pkKJjAGZzCa3G9xVij2Tm7//m9kYUT3ZqwGnzAKpwnbSu7kPnAEw9czcW4KzzAN/8gv4O8vHEO87m//FkLurh6Tktrr1jARFzGJrHAD5/8eElgAMSKE7+qbwRqxFE8xhdywdOgw6e7vBsAs9JLa61ExGIexhCBxA7uwvyWuGKexGruHfRyDBWQx+pqA+gJwhmnuGt8xHt8HGe+vGe8mqeYxIAcydLTxGx9v6SZBEggBHVuRAAuyIz9yc9QuD5ux80KyJV+ycrAnaBpyC8MsJn8yKP9Gcb4lC7ut9uJoKKeyKoOFJrsn8q4yLMcyZHTwmRptCaCyLOeyLidFoTJws0bALgezMI8FqnpwkP7wMCezMi/oW/SoL8vlMkezNG9FMddyou7CNGezNmfFw5ZyA5bANoezOPOsdLCsNTcgMI+zOq/zUHSz+SEzO8ezPHv/xMpSKC7PMz7nsz7vMz/3sz//M0AHtEAPNEEXtEEfNEIntEIvNEM3tEM/NERHtERPNEVXtEVfNEZntEZvNEd3tEd/NEiHtEiPNEmXtEmfNEqntEqvNEu3tEu/NEzHtEzPNE3XtKF17kbgdFi8QlQEhVPQI0JoCFBQzFA3RYBdA1IDdU8INRwh9dxSE1DodEUEA1VX9cJ6RHL8RPjKV1T3RBPsAViDdRP4hFRjRFkrxCuEdVhPXmOctUW49VdUtVX7Rlqr9RnxBFxz9U5wgl3vgTISR1YHtVEHxVer9VgDBTc4tVIXA1MvRl4rBFwHQypM9mRfdQz2NCM19kFodkcw/8U9F4MdBLYM0Z5Q8HRUMKpkaDZnjzZR+4Rqr3Z8DLZgi3Zq+0Roz2BsO4Vo8ERTfDZtW4Rn98Rt74QR8IFxHzcfoDZGBDdv4/ZMmDZUsDVrOzdjw7ZG/LZHYADvegQPdLd3X+ZT7HZRkDZRQPdTSPd1U7dOaDdgQ4UpFDVtW7dHFDdyG7dyp7dsb3Z+dzYVfHYxRHFFYDdWq/dGQEUwnO2Ay3dzt7YhcbaCsxVTbPVt7Tc9G3hpU8V9L/drCzh/U8VPbDiHdzh1P7hCULjPmniBhzdPlGyIcxiKIwSiSTj+vbiGS0WGK8QktPhF0PhFmHd0f/h+YwZg7wSL+4R3f//3UVg4z5L3hU8Feg8Uj0O5jpc4Vfx1go94lOP3aQN5kGc5lRP4RiDaK3n5FZL5bDeFeBMFk/t02imSg5v5mePobVMBgn85mgeFjzP4dGP5lO/4ZLh2l8N5gAc6mNd4oV/EnNe5fuv2UpN4QtiMlst5U9S5EVhFe+OooyNEnv94o8d3pj86nEM6Txx5d4M3oxvFmv/Epp93btP5dKPnZLx3p/P5oW9Epbf5gnt6n4P6rs92RjiFoov6lTNFmg9FqgO6pTc4hX/6QRigjCsEi/e6nRM7UKw6VGS4JSyDtmu7Nmj23237tot4sm8EN4C7kJ85U2x7i4P7Mpz7olMBu4f/uLvPuHUPg1xTNbpTwW7b+73Tu6MbYK07u3DNu5Zj+ExEe63zeq9bO6vn+rTnesIfBMIbOamb+p2jOsH3BMM7xZNDe8ZLOZlXhpWnuK5HvJ9bxY0/vMLrBMB7hAGOeaa3/EVQNmXn+77T/GQju6Cf/J/XEDdcxbR/fNCnNrAXPG4rOVScxkaI6smRvJ57+EZsfMMbPYhjtqGvOa4Dt9AnxJwzRawFA3kreSocu8JnOVQo4tlvRNe7OkfcurAMe387/a4zPWV0fL5XPdkPvdzH/dVTgdIXA6nzQL7/fd/b/EGA/dZXt1P8fdg/BeGjhmWMfNCra9rvfVXIOtUTet73/1jTW77mJ77ie/nWV77RW1blK3kwBL5GID5TNz7o333WMxDUlz3oA3yII7yOu/7FWz1GmEK4Zf7nP7jUc/qvAz3s8/jsvzvvD/rW436hs75sI/3mO/+hO3/pQMWzWz/RV0aGa3/fm7zvX4bdhz7WJ//3+7uCQ39gq77y5/65o/7mF4P6H/37xz9ChH/kn3j8237EAwQVgQMJFiQoq1hChQsTGiTI0OFAhhMbRrRohOJEi1QgWsyokJzDjwlDFvz4S+TIkiYzGlRoMFhFlh+DuZQp8SbOkTk3ztz5E2hQoUOJFjV6VOhGjR5/RvwYkdxOm8Vg8uQ4UlZPpSN7dnQ68v+V1oivpDJ9ufWpWasP006daMdhVIo1Z1YtRpdtW7deC/4qa9AvRbgG5Y40IjZlU4eBl+7NmBVxQbJc1VJFS9nxWcAjg/Hw7DmVws+fNQ8M/VenXbw6M3Yefdpy3sRYIxc0pZiwXoKMW9YmeBvz7NjCKR72LRC38Mu9M5dm3biv7oG8F061W2y0552rkfN03h31caTjyZc3fx599crDmy9cmXk9dPCq2xczddyn/L3LGYbFL3Ay5pTjj6/9CPzuuWJQ+mou6wqKiUGKFowwoQnrK+Y9guyYyML8KPpPIIx26jAv9Yib6D4QA/ywsq6S85DEBBni7irsskPwxRrp83D/Rgdlu9A+EKlA6KT4MiyRRRCJFNBACvWrTUTpkDwQJCOdVChG8NyLzzueYkooOx6281EnGnMUL7001VyTzaOERJLJgrypZk5vNioszmD0dIhGLZ/0jRMp8fsImDepAEZQNBP1LTiDJskjj0l6wnOhPhWNs6BHI+2Juj8H0lRSiygt8L8zP4U0VC4VgkzIFUm1SBsqTXQIVE45g6lPPfs8M5WNnLiQxj1x3ZW2N4HDNFNUN+pUIU4MbbTURSODdtDw5KSTTlk3qtVWisL8FtzRxjSoV4dSSeVXHhd6hY923X0X3njddbXNeu29Fz1D/aToyGqpvdTT2qSdNqNQ5D0Y/+FQBkbM2miRZbQ1fUfKEuCJ+q34VYwXoljgkQxGGOR391hYLKAkvvXZhjVWyFKIP/o45JAVzojjjh+2OUkh/3U5ZxB3uphnhmom2Ntwjb4R5Td3gjnmhPF9Guqoh9K3xp1rGzXjoBlqOuSRb8aZIaa5jnfmnn22Guysr444ZZK1YnZWELFGcGW6tQ57bIS9NtthtBGDO6GW0w6YaLaV9jjvg8vmGz/A90hcXr9LdlvbtilXlT0Q4T6ac+2S1hlxyOFdXOrSTY+a6p+AHlztwicSHd69CXd9IbFFJz3usy/H/OQGLecwdZV6/5rhiYenyHbIZW+ddsbvrvR451lnOf96vGF3F3csg8/o8evblVwr8F0kfvKPVm++wu0n6pzzcQ9/2ft2sz+d/vrTU3/3uFR+PqH4+Vg+d32znvfmlzkBzq545NPK3ASHPrv5BnBr8c3cJDi9BzowIclLHAAviMEOiiWCDUxg/oBVvdr5r4AGbNxHuuc98VXufdLzoAr5R0MIZoR9R3Mf6OAXvxTaD4hBnJoJt/Q7GY7wdfHjYAWnp8G8FRB/CCzfEafYIyNuLIoMOR8SpTg+mhExg/5bog0t+MHwfU53JFQX9a54Qh8WCYwtvN4LeddGJnJRi0QcGh7BlMNw7TCNyEOhEAlZSKJksYt32p8FxajGNTpxbFD/BCMZMagvBk6SahGkpFgouMkz0vFKbvTeGBHJPBCi8YCJxNxdJglJrqUwkyz0HyhPZEYvqjKUAaxbLIvmx28BMpWivN4PDVnMQpaySna0pawaqcBPTsSVTZOkMj35TFzWkpXK3GMVLYZJam7zltBsJhW5Sc5wWjGGzpRVNtMpzjd+MY6zdKSMllnHdubRjuA8Zx99GSZg+qtggzTmQAlazX2acoGLxOA4r4nNaMZsmvfU5S4NdUlq8nKeAunkJA26yod2LaP7MueyUAlQda5ShOUUJuxgqS/HyfOkueyoTDkKRowypJ+/LGndivFRkBGzoEGVGjJJUlNlMhSh1lzp/+1CWrWRwpCHE0mpUrE4yS2qtJ4yVVArkTrRGmYVm4EzqkTZSNYwvlNCyJQj7GhZH5tS86pUTR8Rc+rPnX7Vp04T6l6BSNQ7clKhfOyfEpvaQwIWtq1urajhovpUi2jSkomFU0PXeNZRIjawp6TJWBsrVa6i1bEReWn8JEvPv8r1tAcFq2INtbm6iuuuZcyr4vhaW/r5Na6qTS0zCRvTXM5WXhHtbFJVS8Spqlaf68ztOieZXK0CN16k5OhMw8rO4RIXpZ89LDyVuVbRlVakq62sVfVYytfCdrPUhO7obNveoU43suB16tZ6G1qHCtS+F0JmfD17UZdmNqEhNRVeu/8q3soaeDqxneEkj7vO9b6rpa2VJWkFXGHfAumtEu7lef/J0wdjz70hxhduORtI+l72wu35sPwwm+Lx2rHBmHOuVpe7yuZq93rSpeZus7tjBuOYpXDsLkzzO1kEh5fHNC4vEX+sXvyKGMpq8it1cyNf8OqYrKEwlHBNjF17CsmiZqXyZuS7UR87ub6UPXCSF6NgwR55vui8rkJWzIcIv8lxyszwnMdsZK9W8r9FNq1Y1bvlKB86TSQ+s1kNheU5a/lNXA4mnOMM5/SadcbVrbFWb1zoNzm6y2oetHVD/ec3k3rSGTQ0d826Bz2/mtFwXbIdmyxmSAsJqIjW9YC/yub/KltY0FQA9aRvDSJJm1TUg+avnEvtazKH1Mxi7vOoi/2fYSM72FQIYYlTjWps127VLt4NC2HN5z0329l+nnaCs91hvIZ71/EuiqKlfW78XHtl1cbPsXm6XxiDMdMX2nR1O23rRrcY2L6rNzVj/Fx4C02t5W62vb+dTLIGfI215nNPHy5vj/O6jOkeSCfXXWmRCxvh4I50yr1M08UqfOM3zXa0N17ypR1c3KM+ubbdjFVL9xy1ql55U/Mca6Obe9FI13CyTU5ogw/941EHcNCLmvSJf5rlQsd11iltZcY2G+PqxpA3xRx2JGsdRPjutc2Brlu2X3rj+j5OAc1+dlcf//3qeO/2wNtTd5NrHN1y902upS7vKS+73RlVexM73nX5Nh3xZY15oKHtdcsXDOfZbjqct231bje8uoKvzZ2FVHSlnz7vNaf4ChMP98A3vvCxp7fqJX5vros+Mvz+qr/JCvr6+P1nZN943W+O9Zyf/eeu7/bbv95t3COG7hHXe8WZz/Tg57OUgHc+7GMv9cO/POEtL8jiHfh8sei+jLwHc/OpX3Kel/nyxy++kMh/6p13fuFi9v2Bza8V0muO3KaPogSw11bvOOBG+9qv/3qC8LoP0WYP3apP/Aii/rBqATcC/TxI/Upt/9QN+ITHv8qulTKP6TZv59wt5BLQw7jvA/+5p/aozwDLiO/WqAWtr+0cjPsc0OOWAb7AT/4UL/5UbuuOb/M28D/CbPKW7vhoLgJH0Pg0z2SUsL/yb+M6kNpyUOYW4u5QL9VicMFekPVsUPkUMAd10PB2bAbFTgJNTSvGaA3R7j8KiAdDkACnxwrPrgb5RfjQjfg8hgQncM3eUPKakOGccAjTKo7AsIa88NTS0LTykA2p7g437wItogHNEMp68E1IjhHbMAjpjPuIygjxAwnRLQsBceQ+ERWRrxIjogKp7v5ucJUE0eniDgspbyK2MPV2sQs9DwZxMRJ1axLnz9gw0QE5yhGRjxb/cBVNrhUdIgNPbRRXZhiFTMz/krEIv8kQ047rgnGdqlEVB3H7oA54ErEOAe0cG3HWyEoF340cjTHqNHH9wnHd3JCIntEgotHn3A/+YM4UgZHpmHD5ttHaupHzZFGraNHbVvAdm/H9KEIXezEdfY7bflEKk4/9GPIQ4TEe0bAiB5Abww8UG9LxutG4AI6osHHq1qkPX4YZS5IeF7IAC9HTNhLizJELLTIneUolWW3O2lG2ypAjo0we5WYlv6wgRRIO980gp3GCMnL3ALIZBbL9FBIfx88gY3EMeUohwRHzSJLSTI8XdXIsubITNWt9zstztpLAQGsoz1DaepIeCwwjB2iYmvIsD8ory1HW6JAPgUx0/17R7bryI79qL91puxBxyCjsBxuz9TJCLvmSrNRyLaFStp7sLeOtKI/wKGWKLk8woNzSG5krLxXJH7vtFEcTKmLSKj/z+/AMIauLMNEsMTVvtFxIKUHTMXfTIV1LLVHQg+rsEjNzr5CxMBkpzcQQMe+SCDvT5XoPJcnLL7utJUMTxaAQ5E7tMJXzNBUQM6tqMXGTN1UzrKTz4syLMoHz1ISTOD1uM0nROevjMwWRPZvz8fpxCpMQNvHzMcdzqZQnK0sO/2hP/wATcv7vP25zjnJzGX0RJEsPh9IzNi+kPttz14zTQWtoPu/xO2ESO/1TJi0IEvFJzAou7lzzPXlqO/+bUT33sUIlk8+8C3LosTRXKTJv0o4oU0wmlP861EJFLEWfci6Tk0Wtkzk/1D6X0DI1UCrJ89f6E0rtEnYEc520ckntDyiD00d37iFzkci4s0hBtC57M0J/k0fF7kV/lCg9MkOR8zqj1LKOtATjk7XmbEXnqi9LVBtpM8cCNEuxlCZtbUtHVCFkNHFoVBFlcB3nTEdblOrSVE2BdMdKjhOPikid9JG2VBRrdDW7s9+aFM6o0iz5dEr99CKhp0096E7jNMiIbsLEE051M1bHFFOjY8Ney1F1C1Ij1b0wlAqbbUPtaFe5lE5fDDq1KSX3kDoNdINMtUBTVTuZ9YmsMUb/vzRMZ9U854xQbcRM2fIyRZNX2ytI12ZI3xRM6UxTlVUi5zE///FUazUVGVRWBelSiTU70dJTZ/JZBRVcw/JVF1RMOVU2BbbNbrWuctXBtjRci5NNfzXVgjXL0nU615UDozNP9fMvSTUwnbUKj1NVpTWSqLXZDDVvEHUiqe5GwXMyJdRbtbRfF5ZhpY1Si3XQIPbRJFZPEzUyShE1QXXnRFVfT7Re+fFe3+ZMde5PXVRhU7MYSHZsTHYng7YsD7BMOexoWVFhYbagfJVA+cxmS21YidYk/w1Zs9Vdhw9kuYZKZ3E2Hbb9VrWnBlWtrBVez45gDyxltYeuWPZKlfZl/7V2ayc18q41icyVcP8zcfSR6pySXNu1Z981VFkzbZtmbRNSQK/WBJP2UZcWVJ2Wa6B2alNQZyPDN622ZdczawHXmLiWEM3qa4kNZzE2dB1oVbe16nIWbTUWQJM0JuG2bYW2NnG01eiWVot3XrsJ+/a2W/t2c/9WdVdXcH1wVl+34sJ2U0cXsPI1/Xx2ZuW1NYf2NSH0dPfxdwOPcyHXc5sGdCl2ILEXXxeiUTF3aVL3eY+pYbsWWIeWPmP3bKPWDi32GtWVp6qTXg3XQ8U0RL9wX4FXToW3WhkTW91Xt/IWT1d2ebXXZYO3fgNXZge3bpuOevONfx/3ZCeFeXWLaf9/VnJ1t1l5N6QGtHU7loWn1VW5h3iP94NXuIS7JS0v2HG903k3mJBYt31dV3859GWvd4dVpXaTdWIHeHJjpnJls3yLWIb5VYP1NjwBNoKXWMmSN0f5FoNRN4iFOIjGdWdp9uxCmH+sV4AflDPHeB9TuHsR+HsN2F7VuEt/eFQX2Hz/lmnTN2bWlyyteHZJt2pxVX5DJ4vN2JCIuCrBiI2baITbj3FpF4A3joKNt4L/GI/Ftnc9NlpnOGR9cmRvuEG9WNMWtdTid3ybt5EdeYiphpZr2ZZvGZdzWZd3mZd72Zd/GZiDWZiHmZiL2ZiPGZmTWZmXmZmb2ZkFQpNkuX7/npmaq9marxmbs1mbt5mbu9mbvxmcw1mcx5mapZmgyBmd01md15md29md3xme41me55meDWUXzBl661mf95mf+9mf/xmgA1qgB5qgIxCfTaegE1qhF5qhG9qhHxqiI1qg7/mg7VeiLxqjM1qjN5qjO9qjL7qiH/mjR5qkS9qkTxqlU1qla5miQ/qMVxqmY1qmZ5qma9qm4dmlZ/mmd5qne9qnfxqogzoyWjqn6cfvhBqpk1qpl5qpm3qdixqqo1qqp5qqq9qqrxqrs1qrt5qru9qrvxqsw1qsx5qsy9qszxqt01qt15qt29qt3xqu41qu55qu69qu7xqv81qv95qv//var/8asANbsAebsAvbsA8bsRNbsRebsRvbsR8bsiNbsiebsivbsi8bszNbszebszvbsz8btENbtEebtEvbtE8btVNbtVebtVvbtV8btmNbtmebtmvbtm8bt3Nbt3ebt3vbt38buINbuIebuIvbuI8buZNbuZebuZvbuZ8buqNbuqebuqvbuq8bu7Nbu7ebu7vbu78bvMNbvMebvMvbvM8bvdNbvdebvdvbvd8bvuNbvuebvuvbvu8bv/Nbv/ebv/vbv/8bwANcwAecwAvcwA8cwRNcwRecwRvcwR8cwiNcwiecwivcwi8cwzNcwzecwzvcwz8cxENcxEecxEvcxDtPHMVTXMVXnMVb3MVfHMZjXMZnnMZr3MZvHMdzXMd3nMd73Md/HMiDXMiHnMiL3MiPHMmTXMmXvKoDAgAh+QQFBgBTACwAAAAAAAX0AQAI/wB/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TaHkkkw26eSTUEYp5ZRUVmnllVhmqeWWXHbp5ZdghinmmGSWaeaZaKap5ppstunmm3DGKeecdNZpJ5mr3annnnz26eefgAYq6KCEFmrooYgmquiidUqhGqOQRirppJRWaumlmGaq6aacdmplnp6GKuqopJZq6qmopqrqqpPu8iirsMb/KuustNZq66245momqLr26uuvwAYr7LDEFuulq6kZq+yyzDbr7LPQRnsnr9JWa+212Gar7bawIosat+CGK+645JZrbprUnqvuuuy26+67w3rbXJgLjZkQvQiJeS++B+m7L78G+dsvwPmCyRDBARu8kCmhNOzwwxBH7LApCgmcsML1YpzQMhx37PHHIHt8sMYsWTzwlxUjLJC9BaPcsssuqbwyySd7mTHNpclckM4DmUxQmMUkxMPQRBdt9NFFp/ylvD/73LTOPPM8M8z/2qy01VdjXfOxL2tddZcjU901l2F7ffHSWZP9dZdM9+z0L1HjvHPcYj9t9tlgp81l26RJ/z313XPLXQzPSBduOA96azl23murvbjijUOeeJZlM37QLn6//QvmMrN8M+B2W/445Z+LXhDncrtd90Cor/434K2bHrrjkUu+Ne2Bg6667rHL3nfqs29Zue9wgxk0Qocnn3TtWPJdPPDPu/467rkTv7v10ws/OZbDUx/8ls5r/j3p21/Zve2jc1/+lc5nj371bKdPPvzay/9p6dZDDX302IvZfmh+45/36Fe/ggwOeMpL4PqqZD/zLZCBzHNgA6l0vvlNcEoK6V0BL4hBhGhwg9fTXQhBiLcBjk99D+ygB8UnQBIK5IPvG6ELYYjC27nwhDUs4Q0zBzwa5tA0AeRh6v+AJrQEJi+FUgqf1MRHNxG2MIYEtKAOoYhDCdoQfByUUkOE6EQu9i9M/2si167oQjGaUIZUfKIU0fjDKa6xilb6H2iCuL+3HVB6vzDiESN4PzemUY1vdF8gAWnFLEKpgm1knReJ58NCsnGQj+wjHyGIxCgh0pEEaaQkyZjIzWnubZqk4CRFWUlLjlKFfsRkFDvpyQB6ho54FGQgiYg8PRqulE9SIvSYCLxF3jCSlDTkky6pSlk2T5jDJGYwkdkkZZLylFrEZS6l2UxoJpGZTsLmkqjJJGc+M5WbhOM3OVlMY7LvVbE05zLJqco76s6Wt7TmIdlZTkKW04y/VOc4wbn/zkz68oah3Kc966lPVGpTSd6MJje3mZCAGpSfAm3lEGXmUFMedAoJVSg9I/rPQVbUot/a30AjCsx+FlRKxzsIPAu3UCXpMpa8xGNHWXlSkG70oRAlqf8uitGMzrOlPQWqT5MpTyiFsZdg5GlQV3nPOuKTijOt506TJdKotpNwKz2aUG9K0pHqFKnptKpJXyjWsX70p0ylaU3RetGhZhN/vzwrUdu6Qv3JTa7VpCtQl5pTjaZ1rCXFqSJd2RlYdtGuXkqpQbKq1aI66aUijKnuyipYcVZ2rXPl6V4hiz3MvnWroHVsXnl6VJkmlauCfSokvXpZxHZ2iacNaTpZa1PU/9ZWIO60HmONFlrLdlWy+XNqWHtI2cridbS+vWxg/WrbzDb3s6LtZkNZqLPjSve50PUnWA+7XeIV97aDFekrqypc6dFSpbslGlA5e0bagtezyP1rV93r3L6+F77XjW5+7Rsl9uYTvwztLXb3O+AAk1bAye2vUvVaYITC9ZeubS99s8tfo6LTiROOb4Xr+4vcnjG96tWvgzfM4eUyN8ElzjCBSbxi+V7WuiMWcYxP9zbPIdjFJ8bxfQE8YxrDVnow7rGJwRvkG6M4xRH+L8+CzFcgkne4E/2SYnXMVipPs8FCPjKFtdxiHjeZxQZmMJbduuUhWxjLXwZzlrkc5jE/GP+SUxWzla+s5jZ72chmRnKUuRvZ2J7GsK+VmYch3N0B2hjNeP5uleucQUUvmqydY+Gd36xWR5cZ0rtMHZNlnOYiy5jMGs5zqFVs5zmPWqKzHe9sLX3p8zJaxv79I3DPyOoui9rWpF7zrW0dZ1Ofete6njSehX3gT3M61lBUbaWVXcxalxrYLr1wZ3OdZjaXetBpZHY4vRzsWRMayny2nqf3Ot1IA1rCzg42tRv9Y9BtWrOX0zZguW3kdFcb1RhWNYbtXW1X+/rZ1EY2Tb2d7fIGGqYGDy6YBE7QdVOaoPZ++DmNXew6Z1ne8yX4LBOez147edUcdyG2B4nx1FK35Dn/JracX11XcLu7xpJ2+LBlTvF4t5uRn6QoyndM7Xsn+Y80N8i7qQpyl3vXeDWvM8O3bW1d7/zRTQc1wIOO6GPDW+LzpjrLk27x0k7Wz02/eKGV/PQSR3yz0paw1v997bJfeu2HtniiQ77aJfO73HKLu5tnfvaWIxzIOb+r23/d83rTnZVDl+2+D99Jf0cd1leP/NYnv3eus/3e9LZ61bGeccYz/fGaXzm0p7B0pg8e14W3vMorj2Y5fubcZBfc6QFu7kyPveBGjz3v7u53wOmd8sC/vNR1nXjWa3fPsJu9ujXeeM8DtvgfX3zud4h00Xu59L9Vvs+d3/m/h1vhaNs8/9+5r9y1j97r4B+jxdOs/eE7Hfnotn34FT9t3htk5KxsP5oxz/ymTr/uxEV+xgVzsAd0fad6mOZ9OPdzUDRuxid3CHiAQhdz+lZ/Aphyjgdt6yV5EGh95qeBnKdc9td6HPiAwheCKQeCoWeC3IZ9AqV/5BaBFwh1LZh2//WBmXd/MGiCvzd6c/d/y4ZHDliCCeh7MSeBLKiCNid/Cwh/AzSEJxiD1oeEx5dqhfVk32dCGbh6TeeCKZh6HkiFUeiBOUiC4oeASkiGOOhxY9h1C5aEIxh8OLiGYJczWHhwroN//vd1rtODZSiHcyiGRRh/mkaAd0iIWWiAAciEJgR9Pv+4hHyYiLgHOoKIb9NWgWoXh003ZaCHZV64Y/33eYE4gyk2irenJZ9Ig2mYhFzYhm6IhmzIbex3ikFoWuZFim/Xc66HiTeoibiFVSB2Y34IhnCIi4Rnd8Y4ao7Yc5jXigTRA9AYjdI4jdQoje53jXingI0YeK4DhZ1IhM5Yics4GgUIgE6oJZw4ECA2NBt4hh1YjEAIcYyoe5GofpfXjHNYjfq4jz2AjcMWi6sYdqn4aDsIjuZXibpog0BninkIjOkljCdHi3uIhxR5Rt54j9lohOWoVvzYkdaIgjyHjPNIReMISgXpjt+YkoA4jqKxkfJ4jlmSjgKxjogDeSgZdj//KIm1+EXxOJHxc5OuaBAeOZT+iIYJCYt1KIthmIy8BpM72V4A2ZKHSI++o4eiSJMQeXPpR2tMuXyLqJOdtIzD6IwDMZQeWZQeyJLmV5I6J5Gi+IdBSZZkqZZzNJWK6JRXIpN5tI7t+I5A+YEISYc9KYoAeYT7Y5YdiZasGJWAmZTMuJSDCVgM+JQd55hSWXRgeVUIxJeqN4yhKJld2YwimZmfJ5aGmU6IyY+KuZIR+XKTmUgXKZfEKIfiSIFXiJkVqYXVh17BaJN++ZsqGZBxGZzCiZMraJwgqYq/kJr7uJrDWYNIuXBvCIi+WJwIyZh1iZuICDhWCVhY2ZmtWY9c/xmZ5TeauQlQhqid/8Wc+uicxGmJUFmIr6lKscmQ4kl95JmCdPl6dmmOtyhlRdSbFzWQufiZX5WfITmS/nmfWPSXxVmW7EmN7vmgRwmZ83ePs2iLpAma/7mhImiZANSflClyDrlbWamgJOeWWVeboVltpumSb7mcETqNEzqX4bmN88l09Vmd4Ria7CZetyl9HlpZW7iXAuqJBjmbzzmjNJqcpSiYQ5qChQmjWcekH6kQVhqNTlqKjKl9pDedz8mj5pel0Fij2Mmf6nmXDbmZRxp8nnmSz0imNfqB9QmX4dWHp+lEZNqPC7GnW/p2alld3Jh8Ktp9Gko8fvqntrafMf+RCav1FFRqqJS4m4vFmQOapAZ6WYk6ftpIleN5ocg5c5uaEKPqoF1aqFRCoGUGpxiJgKW6mCAqE12il5Aqoi+5pnj0naL3pqiagq8KiDbaohnpO2OZj3Lap8fKaT/aqSQ5qL6zo8LqqsmKhowaM/mmFJFanjlKJXqpq0hqqqwqEL/6nHIpplNqqzE6rnGapYqKa6d6qD+5fhZ6npOIqNNKhmf6EgT5WFeRrV+opL/Ipg8Jnlr5qdajrhRKpzz6ouhapfd6EAgLsHfaZ4C3rQIFrQh6XzoTsQpLWCvhJLT6Qo46dU3hrwmKl1bSrZb6rcAZqoDIsdcZrRXXqu2qbhz/G7E3ujc5aY9hl6EMuqBbeUMwi6LHlBNM4gYhG15YYbLKaUclylgnyqz1ekZDm7EpVqcSC59llKeddbMPS7OQSLGuibI6Gq6PaH1Vu3seqxKtExEkyxRM+6TOuiUq26aXp6ruarZpS68DJ7Nm2LLkKqPsiqyDq6xoF52gOno+G7Rq+rOdtLfxKZ068bZPs7QNK6lVaba1J7UpCq+e2rgWWbA4mndcu51Rwg7/KrppFKjySbYmhbFRqrGps4/ScKtSgrr3RUM+ppwwQbmqY7nX9SRB86Q8hkhMxTxupJefJbwttD1uxF4hNEJwpY68lT0KYQqTuUoMgb1p2rlsxXO5/0ZpZAS90yO9WwSE2iu+J/Rw6Yu8z3u9nOtH7DW8y8thBiW7wftZjQW/vfpefpW6NvWFJ6Zgk6tugQO8ATZMvAtfFGO8OIQQ2DY6aSO9NLhoOfZT9ftrRLW/XCq22fWvKvYQsQRDj+MQIkTCflTC5ftEJnyJ/3uymSXAL0yDKNy+0bUQNRxFjcPC1hu2LVbBebXB1duuUqe+bOTARzys75eLMeG7U4PAI3ZIxJtnLfy9GKhnTaK8QazAb4fFTUK+AmS+OzyTQ/yk3FuZVrzAZ/yoWlZBY3y+CwnE/GpD0dvDVczGMyy3AQyKeVygXswkrrfGDSfHX1zCRLWvZtfFW/+cV/u7MC4cuTEMwx/Mx35cyAWMj5Xbr4vcTQtsYg0Mx5EMXh7WPRNsvYTcbfZ7yJs8dUK8PM07VKA8yZ28kBXWEBo0PBCxkLecOCocxnYcy1m3vsLsvMMsPzY8gZVMeGtly3o8alycwS22y6U8NmLcyE6ay3G8x02rzVfLxMUwyjvhxM8DxQ4mxVO8XBaxX6g3O3c8BUk7RRKhzAK0i/DzEdY8EYI8XzWTOxaRzyCcRe1swPKMzgEd0P61wjwswg1XNfx8Eeoszk5yDQ+tikw8PfTsz7Msz3OsQ3acyMp8asmkygON0eCrYxMx0Zj8NQ2t0BoNyOFswJmsFd8sxgT/MdPxTCWfTBEo/RDuhM3i/MssndIVXUL2PMTpHKMMbTcOXSU5fdPBXIQ+ndIl9RCxE9QwXc8HYdNR/c9Xs9IVsdNHHWbrPLFWLdVIDdVW7bbnTNZBfdJD7U1f/dT7rNRhPWNjjdbtzBMQfdVS0cnA/NZJvTtR7dTvTEBO7dRfqtZ3DRH3TBEkvdheHT0Y8dh8PUlbrdhuzdV/g9j0zM4doc+fE9mZzVeQjTeiHdqKndgOQdmpzdmp/dP8g9mIDdsIQdmV/Vdxbde0fT2nnTVO3dklU9m7DbeAHdBL0tQ6Lda+e0BxPdo/zdwS8c237csd0djJXdKBvdkYISXIfd1+//3Ebu3dxY06EyHdUl3HHKHZXU3Xdd3bac3ezDzd5j3bA41p5V0Lwr3Wvxve9H3e7Lvd2P0y7p3X8A3H163X+e3ftVrfZT0F3T3aA54wR93fE2EHWq3WwA3UGaHf/MvhkV3atb0HIj7ie/DguV3cv2DhhT0w4q0kQLDibnPUGf7KHSExGzFaIrPUBgbinq3dCi3jEoHRNz3hr/3TKt7cRT7dCSHkGvHdH7tfOc7Suf3Si+vhSHLlA3LhPNJmmoTlXv7lCGJncg3mZF7m8LHXCm7mar7m44HmbP7mcN4ebh7ndF7nbZ7gdp7ner4dc77nfv7n0NHngM4WxVACAsAJg/+e6FYh6IqOFlDgAA7ABG1ACY1e6U5RaqBt6TItAJAO6RtgAZoe6kfB5WMu6lURAZ2e6ocO46be6tb6ZaXu6lABDEyQ6rY+6bKe6zfB6LqeFUhg68DOBBGQCb1e7PqK58aOFcXACcDe7A4gAIuQ7NKOErw+7VHB6c7e7EhwDNbe7SBR7d7OFOWwAdnu7MIe7ui+4cie7k+xCxFQ6+UO7BsABexe77It5fb+FNCQAfHe7CVA6fke8C1z7wKvFBgAA0KQBP1u60yABDNe8MaO6eUH8T2xC8RAATCQ8RlgAguf6vNO8QJP6pkO8jlRChl/8jDA7x3f6QIQCqxO8q0u5iP/D/M0UQx2gPIovwQKv/KRjus07+3g/vM7cQI4j/NCwPE8/+kvL/SKHvRMfxMHX/Q4vwQbz/PPjuhPX+xOn/UzsQ0YL/VFr/NW7wA+z/WuvvVmDxN5APZsf/RWf+5pb+poH/cs4Qpsf/cpj/QrD+10r+lz3/coUQxEj/d3v/M8/++A3/TrnvgwUQ2ET/gJ//YRsPSM7+Wlpg4TX/kjsQtf//h4X/VJT++an+dcngwzP/odsfae//ijUAJjXwKcQPmoLyQBhgqXYPuXcPqzjxHF4Aqdv/psnweusgjYvvKSvvtvviTZYCXWQAfDjfwTIQLAj/cUYA4E8e5WP++yD/06/2KF3H8Rjj/9d48BmbQLlNAGY3/o3//l3r/+FCED4s/2JyCTnFD8K1/27l8k7Z//DwEQbjDAIFjQ4EGECdP9Ytiw4a5hcTY4oFjR4kWKGyw45NjR40eQIUWOJFnS5EmUKVWuZNnS5UuYMWXOpFnT5k2cOXXu5NkT5BSgQYUOJQrU51GkSZUuZdrU6VOT2ygkPJgCANWDpURiihFDDhOMYS0K4FQM6lm0adWuZdvW7Vu4ceXGLFq37ly8efXu5Tu3WCmsBB8QALEgMEEK20AWC9Y1Bg89AsROdoCEUl/MmTVv5tzZ82fQJu2OFhra9GnUqaHaOZyCAI0OIA7DwGAWZP8fx4950JlIGSOTCJlUDyde3Phx5Mmbkmau3Plz6KGLncA6OMXUAVcDnxCZKndXHuG/+sYoYFF09OnVr2ffHi1z0u7lz6efcyDVFAtaFBwwwEfghUAa5oXvvtNDDvIwKuGy+hp08EEII1QNvtEktPBCB82ZCqHBANiQIBAGCEyE7goscLfeEqQIOAxbdPFFGGOkiUK7ZLTxRtTySCi/Fv4zCAQasErMNo+GMfHIGOIAS8WMoMDxSSijlNI9Gu+a8kos2XKFQwII0AEADw56DatJRMINyRMPZLKiEjjJ8k0445QzriqLmvNOPG+izqAUZhDRAwB0ELGgGbCSgUiPGkP/E0k6JFuTCSR2yXNSSiu1NKU6ibp0U049MsYgCghQ4AGC/mtB1CBhKJSqakIacFEkw5NoTQc2cLJTXHPVVcpMh9r11zw/JChMhCgYYAYAWlCAKhHICck7WGOFDEFaBQgFUWCz1XZb9XotjVtwodRxtoIeAGEG2YpVTMBoF+XhschodaANBsO19158PfM2qHz7vdAVYcmFAYAUEsrD2dvabXcYC1JUUSNs/ZV4YoqX23eKijNujxwiBD4IgEFBDYkxhWF9IRWGimljSSbJ0vhlmGOm62KZa0auGo8PAqEDhKqR9KNXS0azD444cXRNJI6xeWmmm74Y46ajBq0YGXI2/0iBVAsiokSh0QyGI0mhcDhBFqU2++x8n0Z77b7us5qgGYhFzJWIGzKyaySdqJuhCEyo9jy2AxecU7UHN5ytXYgJOOesCcpjb4bOzA2CA1gg4fIDKoj2hWFA2gXnJORd8HDSS8eycNNTZ0qEt4X8+SNFczvABhsSOOCDDw7I4QBYU4H8lw2FCP3RCH5X/Xjk50M9eeZxSqd1rFoNicDcEpghAQi+qyAHFtB8ISRy3CYoA7/XtLV59NPvlmb124dpT+gPOuF3aB0LYQbeTYSAhO6PDAZyqSQkA6Iri/sMeMDTLA+BCxSJ+OJXEFcsBg7UcwwOEoAmCNhABSYiWkg6Rv8V4dGKCW1gYAlNqBcFnvCEAXygQfJgpu+oYAaaQ5PuCsS5kODsMEIoH5NsZTwVBlGIPknhEBE4rhYiZl0eIdl3EtA/DF7wOyhbDPwCs4QBVstNRuRiF3dSRC+mb0tJLIgxXucRCjqGBCHA2/dC4sDDLGF4a6JXGO14R5eAEY/Hmw4ZCcKdZ5mIBB/A29c+UgwW5oyHtNLIHh35yJDoEZKk+5QfYUA3AaXRMSzIX8k6CBLAQI981WLFGSd5SjtKEpWB28Xi4vfCkEjuOweQYsk6B5Ixxk+O8rLMKn3ZRVX+8mxITOKQQBK7AlVgBtlTmO9CYsX4LZJ4whFmNUsYTGv/Lq0YALMkBkSiye+woJYmu+VHKklGCkSAZSoSwK2y+U71YROeMvsgQk6Qh3qSa36BxGAOxokmKn4kkUksEyVKILp6zVOhqZPnQjOmw4LIoBTGKEZFf1ENVyrEVeAsEAQSgIMDMPNIn/wIMVtIgZQVQ2wijIBDXXq4hr5UYlWjwERrsTcM+AgrWgmJExRWgfvNQKiddIwhP8JNP/rMIbuwwDoTdD6ZRtVsMZXqvVyBgQiKpKLbgCaoltiRJuLNRAH1CMcsuTWOFIMcakCCvFxWVbjKjKpxldk5EVKbWIrVRDgECUSLiUkm7uFoKhohEOl62G3NFbEa2wZVZDCy+unV/zEnC0krZ9OBxmHlcbHkwazM587FhhZcihUtxarWM1M6JGiSdQxJPQLHg3igMOkKDAXMERJFTcutBSxtb3dFWt/2K5QGIdFifMra3Bi1I4nLKEFasIABdCBkWDHGyGQJmcGqqI7B5e6lgNtde9kVBsaEHXJzo7eQsI4qFAAAAUjVn8PsEySRBQ+KGGkBw4JXv0/67n631ViDlGkxsmQtXz/i14PQYAHXIQgAeBaYrAKNo+HhwXjWZB7/Zvh07NNwzD50KH6aNwbOBElXx5ufxgEpMDwFyXHRFC9aJa3DM75Rf2mcK3KoFwbSk7CIY+BGkMD2ARPwkJgy69XFIFNavP9h6Y2d3CIbP5lT92lWSLji4/+BZKAEOZYCPKBTuAUGrwmL1rs661Yo5FfKa35OlNlcqS1RIMJgVTJrXduR4Q5LAR4aAAGm64FVJQSQ8xXau9REq9G9WdHrcfOig7VZMpvXwB5hjUH6vJ9htffBNCBA9CC32q41iqVqdnSpQdNoU8sJloT2MVnBakUKdEBuMPgPDRQAggfEhllbkaysnEoeqKZa2BPi8LAnBuofc3RzIhHvYQZgAAIAAMxKhFydu2Zoal34Wsbm9mdQ3W08MUaTwRjGlYWm3I5oyGoUCFFCBBxp8wpWhCQEd70x8217z2kY9UPvL6w9NJGYVGApmC7/YlLrkH+LlYoNY2Sa8/1wueAb4nBiTB8MTGBYldMjubQaCDBtEB4XSdltLCcl2rDbiad8LRJX+Zuy7G+hkfgj+cyZig1CBPr5eMQdMZq8tttyoC+F5UHPErJfgPHJarwjCM7ZAkhVEDm7Sud3TtlKzbcRome9J0PXupTMXVR/I93VHWnubLRTkIPl1US4w90IFIbujqyMlAfvet3zWGy77yqsrU1ZnanuEIHHLzFJTqb1cHA5HMwABzQEKEkukd0E9TLvk28J1ykfIwJfvEBwd8iWH2jG6X1nBDZggdsdU4ED4ICQSJo00B7D5GleXvaiwfvsLbX3rlCxGPTduQct/znoj9B39ETNzehNf8OxewQ3ZrZwy0Bre+g7xPLRt1AwJNcH2xhd6Rxh+gMBK/LvrBFNH8CBSHPzd47U+dBrSjT1oz9990do9wQyqrgnm/yGUM2Sq/4IgT9gA/MzERZgo80jiQkTNeKJP+iDPwWEkH3ziFQgEPRjCNiCHvJKlAJJgH8ykdkpkH4LsRPprF/zjWBrwLxjQBN0kWFwAs5LGc+LH28asAKxgdUTmtYDP2lZv5bZohTsOhTsQQyxKFD6vZwrkGXCG5lrMYVBQCYpLCDMuh98QhsphkrzowDpMSMMwGiZwL4rGVkZG2DDOilUuSgcwxgxMeipMiU0kRzYoP9zAyKkQxNs2y1SM0NFK0M7bJFmE7yvSquEC4ENXBQnGIndwxszgzE6Sqg85DY8XEQJeUHomYTficMYyKDjIyfjQbZCsy/zCQ5HZMTa+0ROCbzxkoSyQ4jHAkETUYHyaxf8c4hicDGxMrMKG0HKwDBRTLVGzMX64Lg/ygM7qChXoLnAUCosrKEcqEHWI4mEQ8KeizGl4cVF20VpdI9i+CCJoihEMQtjOEUYQCuQ+Do0GQEWyIEQOEcScMPkIkRK7Jrv2YVdsLombKlqZDNqrMf1GEYMuC2R2AZSnJtqExoIYLsPYLyu4EKG4D3Jerlf2AV1ajh8fLJ7jEgLEQjNmkT/H7vBjtBEvaI6g0IoipyxiQzJCHmehKAAumOIZuyaV3QIWUSu7UuZRYA83wCOOiRJuBpJnHQQcnCl6sqkjCTEf6sAtjPIRWlJtUICW5yMEtxJ39JJp6wPYpSv4NM5hoS3rvgAEpiByyGBHEhGchKJV+AAJaBJ37CWm4xKhYJKtbTGSUCIOdvIqSMJ3gsBGwip3KgAC/KelmQICeAAwFQCMKxJemvLxWJLw2SPKnQcGPKxmOQIZEuAHDDKroAAf0IShIwCwNxMDiiBpRQLiElMukJM0UyPnoS6PoTFlYw5khDH/9PC06NB/xEJWSgCztzMskS50pQq0tzN6KinMfuI/5Fzx8dEuAIhgUCUHRwwkQ/8iCe4zdsUTJ9TRN+cp96sTuUohreEAeCDQKskCQJTJsr8Dkv8Do10CGCATvVUSkaiR+y0zlB8zzuptCvEQfNCyF+IwFnKgWihzCT0iL9UT/UUgM8MC1yUT2u6TgQ1jl1YguLCStZqQdUCJ0Bso5HgBAHN0Ny8sAVN0PjsUDgRgW0ISB/DBLo0kXMspN+pzQxtUSQYTLEAHBD1JQWd0dRAJOvyMUUozi5cRRLoGoR8zhYdUs8kjxKw0V+qUSRVjjpLhWAYTiTpy8hBEhsYT9bj0V9IzyHdUg4wyxWhhLRc0hNSUjE9jorju1+IRaHBT/+FdIwEIEBXHAkG4FIulc6wcM8yhSQyzVPjmL8YeLl2NBEJtZt2zCDiu1KRCAU6pVNgaKqL2ICU5FMv2lNJLY7d61GFGcSRaNPiswE49Rqtss1FHdInUCu2sojnq9Q7olRVPQ5NeoGR45xMbJcR2Mo3DYEBLJAgHdUhLQJZyL+eE4BIbdUhYlViHQ7eI7c4lNJfCFTyPIBzTNHvwFJgQIHb9IMgEFVejYK0KgYL4MFjTaUPDdc4QbZP0s/zY0adM9HfmdPbXIEASAQ44FUJIFcaHVd7zRJxjIFyStaR4Eix2tFEzdAGGIIhaIBFfYV8RSVjXVjPuJvcCKg6a86qbLX/kQjQDIWDRPgBd21RI3DYSXqabwFZLCkGOJAlvtK+f51LkcCFLWWAIYhXDWhRFPhVkl1VkbWTm8WSJ8092+jZiAVPq1xRax3SALgADijYIQACAeXWnZ3UnG2Op8URs9g3IGOIfZssodQ5TV0MI9jSCwgAzryARNDWzazXqTWiXYha+EjbcvWpq7RP5JLVkFDUXk2Er93SVwhTt1Udtq2SYe1bGKmoQW0ITkVCrcJYAUWBIPgBLv1Ywb2mv+2VyKUUgLXQlt1SI0gECeCDIa3ZymWgyd2X0L0TZy2ZwpWFom3RIZjZLcWF0j2g0cXX2MWR1fSkkcjbFoWDIeBSCeDb/9pFm9l9mtQM3ieB0pI5z5QZy7tF2C0NBeNFn+GN2uiNEt473SORUsUV0B8QW80F3uplmuml3vC9EXHkHOsjTpHQzCFtgBno2AwFXQcph78sAiN4glCw2fJFjfFl2/21kfTNvYbA3qIi2i1tXS59ggfBhdXlTLT931Pr37+FYBgZhif9JIhtF4TU3QyVgB8wWwEtAgeRBfiFTtil4M7YBgmeYBTGEKEoJwLuirjlCC3dUj5oYAGF3vrgBBxWz71tYc1Y4ckF4sGd2JHTXl5tUQaoDxKm0wcmYr0oBiEeYih2kcwrhqy9ISzF0CReXGCgj1AAYVJliWWwhCpOiime3f8zthB/ndLcoKyQYNEuVk8Flg9Z4OCETYli4IYe6AFsiIY15ok0VuNAfhBzbQi/GwkhnePbLALwRQ08XlRfTYlo6OMeWAaOiIZrWAZMLmSYGOTRfWRPVo021sTCrWFG5kwdlo/tHVXIPYlrsGRu4AhL1oZRrjxQJuRblo8VPC/b4D2K7YhWZuQndo8eHtVV/ggXcAFp2ORf0AZL5gg+7uNr2GWWyGVdtub1IFzcmDSU3eJUhs4vng9U7mL5/QhLTuc+7gaOWAZLBmRtPglsHt54lo/dGzuglVIxZuQ6ng+7TWUj2Bt3Vuda5ohY7mNuEOU1nudsrmcHiUBFDmfOnGT/+lhkRn7ljqhkgqZmjpAGS76GaOhklZAFXMCFZEZhhqZnh76RapXozQRX+SjhLj5hjzjojRZphsCGjXYBdj6JMHZgBqBpCE7pUF5pGSmGSCbmBimGYebVk3aIbtjoPjZjh5DqHujpkkhqwHTa/V1boh5do5YRiw7nca4Plw4JF7DqHuBpkNbojbZlkniFfd5MFCjr8v3qog7rF/nncMZof5ZoEQYJtR7sdK7miN7SYo5evG5ovb4Qlz5n+mDfVF7ijxhowh5snPYIYGhqOt7fxWbsxo4Qzl5Urq4PrR7Vfu4Im75sq27ZY27Rpy6Ja+gGkLbXYfhsKg5tDBnrJE7s//kYbTqFaYeAZta2ahcICeAOYf09iajuAbgmV9z+W4XWbTNlXkZW2Ad57VG1a45o7uLeaGk4JOtOYspGibTuAcNuiErm6cye0egGa+q+EO3WXAgp5zlG6++W6vTmuVQu7Y8A6U62BEvObJvm0/f+28CN7/aQaTqF7Prgaw5YAQ0AgtOGTt9mCAHP742GZ4/g7VGt65CwbD/W6anu7j4+7jI9cBZW8Ahx2S727/oYawkPgCGYgSH4gT9ogBXIUL92CBHXcFnem+Qe0t8FCbdWZxR3iPPGajFV8aidbhZXjWIY70W98PlgcMAsAvdt3Bo/WhMGidUG8j5ejLkeVez2CP/iJmgm/4UMR++UYLG2dPKcjXIJme8clpDRbgCx9dyk3fHbjG2GSHMxv2qQkIWzBgnvVuf9/oUf7wZt2GSqDgnacAPDlPM5p/MHwXIet5AhvQDHHdKQSHQxf+6OgPAutvJfOG+C5nCGCPN0nmXPwRkfsINKt3TaxXT12GwutV9OWG4HMfXb1IA/mG9HBglVH3RW5wgXB+i9meaNxoZH72RBV+eRuA8QU0tbv3VcT49i4IR9RgEjiALujhDJFtAAcN4MLe+0cvZBv+RDqnA6Te12Zm12OPZ0XnOwGi44jwpaN8NsJ91tj5AnKNqg/uEXgfeyHePKlmoEqAGHrwEEKAD/tUZuiQb0X3B1DSf1j7AiYywJjAq5J/x3bwl4CQEGi8eQ0S6CRNhS4W4IjDeAGdABA5h5mDcABHj2kHBpXx/ududo8BGWwSuJUIrL/KsFkLc9kadckl+l+dbzLR33hpj2HtgBA5D4dC4AA9CBCSDo8P4IKjfnkCDxdm9vjvDFb0SYkLCD06IAtF+6oH+/pK+TpUclQ9/dINjSUFfnGlgAqyfoCZiBvvd5j+DiVEb1nh/zyuq+GAQJYupOjnhLcFzAuK+SuT8lYOfMIOAFIg8JdS6AGbh5qw78PiZ7hvBwXpV3Hz/8JGf8hJj1unGF0yqIUoAc9Vp8pJ98Gqn8STL9/8089yHt8ZRh96k3AA2PdGGWaBhX78Pv+sUgRoKQgTyohq+ahMWxfY4ghz2JupRwBaLvNtzPfd1/JHifgdcFiR+/ga3/7tXvCBAOAPcPAjhA9xY1eNU+/EX3iNgXEiLIAzQEiGq7fhEsWBAGQhgyihls6JAgBh8PJ1KsaPEixowaN3Ls6PEjyJAiR4qcYvIkypQqV7Js6fIlzJQMSdKsafMmzpw6d/Ls6fMn0KBChxItOrSYBA5KlzJlMIQp1KWhKF7rYdXqDARXt3Ll2o2irKhKizTQEGDGkAAaLjQQW7Fb17hyr0a7mPAu3rx6KRazgzdPxmLbTsCgYPQw4sSKF/+HLBbzMeTIklkyrmz5MubMmjdz7uz580ixTBsEEM20orStCGYU4DrBQA0ErbteoxjKtNIARzg0gPOjNFQJMx+6mGucK7fhD6vpbe58IUVjeQVeNEYBIRFyoLdz7554Mvjw4lN6L2/+PPr06tez51zsFW4OTdrillAR29YCrLkWUFDDwA067MBVXRPhEt8Q9PGBglhGUGTJcRFaZdEuGDh3IV5EVJRHXhRsU9E2RNwFWHslmqjeeCmqCNmJLbr4IowxyjjjT1HEdyMHDFTU1Q1azVVDDVwtQ5ERuBUxw41PULSMhMd9ZVEpGEoJQx7KNURYXiJot9x1dxkzEI1hiin/1IplmnmSlWOquSabbbr5plBP4BifkhMxyRVsxhkwAVcVJWVaA0/FN9VEVTU5lzYWFYPllM4Zw1eXeZWCgR0GbRNlXq7AuSmnip75qYqdijoqqaWa+uKfc4pG6EPRdIWADrPF1eNW2FQUHxzA4SYLRdocOldtFkXaqF6aUjSlDETkMexdpzrbJqjRivcstdVaey22OjGoqmjAUBXXf3PNwFWiD72HGx8/aBAfCm/FhQCAM8irQw2yClmRYMReSNEuzOmr1wnZClziGdIaHNnACSu8MMOmhsWtWO1SlFpcOyzg41YT6MBVsA9xgiAQ8dlHEbh7yorADjcoEJclFvn7/y9eJ6RZkIUw41XKzA3rrBk6B/vMEjqZ5Lwz0UUbfbRnt0Ec1cgT4SeXAjroYADVNywQ270TyYnbDEXiVudDd25lsb1XTXADn1u5cBGHNt9VCl+Yuo0QBkjbvdgu4/y8N0rj3P034IEL3tPWSzPlIMnHIbD44nK1PFGqYjWAZHxRUORqxjeUnfHKWz1ZkQhzJ4SBGxQxOnc1jw++Ok98u16M6qzLPjvtqxfjteFLWW7nr3KtTdG2op0hKG6vfLuVDmkf2vFExcggOkLV8AU9Qh/Wfn1JrvONPffde69w5Lmz6hDmvXsFVnxB/MBHfO5epcAN5hdYEfUwVOQK9RSA+f89/xZpv33/AijAAa4pd1CpiKHMtxXmNURpplGLyCpSnKuEq3dD4otfoGeYiexCOtALGAFD+AvH/M9gIjwhClN4HvgYUCnCoQhcFLiV+TmkcKKZAX1MY4ScQWgrNRgQV2RjnIvUzDkAmIEHLkSEobVNdFVSYQBLeDAoUrGKVlSMjVqYIwnKcCvcaB7uGjSDFcQHF0viCpD4YwB5Ua1enmPbhToAAgJ04EIkMpeIoPeoK3KvGCSU4pn4KMhBEhInNswd2B7Sxa34SYscGF9DEmiVCnalPzXYz1XKVZHT4cUDBPAAAABwoS9RhFk2q1QhawdIUKWyla58JUXCZzhIGkT/bF383EMcyQFeTcRXqtnYXFbDMYuQw5QJAUEdO0CACxlrIvWDpeyK4YpVqqiZ0LwmNgUZPAN6ayLl66ImHcLCFhZhaDHcigE6FxcFGCBrFNmGcwYAAh/AwANIdE5FXjY3mWVzcNRM0S6G1s+BEtR7D2uhxAq1SKsw0CBZbGHTFPkqzcnlh1yJnUP61ZwHLCCJCKFjc0D4EDcUcW4aKujd/pkilLK0pd1zoAEj6pBzdvGCDzmk4RLZEFtmTAcYQ2eQrvK7ipT0LgoYwF1C2RycUURueqEAAUR5IQxsyaVHU+lkrKrVrRqtGJxogwU4URCcLg1xE5ngIhupRbF6cy7w/9sB49ipA1pdBZcTySNeUgACvCizOXVrHifzqoBlXkh6XCWaJbCKsMMytrECa4MDIusAAZSgslrc3UN6uEhbAc+Rr8iZJCs5gR1QjWrKu0pDHRJYGnS0k/ecDkYNcqEWEIACrXWO9RzbMMXGZBi6/S1wSbULAUi2uJFlwgYoqwSI0bIgPFWgNNDnSNQstAc0NFeHCFCDDtBgWCDNy/2cY1sa+AAAdWzOBoOrMN7CRL3ufS+bNmDc+RY3uZS9EQKrm1qCwDR3Mm0IWmtqkQwmNQU0GEABCBDVAbQABAWg5130Fx0jIhUGA5AqwAQK31OxlyVS0PCGQyxi81CCviaeL/9ylRucivhykTatoSPNKtGFVgcvLVAAXnxAgw4AQAELyItIH9JEG08gIQ8grF7uOOJrdRglS34ylNEDhRNT2cT2LYGOYFjd5EwkjLkzI+8Walch38WTD9CLD3xAgRmceURDw2uEP3kXOeuFlFGuVpOnENA787nPmikGZKssaCsLAKxsLUiAFThUhyDFkc0lSGgVGE5znQ4EFXbOUfGyR3M9Ly8gaAFezNscVPrZVMXYRYdLrepVK4a4g341lSkbAShUd8wG0SUvH9LiLu7XIMa8UAowjBBSP0QvF84Lj5vDamehWrHLfja0fSJfWFO7ysmtAyHwYL5JF+RcWiyC+1z/bBF4/qsFP24WB/WJEA8YIAUdaPO6kXwXGUSbVH9cJYjrre99Y6TE1f73qwVwhzrYYRARuq5DHflfg1S3B7FtiLqnRIEBRIqfEykqDEAAAHkSYAYaHwBrPXoXLfFbVP8sOcpTjpGvCmDaAH+5tQWAbW135cUNISvEdNptblR30SPFOMxOOhGnWljYMNgxx887IpVzqhjkeB3Toy71h+xiIFCIQAlcDfOtm1jgBDe4Wlt4aPLV+iJEtxlVTXeXI/8aBi0wOgyoM3U38c2Pc7/73atOEE5YoA0t5zrgjZtcsC7CIdvMnfEUutBeE2RR1DPsQ4ppVHg/Vd7Vw7ub7h0t/8xzvvN6v3rWAy/6yMoaCmrQJXUXinCH1C+3DsHfvxQg8sJUtfNr8qPmw9Ns2/Pe82Diu99dPvqtp7gEy13awgvyNHGHV4P8iriU3H2XIPd+TXpvNov0Xv3tV//zWNf68Ld+5TntMHE0togHRWdxMv9rxxCmUr65H6OBaFj78r9/93/f97+Hn/j2PX5UgFnYVBdnbQj1KFlDFAOcEcv7wcBf4R8ERqAElor3hV7/EZ8A3JdSPNovfJMMcZtDLKDN2NlDdJro2EH8TaAKriALnojeeRUUBN8Fih8SREDhOcSuyRDjjVDbEQuxsR71tKAQDiERzsguZMIuXB0SCAATzP/gy21ACSABFFDCL9CUDNlcsQUhRUDfv0BHEX4hGIYhelQd7nFCDPKfE1YbE8icINCcAj1cQWjUB/EL0P2LCIghHuahHnLHESZhBCxhE6ZhtZXBwBVck/jcQ9ShvgjdQ5wdzDzRHkaiJE4i3gSUH5mhDAoita1hHbThXNiaQRSDI/4LAoZiYMEM5FGiKq4iKwpFHyohE2oitREiwUUCal3EKf6L3D1EDzaK67UiMAajMNIEGV7iGQrffAHSIVgAFFSE5EHPL3YbuYlOeg2jNV4jNn7EK/5hLMriqw0eFHDCcMAeNdYexFHPCZhjNq4jO7ajQRTjL1ACFCBBCSCjN57/2BqWgATUAToaIPSUojsGpEC6Y9UtQgT4XSDeY5UlQRJkgBAswSMOTehAzwMOpEVeZDbanzzSoz0q5HyZQEM65JRUZAKaIOpgJEqmZDsW5EF2o0eeGEM6JETmBQoeixaqJE7mpDBq5DzW40tSGUhmgEjaT/MQ2NzQm04mpVIOI0si5E+emAkUWlg5hCISyxItJVZmpSryJEc+5YmV3i8MmdsApFaWpVnqYUHuHyBBZUM+pNvs4lnGpVziIe7J4/d5pYmFpBAQizXNpV/+JRja3SLsX0d6ZVC65VOpI2AuJmO2YF2CHvjhpWTpZUJQX2NeJmayoGASpmQaF0gWQlil/2BmjiZpct5j3mVnFpcA1GBptqZr3t9mZqJkIsFr1qZtVt9pWuBLRsBt9qZv2p7dAR8aCuIi7M9vHidySt0LQqYTJqdzPufc6Z1wFua/CYBoQid2ZqefLSdqAhxtaid4hmfJSSdnvloEGKd4pqd6Lht36iZ93eB6xqd8sudATGdxzSd+5ierad/V8aZ+/ieAbid6BiiBFqiBHiiCJqiCLiiDNqiDPiiERqiETiiFVqiFXiiGZqiGbiiHdqiHfiiIhqiIjiiJlqiJniiKpqiKriiLtqiLviiMxqiMziiN1qiN3iiO5qiO7iiP9qiP/iiQBqmQDimRFqmRHimSJqmSav9oNHJEk34HZWTPSTSEk0kpeVipQagElhbElWrEk3ppR0RpmE5BSJjERXxpRqBpRawESKjpmXpES2yGm47bZogpaMRpR8wpnY5pSpjCSFQpl07pn2ppmXYpQQAqY+gpiHCEnd4pm7YUoh6qoDKqnn2ESVxnoBKqlT6qpUZqpPIpp3aqmWbpp1LqqGYqmW7EqY4ppjZqRphELWCqpF6ESQzoq05Bq+KpqXYqnLpEoa7qLxiqRgCrqhJrRvAAsiZrTrjqpqZqTbzEroqqqYZqrwJrqU6rplartU6qRpRCrIKECAwNt1IqqKLJTWQrSfgqS33qteLLuGJEu/oPtWqrrtL/K5W+a7Gqq6g6q6Tia77ya7D6K0UI7MASbMEKa0ZgH8BixB95irHK68MebL3easSuacU+REz8KsAiLLxeLMYabEUkq7LixLw268KCRMZqBPZpK7aqhJ+i7LjGK61CK8zGLMjeq8eaS8SubEc0bMuebLPaRHuhFLverEOghK1KrKwGLLqWq75iK84CbccOLcuSqtFKbNRO67TmatNObc5abaVabK3+q2g+BtQO69X2K9VqLdhKrdi67ceOrUeILLIua8lq7Nd6Lc167XUiLdquLduiKt5O7N9ua94KbrROBEr07UkkrcTKrNM+a8oSVNEertp+rcLC7dum7dEu1sxO/+xVSMMyjC7pUuzkbi66osQ1dG3bCuvexi3mcuzlniqbMmscsi6jyS6qxi7k7u7rXkTmFq7m+u7vFm7UDm/nGi3uXgTd8oDd6m7Ncq7iei6FQO/xIi/TwsTLgmrW0mvxmu7Gcq7macS98Yv1hqLsciqbFgMcpIL7vm/0Wu7jfm8hPe3s9u7yEi/ETipl2K5BmIJk6G3qEi7sssj+DjABt66n2u/1CjDQqm/t5u/dXq/jzm4F3y/4nu4Be2z+/m9WbfACJ3ADf27joq6zNq/+bjDxkukEY/DsrnBGADBkbO8G55tKXPD90u/1hnALK7AO+7Dh9nD2fi30CvEQh23yVv9p/0qwpjZxB68wA9cv4UbxDrut//puCgtxeJAwtVIxFANuAbuuF+dwELdwC2fuw4rpo57xFV/xEVcsGg/vFmNEHINwBpstCNusCCuwCVsxp6KwC6Ou/rYxBAOqEb+x9gJvD+eeHE8GDU9vo44xGf/wF1fxxTKyw7ZrHbsr7joxeRCyJ/PvEyMyGBMSA0tyDs+vwYayk/WwDINHHutxD6+UKsvyLE/sD/tvAhfyJzPxBLPEBQMzJHfweDhwGhvxK8NyLZfxE+vySlTwH9NtCgtyKt9yl7JyziZzAOexuD5zLGtwEiOwFk9LHzMz5IJyvIqwMIcxDP8CIKsyFgdyOYP/8yCd8h5PchiDLDazsBnT8jB3sTqHyjKH7z3bby67ahwf8z6PEBtPcUETbkLDrUBXRETnMwf7s0WbM/666hiL6TuPsyFrKTqHNEmf83g8ckNUdO66cYqgNBATdD8X8zxbMtwysrHatPkyq01L7UITxDtbdDy/MRcrcyqViTF/8EAb8D/PcUZvc1NTL01DdTiT81IzdVQrdVWDRzCvyDxjdVY79URoM1VfNR5/M2RAM1fHsiJ49VRb9UOINVE/9VkndVnLNT1/MVu/dF6TdSnj9Vw/RPMGtmCL7DevdV3b9WHzkVGb9V7rdWI79l2TMljzdV9LtlRT9kFjNGQ/9u2m/zVdc7ZfRzZBRPRlb3ZlLzZji7aZDHVct7VbuzZSZxRqI3Zmy/RXl/YkN3bjebZs83ZDDDZw/zRsxzZtUzIUzfZni7Zlg/ZyRzZym7YOPzdmd7Rvh7Zyl8lWT3Rx33NzV3ZuN7Z0D/df3zZuWzclh7d51/Z4OG51Q/cet3d6czd8f/djJG1w33fddrVud7d3UxF6x7d8a7d4gzZ6F/h807dqCziA7zFplzd/n7eCp/SBP7gX//eCL+9qp7Z3Z3hyV3aD6/aBh3iEX7j17jRufzho4/d96/d+W/hxTziC97eIa7Z7B/SIU/hD3ziO266FY7eGb7iOx7gkG3iQC3lLoP91kU94j884QHU4ddN4jce0bTv5e6+Ifas4cP84hBe5Crm4l+v4fBM5lBt5jo85md8th1Pdkgf5hKO4jIc5jO84hn+5mcu5NZu5mwN5nTP5WA+4cpt4Y+e5DmN5llP5kMd5Crm4nVsvn782ieuumE/5dlf5iK95k7N4gtf5mfuymSu6lWN6fy/6Kit5o+ueoUt5n0/3SDu6qqO6eFw5oQe2lh86lyc6jNO5pLd6J8P5jVt6rkc566Z5b7M5qWu6oJf5r296M4M5rqc6sN95sv/CsVN6tIt6xZY6ca80nqN3rAs2qL95raOQpxd7tfN6p5t7tVv7tcO3r7/6rFO7s+v/OqOje7zLu9+eOkine7uzurKnBHsz+54DfLqr+7e7BKx3O2EXPLLXexU1O8P3O8HSO79H+sP/N7v/97SzNLk/fMZzerSPe8DfusBrOnp3/JyHfLmPPL/v9o2bvO4ivHDb+7yH+wmBPMmrfGs/O6RLfM7LfMRfPLGrSHaj/MMTvMI7M5d/Or4Tc9DfPM5r9dKn89NPts9rLrZPxsHDvPMePbQXfZeLfJJPPW5T/MRvPMMDvY67vMzue7ZLeNN/fJxffdtXPdd3Pb+r/c8T/crL/X4DOmjjfcRqfcKTt4Mruq0nvdn3/KMLLNkrvrpLNN/vNdtj/buvuuMv/sU2/txX/z2Sa7rRR/3aR359g/666/3lg33KC/1ECP7Ikn7mI7q4o/7Ai/5p8/zmTz7V67y/Crvbv33FBzngV/4vx73Y5z7du/7rt7zFFz9z0z4l+31kAz5PM3+Lw37NE7/vn36v277xP77wn/yY435kDH3qz372O77Nuzvys/bmQ/yoU39M/Lvpt7/zo3L9GzzhX3fiX75/A8QUgQMJFjRI8FdChQsTHnT4UCBDib8gVkQ4saFFixgpatyI0ePHiSErcsxI0qFJlClHrmSJcZfLgyY7yrzI0eZNmDkH0uTZE+TPKTRP5lQpdKjPn0eFKl26synOp0F5MjUqtarJYlEnxuQq8f8rWKROsxI1exZtWrVr2bZ1q3As0bhYr1KtK3Yq3rJ677bMy9em3b6AZe4iO3hhWL+IEyuG65jwSsN0GTfeu7hy0cxIJ2OWaTUw5c+iXcr9y5Cz4NGkS4MO/RZ2bNmzabudy3ql6cuoTz/urfl15NyuV3tuLXw41N++d/NuvtDrc+aVb+MmSby46uPGsyO/rlx6zc3LxQf37pHm1uXRpUMGbv48+trz6de3z7a69u3cUWLvrz+5+DSy7jsCQ/LvPwFFAhClzhgskD8IH5TPQAoVLEm3nBy8EKIM4XMuvPI+nM6mDS0bLzz3RNwvwgMr1MjE9wJs0cUXF7wPxxx1rC3/Pw4f8rC7E0dckUUSg5RxRh9fonFAJi2UiL3MiEwSxCETivJII4tEMkEEa3SySS+frFLKHq80k8svlTRIzDDB7FAr97DMUkWkkrIRwx313JPPs9AU0sopJSRzS0EH1ZLKNNVck0084WS0oMNKlDRLQ8eEFChHf5zwUkwFihHRLjm90dOI2nSz1ClAtRRVQhNVtFVACw11UVldAlVFVmO19dU+ff01xz9h3ZXXQ2ntVFdSj0VW2D8hs9OkOWdNNs9Rq+0qVzSFHfZaV6eldlNrlS3W2F+k7bVO8tINUT3pzhWVXGTBfVRceoG9F9/6tp13yTfD9bffeJl1r9l1nyv4/6dVue1W4HEbZvhhiPmdCchbT3V4WYwnblTTgCOGaFWDrRS50oX/TRVX8jaO9GKJ830ZZrW2nVnd5bQlOFuSt4SWo3fLNfnkUmnyWd6VdfIWXoAprtdepTl2emmmPT5TZ3RrTlHldisjemCsc1Y55rDFTtUshFE8e8ibVXb22a95UtjoTKE+em6567b746DvVrXlpoXuW++8pwbaoZCvRrvSXOO+c2++96Z02n3HnjxsxWn2GvFC1Q6R7YP/5JpYwqN+PFq3qVN8ccADF/zpVBlvvOfOM7ca80C1HhJ0h6uOHHXKfc8XdbNHPjxtnNfePenFX0cZctqlTF310VlvXf9qgxS+vEzTh0+4Y+qnp/t7vMM3NXqWq7f+fPDHJz999X9//2XL5a89cZuN5xz5WpVfHjrhA801d35bH/9E572/tc99GXMZz7pnQHPJbnuzS14BE/iL22UpgAKEHgLFN0D4fVBswdPerPLXtfaMkIRtOx73ymc+0rWwgwqU2L6Ecr35ZW+F9CtMAxNYwtDdMIIa4mDzJkjBCoIQiTsCYqA2+EInIq1c/quf51SUwdUZMYZYJKBCrCg9KOpPeWUj3vN8WDQ0ddGLMrxiGReYNTltLog4DFES6XgfEeYwjik8of3wmMedoVAyRPzZEnnHxzkuzoZgA2QRw8hDghhOh87/8yMjm8i8ifAAk5nU5CY5qUlBglGLW6zjKPWlSEJKcoqnM6QcJWgsBmJrkT+rJJRiCUYajpGJbNTYGSGYykkO0o3rQVMniVlMHsCwgpIj5TLfckf8RbKI91PlM6GZPClaDJnsO6AjtUk2DopSjYXLJjhn+UUz6hJk3BQlOgdXTnNiLDWXNOY8M/nJc4KNmflsyyl7pcVs/vOb6gRnL/9YxWv2E4C1NOHz3BlKcrLzio2EJS5RqcdWgtKCb3QPPTk6zoH2Tp8h9RM+DwrMatpSmv+DaBpLShK4EbSfDQ2lQMX4tnFWDKEK/WEN1QnQIfbUnvDkqTw5asyg7hKkIlUq/1BvelQNyjSldNKpUKlIHjQ6cKY+BY9KV8lEqGLvl4zk5UpduE2zvtNlGRXmRotqVIF+FJ9LlesTA6rVs66PpnXNq17RmtZ47pWud/UgX9WZyDlO1a9kLQgkLyovxWbRnwIFVVvdCljYzRWzaOEnJR/bTbwSdrCW7WvgXklLxD5Vpg/so1RJStFvdRayY3WtSRu7U3ZpdDmULaZHnYrazP42tVllamDDmUaJelO0oR1tRP8K2s/aFbnRLWxTobvcdh7XksSN7E+5O9zsMkS3xOwtc5MKXKVuVpZfPelCi7dai46otAy5almlK1gunnZ1t1wvRtXr3lfNt4ezBSVs0/+DW+mEt5O8pa55GVxcrDr4wQT2rnKta1zhXra+FUbfgu0L4WRG9VuI5LB2L4zhxjE2rI4VcNH6K0SiIrieI9YwfRsMXPTyV8LdnbH7Wjrg38S3f/i9bkL9O0H91pbFsPUshYO8YtsiuY23XWtuYezJt473ujVeqjNZ6Usvaw7EOXXyrnrskZfmeMI7juGRJ5VcNcOVmlCuCIq/XFE7c3bMFplslWPsZg8fUcsivXGS8/zUMBtZyBZWoVXLHLrUAnjJf14zl+v82kIndsr7paqc1xhMdw2Tz5hUsJ8DveXWFtnHmp7hoWUJ00Q1Ws9YVrQp49zeQw7VuW+WdYSVTOf/91aatrm89EP2HOpd05jJpZ7roB3dYmCjtKslc7UrPwdrTEsJ0nCeJkOV/NBhkzfTnG4nmjus1k+z1dhXlrGyTX3rRCN7u9qFI1dVDTFrp3Pd8dZxhkvMQcOSEdUYnbZL0yzpdX77wc7e4YurfOwPx5XdpGS2xhR+5yiyWuDkNnikVRvwe2L73fBm87PT222HxzDbB693p1d+3QsWKuUcCbWo1U3qiOeT0tJGOLwbOm+d7xzZ9yb2yTk+cdT6PMS4NvG+36ztFJu54PrWddQNPs5i85noTi/ZzZdpdN9q/Ln8xq7Y3Qnk+4b84SD3OLFG/mthtxzc5wZ6FsFe9TiF/3tIMz9mzXPNdZyfutZutzi09xh4wb8a7QM589w5LvWm21yL/357l38O94P4evAqtjzPHb/xqzc83/32uz69HtGKRzPaYF77puFb7cQ3nsiGf1XbM49jxsfWwOKe9eYDLGW5H3jmo+776CVuJ+MfH/nJV/7ymd985z8f+tGX/vSpX33rXx/72df+9rnffe9/3/hwI34SwV9+858f/elX//rZ3373vx/+8Zf//Olf/vGft/751//++d9///8fAANQAAeQAAuQJ6Tg/kLKABeQARvQAR8QAiNQAieQAivwkBIQfixQAzeQAzvQAz8QBENQBCcQATGQmUYQBVNQBVeQBf9b0AVfUAVN8O9gkAZr0AZvEAdzUAd30E5KUAZHiQeDUAiHkAiL0AiPUAB/sOuQkAmb0AmfEAqjUApJwgeVEIlSbgqzUAu3kAu70Av5zwrDUAzHkAzL0AzPEA3TUA3XkA3b0A3fEA7jUA7nkA7r0A7vEA/zUA/3kA/70A//EBADURAHkRAL0RAPERETUREXkREb0REfERIjURInkRIr0RIvERMzURM3kRM70RM/ERRDURRHkRRL0RRPERVTURVXkRVb0RVfERZjURZnkRZr0RZvERdzURd3kRd70Rd/ERiDURiHkRiL0RiPERmTURmXkRmb0RmfERqjURqnkRqr0RrfrxEbs1Ebt5Ebu9EbvxEcw1Ecx5Ecy9EczxEd01Ed15Ed29Ed3xEe41Ee55Ee69Ee7xEf81Ef95Ef+9Ef/xEgA1IgB5IgC9IgDxIhE1IhF5IhG9IhHxIiI1IiJ5IiK9IiLxIjM1IjN5IjO9IjPxIkQ1IkR5IkS9IkTxIlU1IlV5IlW9IlXxImY1ImZ5Ima9ImbxInc1Ind5Ine9InfxIog1Ioh5Ioi9IojxIpk1Ipl5Ipm9IpnxIqo1Iqp5Iqq9IqrxIrs1Irt5Iru9IrvxIsw1Isx5Isy9IszxItSSkgAAAh+QQFBgBTACwAAAAAAAX0AQAI/wB3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TfGNkkwu6WSTUD4pZZRUTmlllVheqWWWXG7pZZdgfilmmGSOaWaZaJ6pZppsrulmm3C+KWecdM5pZ5143qlnnnzu6WefgP4paKCEDmpooYgeuuYzq6w2xaOQRirppJRWaumlmGaq6aacdurpp6CGKuqopJZq6qmopqrqqqy26uqrsMb/KuustNZq66245qrrrqk6yuuvwAYr7LDEFmvsscgmq+yyzDbr7LPQ5uprtNRWa+212Gar7bbcduvtt+CGm2kmqolr7rnopqvuuuy26+678GI7bbz01mvvvfjmq+++/PabKrmp+SvwwAQXbPDBCCescKnzLuzwwxBHLPHEFFeMK8CoWazxxhx37PHHIN/bcMgkl2zyySinrPK/0B3B8EKPrjGFzDTPbHPNOMvMTUJTeNPzzz4HDfTQQitkqtFCJ0300j4nJEWpcCwEB9RGT+Hy1VZnjfXWWleN881gf03zQplobTbXaGfN0Clnt5321TAzLbfS3jBUjNt4o02OQrXM/+130Qg9/XLcpDIUc9iIiz0zQzIX/lLfdP89NOGiHsG35JEHXUtCU5MqBc+Yz1214y7lbfrV0CBUtjOst+7667C3zvjgCE0xySR53J477rr3zvvvedRdLu2gk178qGscL+roozIf6iRT1H6088srHyr1oBpO/EHTJwS98Qi5TKrlCflMKvTSb8+9+gU5wz5B3Sfk/qjOLGT+qOhbn335pTa9/vvfa57+PqW98WGPgOkToELmJ6r6KeR+ospfxt4HPwoKxFTJO8gv4mcQDhakVJMYIAJF6KkDlpCEnCqgAlG4KaMFsHoKEd+oyMc9CD6PhS1UIQzlZ8FdeNAgDAyVA/9rZ0NQhdCEneJZET8lvP+BbyC2o+APP1gqGjpxh1R8IhBJNcQagnBk+6McFq8YqgySMYxnHGEaOyXBLGqxglKM4xvhuMIEjrEgL7zeQmRYuQeCMHprPKEY9bjAHk6RIEEEVRcPskRPtbGDFGxkp/wHSQDKsY6B5JQVK4lJKPYwkZ9apEEkyalHluaQdLyjG0VlxoJs8JKqvOD5cKipQRIykzm04y11iUZeqrGDeezlQfgYqk3Cj5SbOiIuc4nEFC4ElL9cZqYYAs1OifKYX2wmMz+ITE01kZOd9GEwo5nKXUoTU8YspzA9OceBVJNT14RiNzOlzAm2k53hVOenWrn/SnPqU5DntJQpZWnBU2mzlrTElA792c91EmScAA1fFf14PkCCM5b/TOIzDflJLtrvjwedJv9IRcmGOnQXENWoLyMaUEulE5+xRKVA3rmpeA5knpga6GhkStB8wrSMCHllO1GZzZZaypYn9SEsGZpRZ4ZUoTxLqVMTQkxQvdSHOL1UPU1KzosmdaYcvecuaKopm2K1qCtVaQezaqlvcpWlF5TqNt861bRq8qmXSmheN0o/pKH1NDxVqlgxqNejFrZSeK2UTg2aWMPada5NhSxdJRtZhHqvh1X91FV3wVbFWnSylK2sSAs52I72laL4+6xXuyqQzlKqpKIdrUHkalmj/1JqoVZt7G0fW1uEkDVTZuUsSAPWQ8H6tKesDCpRl/qprcYWqodFbHQnpVvqIhWuoJUtMDE7USL+9bl7va5afRvW447Vo0r8bnahu9b+Tde62x1qefv43kjVF1LURK93Zzk8sRoXo8gFKm+1u97w2lZSi5UpYwfM3tViF7zSra6kFkJbAhsks57arGsnleDi8vS3Fi6wY3l42pGmVsL2NbGoYPtTpla4wSKO8H0ftdlDfli/CNkwglV7Sg/PV8AGEapPl4u/GT9KvOON8W4ZbGAmj9jJMo6veTHcqav+jL8Hhi+K8ctX8964xF7EMpSX3F6SGpnHcWUua1us2S0fef/MWiYvmMtc5P6a979MZbOn+AlhMjs4yX3eMZzj/GdA69nQAf4qnhUt0xc3eZjdzfFwC13XQaeYtF42bQM/WlE3o/mm/fv0gmer5gcf+q5GTnWXhcjpExPXvzwlrAaJPGQxK9nPlA4trQG86DUnes1RFCuVUR3mOmd5wrj19XlLK1YQX8qsVza2pblc7BWfuXaOfvKtke3pGr/vy5tOr61NE9hYl4rPp9Z1qUspagXvOs/mZvZxsx1lSBtQxc9rt4+b/WNFO9tSwdVxpHT6a1MLHFIsLviD6Y3rQHPbyN6eI7hZjdoIflo05e73PpW77ko7HFLOTXdoew3sjo+c5Ij/FnmI0yzsSNM5gtdOtqnBKm9e/7tS0D74o0L+cWq/PFRu7bnP4cdwQgv94ipHp6cTEg5NU3y/0gbsvjNNKnQr3ONJf7TQO3zPUed65cumutgBXPSHS/Teku70sS+99FXnmeZjV2SrLd72tI8q4ShHdNnZ/nUY9/1SEc/nzeu9xTmPctJSh7XG98xx+Toe5tMe+t+1nnVtI3LxKb+6rvcu+Qu7nJvq1fzJ837ywTe8fZivqV/HvW2+Y9PMkX+zlDEa7xnWvfDmNb2kch76nU6d17Jeu+yFj3TEHx3ppFd3O3VvduLLPPOcH/7ZbY9vI+pb8fzOftxDOfd83/7wJL1+/z6jX/zUbyrwsWS+63H/dLvT/dV3rn1yZ23y3rZ+5zHPv/NJvH1lE5X8DDFs5yduUXd8DTFxbxd2wIdjP2dESEZZ0WZtsSdqAKhq3fZ9l6d97deAzQVGypZ8YCd6mWJ1IOh3lUd4J8hh4gdgXnd/0od6NZeAjcZdaMdIxpeCp+eCyKeACah+neeCAXeDR1dxQLeCLlZ/IViCgIeB7uR0ckeE1mdnvKaElqeDVidktIeEWqV/xFd+y2d+9jd5KMhyU/Z5r1eAOGh0YpiDTaiBMsiAoMd6Qwh1EtiF2KaFlHd06MdUPviC7PeEdHhDUpiAVDiGaRgpJPhuSSWEhWiIjf/IhqjUhzsof29XgTFkhgShc1E0gQfohP4GhpgShGoXe1DIREZ4Upa4fxdogX/4iYZXEJpIcKGRcTEIKleoiCWHhiIYgi04h3LWfzP3iM1HdDRIfdUmiHb4fFiXgbkHis+2erp4iD94VrCXjLMHb864hKwIg834ivLUexj3e29Ydduog27GdcfVi9Loh20IjJknjOv3UMVIX+7nfdbIhNxoc9mIc90XheWYiaHGiQiRimuohnqIjzzoiuFWfc21g55Bi+7IKbeIh1W4iwLFhQVpkPA4jQnpf/toiMFWhjUYh9Gojubodgq5gN54QbH4gGHIku4lkNe4iB9JKXt4UpL/mF8rSY3RGI7YF5GbkogUCZKjqIPIZ5IbyY5wp5JA+ZIDQZD2Zow2WJQGqIyl54keuZPCRZUnWY+ggncmCZW+CHEImZMo6Smi6Gr2FH81OSkT+XhZWJLuNpRsaJYIuY7FJ5YFIYCaYmUtKZN3uZQ92JaRwntyiJcEWIcZOYziRJcaaZEuVZZYaU3QCHnwN4WUaIv/iJgzho4siIumZpebOZYHoZcEwZeZomGMiJSciWn6WIto2Y8NeZeaCJaHZJpJOYmY2JqtqGx9mJbvt5aYSZiI2Hi1BpcOCJj3uJgcKZqk6JJgF5K8hppKF4jJuZzP6ZqDCZuUmZjImJ0c6ClB/4eXFOiYjHmQo+mcwmeYPTmL4piSQMacSpmb53iKvoaUkUicHAmZjoibAkGd2uiVs4mdqjia7ciUGwh+almgCrpi9rlw5hmP6Ame+TiOCymgjuSQnQGRr4k8xhmXx2mZ8jmfuemFPqWeI2qVTtmYLTeSZyiiRtmJ3PmOKAqElfmdDPqiQIeRZAiiCFpMkjmjqued1ymchIiAmkmhXSl8nvl2+ElBNUqaOYpH8wikDJmhyqmkKXqWwVgqwGmPWgpq4ZelTxmh+5mbN8laUbqOX+qPRqpo9MmlnfKWIeqjRRqjnmaiGLWm/MmGfaqR0pmAABqZ1tmBZLqlgdmRXQqHOv96p4ganpPEoyxapxZKj1MqmIzGqN94mD7Jlm6YpJf6p+eZlE36VU/6hUJ6cjPYolLZoGCKp9BpglLam4uqlbGop3lWmw+qd2ZKomgapE0ZirKJpZd5pJM5px+KjchpqARalWGKqVkZrLI6qdO5mzwJo86aqEgarQnaqMz6rBG4o4caqDSZqn0JrD/KfUT6rYnnqd3ooc8ap5FXqvcJminHp/JqoChVpbl1pWy0q8s4q0v6i+kam6VIrPGqq4e6r8vKrVb6rPjqpcP6r4MIp9vKePTXsKbWe6x5qieqn776f/zaZoXqSJI6sKF6oJUKiMfoqCi7qXcnqeSai9IaoKH/GrGaCpOc6p4/2aHzl7L2mkwAO3Ieu6cgq5v35J+7MKiVoppcKaqjypvxCq21eqFTuaCP6qpfObROiZuZSbIQC7JtOqBv+oEXi6wZS6nliq3kGavTmp/mmoQiy6qWSpJsC7USKrB6q7KZupPh6rJ6+7dMJLNee7Rp+mA467d/WawWe6wSaaBBqyn0OnNFm2eJW7MVKRBKy7Q2ebAU26wvG7rMWLDd6a/sRpsBCbqFG7fVGbasC3ATe7qMa7aOG5TJurZ2yq7ZCrr5Sqvv+LUbu7nWKrgmu7B7i7e+erndCrN3K7XeKp6E26tI26qiq7wsC6ml5IHB2LsHIYlCqbEp/7eacwm+AWu9fTtvI5thniu7I+qQwEujYhu7Qou6Y6q60quiqYmuK6uupju/s7u9Z/u4aZu7NIuju9u+d2m+DruIwuuizGvAbYu/04q800u68HSjgOu8D/yV0Uu+qmqt3KvBNrquxfu/7xjCFQqqWSu6pMq1vBi5K/q+AUvBFJa+Vba+/ovAEpyHIny8pjK2CJuyCmu/HryiFHy4iCbDZSW/kquhnMGh2wmvQQbD0XmYHUvFb3u0O5y5MxuMnDspfsmxUHy+FjzDjaO44IjC1yquzdrF4Wu4CKnEwIXBuosTUmAMJ+wUY+yb5wa5vTq5mVe5uLu/C+xrDUy9APm0Jf8qo5jriGosEGdstVpLtkKcujpcmvfrtoQKrvGLw03ME1PIFHscjN57uwWsrM17xZk8tY9Mw1Flw8SGvcl0ssfbyq0cycurs+1pY7XZwWpbyOo7mnIsrCTMRjtRNqKyOVcxyvBLjvGKxQLlwhMsyKdMxoQ8c4dct7Aovu8JzL9rQbh8vZMcxCucyHcnzXm4uo3cucLcyf37yToxKa4AOuoQKRhDFcw8w4qKtlO8ykxKy4vsx6+bua58h3T7sLIsuQBd0Pp6yxJbzNkbx708rupcxgPYzgNNKezZvDLhCnm7C+RiCcaFFfl8lc4MtH+MzgRNzRurxZrcn7B80Rj6uZf/rK0unRDhzL8zzb6VXL81TaVFLLcgbGPuvNM5fBORItIOgcxOnBQlbcT7LMD9HNRZLJcFBc1cfNOQm80IbbcQTMHuq9VTm9MGW7LGLNEx2cYVfc03jNHrvHt0XMI3wdRNLVgk3c2k3MfPnNLGG9B7ndF+2spc3a9GDc8/zcrDPMFkXbqFTU+4mlRDfNhlStU8fMRxXNRXG5xzfaZZdNc9G8U/60patXNVvSmpAInR7Ma2A9As/cY45zqVnZRPwBBRIEVS9T1StcUVSbykrdo8h2cQYClUQNAC8QSkMtvi9Tqx/WywTdCLfcEQjdtbiNaUIgm9nVLjCdYG7Vmq/VTB/+3IpoLEmxIFIqQNONN04A1wza3Rca1aU2AHigXKvtrZy8xtuxXYeLs3XLpIl/K9k3LPBUc9LZZoB2QHadSkPzXg2JPgBJ4Q5LBub8UQD35nSVnDlPILDsbIb9dIymxSCB5gCq7bUatwKXymTVbZi81P1QTEHa5PsjjhAMbhBtE3r2WEDb5ol3XhGW49If6YuwDjn/nL0rfclaLi/HiwAP5rshgTnA1Hnk1t9+3jaajf+/1WdAopVaA6RHlpUT6qKIiF+MdLDI7jCw7iN44QQF6vURbbPx7KUAsz45QQ8C3lwtgJMLNELU4QYL7aYm7mZK7hedxk7/R8Ea4QKV7iU/+w0ZCS5wOx5789EGnOKXZOx4wuEDQuKdlN5kt2ejMr56jN5fAl5ZF+wun4ZEROKUbO3kSa5Z6OYPJd102uFKFuXfg9EJ3wKVRe5Rnl3/tZBYBq37T+65Fi4NTz4XgW4n1+7GeO5mxd6BIOp7fWEMGE4frzELf+gUVU6eVk7LM+4n32EIJO3Cfu3JaS6pPSptr+U0ve5tg+Kem+C5eOcDb+5zk47WWuSz3u7ez+gX9K6Bklc+YO11C4UOv+ErFOUE8ue13+0ZOX67p+aFfO6oMk4A3+6WeKhb+96cAetRoP6t4+6hNM4v/uECBP3FB2gHnUEHN+8J4y6XcuKe8uEBj/X+1+XuuVBxHh7siww3eF+ToLceijW5g3GvO7MPMNUfKU4vJDzxDx3jM03/HxGKgq7+Ub7/GxjvSOHGOAzvPErdyQYu7KfaMO4eo7cfB2Xd9Wz2WCw/AGce2Z4vARASn8zfJsLxC+bvbLPvaQQuyMXPD99BF0rhBYr++c5EYWMfiQAvfgrs+T/SjUrkMR4fZJKKaPQvT4pFNr/yhR4+edU/exdRF8x0AYwfXzTRDcMDM18/Xc+DVzZ/k95feIX/pbWfkOEe941/mP8jn0Lim6j8mQ8vhiRPG77/n7DtUBRRGkX9cGccapHlwNivMgp/wpYfZ4/xQ2v/WTovjQn+iG/+8QQiXxei/76jQRxC9Uj87jHhH4gj96CdT9FYH42r/4k0+GEbHyEqEpSv/ytP8Q5g8QuwQOJFiQ4BSECQ0uZMgw4UOIUxpOLPiwoDOFFDVaPJhRI8NMD9dcROjs48Ap3hLWOinwV8JJLXeRixixU8uUK2XWSuhNpsCaP3dNmeTxpB2jOCMKZUiz5lKmQ59CjCoVYcWkQtckHEkQ4xSTOFVelRkSYcyqaWVmpchW7Vu4QoPGFdhp6hRybxOGRenWIdmfVQCvhfoToR2mZyUapkq3L8e3Tu+mhQzUb0vJT/Pqvbu4ZdEpv+QObml3ssyxLEcXHV05bme4rr96ruratf9WriTB/kydmChtjZnntuz9k2dOxo1/ghad3LfyyJ2BCzU9lXLS2z+3Iuw68Cvfk2ObB/7t2Lzl6W1Jn2fPfjjdqZvV7sW6vuHLKrXTbyxMOOrZ5y7TL7uohIMuwPr2+8nAhOTj7KnRqkLqv6duWksl1VYL0L4H+7uOtNk6TFCt7aboTqDvLpwiQ8bQkonBKSwUa0UKfUqOQPUkVHCi96KzrkMPhXJmSNpCGhI8pko8cZcUWzKLMhfbi43DhgSU8soNp5CCPUqOmMJLL4t5LaFMCCpxrfESYwoOiLaUS60Jb6TyQytfhHA+7go6Ey4GHYQrih5PkihNw6oKJSJOyjT/jEWm4iQMR7XA/PJLurbaqiJL37IUOBNNxBO7PNdiVChHMZPUyx2rHHWnKRRtSYogPxq0tjUhgsM8Bp+g61CIosASLm5MXIMbTOdcaFXjfn3wr9OUdfZZaKOVdlpqq7X2Wmyz1XZbbrv19ltwwxV3XHLLPS8rs2Azd11223X3XXjjlXdeeuu1915889XXXbaOa3ZfgAMWeGCCCzb4YIQTVnhhhsOts6NUG5Z4YoortvhijDPWeGOO2X34sY5DFnlkkks2+WSUU1b52o/RW/llmGOWeWaaa7b5Zm5btgpnnnv2+WeggxZ66IN11plopJOutgQB1FD6aaijlppgo42d//pqrOOCwgEHmGgja7DDFnvsaauOmGy0095FAK653gAKteOWe266d15IurrzDruYKdr2W4BQ9BZ8cMJ9Rle6swtXvGZomPDbb68Xl3xyyjnuF+/KM6f5FyQSerzttzUXfXTS9TW7dNRN5tXzz7luOnXYY5c9Z6vrm/32iwWoqXWu24AGd+CDF37MxEEe/viCodlgKt43sAB56KOX3m6lip/++nEzySQCJp7i3QHAsRd//NFPJ/98hxmCpgzmeW+DEvTjl59u8+e3/9tqYDCEfe9bd/5+AAZQavUTYAGpRQEYwGAJGVje7ngnAE4YUIITvJlbMEdBDL5mIXlIIAx84P8DIRSifa3zXQZNeMKRHe6CKGRhWlyBwA52UAgmGOHj/tdCHOZwYZdTlw59qJFfEGEKMeygDyiQge45sHXh+2ETnWgvAj5RimNBCBETaEQR9o+E8JNiF71Irih+UYeZoABErHhFIfBPiTZ8nhjd+EaW1Q5icPRhHp5yRiMysIZ/iyAd/fhHKYURkBR84V3wuIQsrvFxJRxkIx35HOc8EoNClA4e07hH0FlATJLkZCdt9yhPGpCKiMNjBmioxccJYBGhZOUjBdlK9JURcQnBIwUSGZHvIYGLsOSlGy3Yw15Obzp2nKUZregDKOgOlZBrYzCd6UQVAvOZ2CtkMY0ZQwz/iMYCSVRk21Q5TXDisF/rkGY4oRdEa16zgzIgCCU6t0y/IeF35qTnBF9ZT+CNMp1ntBFBFqHMbnKNCZrEZ0Hvd0+Dxo6M6XyIFUXAkGJsE5OuW2VCLTo+j6ACFZfQKEc3igpqGO+iuCMmQ4dIRApsYyLUkMNdeKfLkcYUegnJxiytQYejybRw1ZwKBQDQgppYMQ8oWUgfeMAIgOKydQPVaVNxZ1JIOZVylGwoDBLSAgIoAAQRsSIFXLWQYMQgBjzgQRwaGFDwVVSqay0fVOXIVsHpM4ZT8KkCPJCCAaizg/1kyAvE+lc9KMGlrZMnXA07Obe+9bB0k2UVY0iDBQzA/wdTAEFeqxpDIU4kFX/lbAyQOtGuEXSxo81bYq1H2rSVdK4USMECaJAQELyWlih1xUTg4NfOipUHMTAraL+JWuCmzbTB3aksO4gQGhAAAI2dwgxk69gYDnUiTnhIbsUa2MF+rgSgIG53szZc7+YNnXOdQgoMMACrPmQGje0qRYIREeteN6kQ4R0TIhBe/D4NvPmVmzFOmsApPEABMyAADdKLEArMYLZE5GtRpxLf3sLTbazgb4WBtl8Lkw0ZMOzgAGaQ1wEsAAAeSAgNFLDgDhKBIqm4i3UVEQPsgrYE88xwjWeGYRuDjYNWhYGAQUBiBAMgssjd6n87SIHaNkQKL/9AXHw/K+Gu3TfHU1YZjqkctUy4AsBDnIKBt2zVB4BAATQYAACg20HpNoS6TbbubiOM1tBdWc4is/KclXaCoBIxIR0gAAHy2tWvGuS9xYzvdQUrY+7aWdEXq/Oig5YJ/06FvAhWQAf4SZE+pDMGUyg0J+ZL38/Z19GjblijSd2zWjD3jgdGSIGtmNmGsNituU2FQCxwVqV+bgMUPnWvqZZYXwutpIZkdXMfYMUkM2TJULVuHwrSBm7m+nEzDna182Vqa8vMFbPcckJmIFSKrNmk1g2GQULx6YcsVcrZZje8sN1ulf0Cz6RkNWRRiiyBDJrZnXXCQrQHBVyDWtdwg3f/wcv1boObLNL0hkgHfBBDYwS6IJmOiApCcPEDVOApuX2BmxjiDVMiOuEj9xbCSc5og2y4mMX2YAxPIPGBZGKznVUBDmaQAxKQwAYzYAEEIGLdWgNlITJQYBKyC7l1n1zp1DL50jU27H0ieyJL7mwCZhACjSdkBCHIQdYRwnGKYCCGMwRtnJ1+dmU1He0Uy3Jiwa3ZvyIkATYYQdwfcgAc+JzTuS13Q7bB4Q6GHMpMXHvhzaN2wzds3ibtqjkmEtZNI6QCM/jA18UKkRCwwPKc7fdERGDkDi7B6BONXOJN/ymonn5jkHY7EY2B6cjLnQTVvfxDbPABjt+qIVQ8IwzI/w5ls6te+LIC9vAvlmq3WvEEu4C5QFLhV9ur4OexlzsLaE0RGeg18KdE6+uM//27FR/8E4O6Nc+Y7L5SfwQKnj58O/uCiVgCA3m2ouiP3rbSj3/8iNe/vradfCJKM4aYuYf4gBxgs87qO4ZAvlWzot+TsODrP9XjPwm0F3kDwBiiAHzbhfeqPYQwQAT8q84DCaqStDMSvO4LnAo8PQpcwXlZOMYjIgzAtL2DCBvQuwd7P937uJWrv9GTsPxzwbVrQSE8uIJQOahSvomQOcuDiAQ4gM64vonIvh50wB8MqAgswpMjQi1kl/KrwhhCDCVjsr1Tv7zLQc6Cv4mYP4bqPf8k8i2n6cItFD85zJe2qwkKEIE8UDXtK4UVoz0nzAEcpL0EnIi/S0IrmgRQKIH7E6ivqcOE40JIFJd5SyAKIIJJaIaBqIUSvKwjU6mGYBNCdEIcOIBBLMO/cjbPw8AjUxSAa0QHyMJJDDZJnMVugbQEOgEMKJWB+AVv4EMrmsGJoDhC9MAD0LmcyzkIyK0dXAh9Mj8r6ift4R7fUkFbpEU6vEZ5wYAGawhzKAVPzMUd0Tf366wpqIAPSMcPWEbOCrqGoMIYdDlC2QVoYETQeh9t7LVazMd3ocIzEkNlI8Nxez+PMwj5Y8UOQr+CYIWAEzi/uSF+XLR9jEh2AUfQgwH/P9SsWeO7iWDANny7hoAAOYg2h+QjirSziTxJcmG9rtpAURzIzlJFoSOITOjEk0oI1lqAB+Cqe4M7GLNHKGMklcyxlBxKceGJYKTBfeusZjQIuTquAFMuu9I+GIi4UMStsaKDhkw3XWsmo7SwovzKb5E3Ilq+x0ssKRyKoQvHKRgAAgCqBeBJl2s+gXCCziKrkYRFwhNL/ApLvuyWHesggFyIZVvKv+q4NUSxIRKw5UII9kOxhHy8QtODlrrHXfpL4vJLzNQWb4ihh9JIw/wrBVyIQzQyhBgABQAqBCsyyIQBAVwIJis0HqADdGMdNtrMzMxG3KyXT7QttIxJivg8//KiABBozBJjzYtMKdAsxr8qK5IsSdfpo91cLM2czmqZAiJIIGFUs41kyolQCfJqgQWwtHozszProO0kTIFMiPjiAcqERQcQSutcq+qcz2kRu+w7y+78K3dkCKLLQAAoTh0YAObqAMu6SDybro1DRc6iTViESPtsqvqMUGixAxjoxoJYT00jyIkIzARKLsnqsj5TTR8YAMv6R/18MAYdK+fUS2uk0JGaUBh1loyMtf3kz4l4oQPjs2NzrBD7sfKSLSuqUYYgRum4SxirzKC8zBktKBltUmu5LYgw0ijsLCqYiCBiNR7TM5+agRQYs+TcQFmbpfZ0UNLzSiilpydN0/9p2ayH6Lhg0NCaILfvJDaoNLH1OqP0NIjCJLQVHas4eE6uTCW1YlNwWlNDjZbnS4i+gwMqLUccbYiFslOIUDArYicFvVEeSAV3gs/CStRnQlRQfRY4oC4nGA85Zc4YQMyG+EKefIgHWIBLawhyZCiwE4h/gsWB2qRRhSVR7VVnCQbd+wVx27g07E+D4CliewgaAAGHUkqY5KzRjChBtc2/KVRg7aRfzdZnqdUpMNLckkmGsMlVe4gWcNYMBMUB/E3OW4hOhUWY4lZO2lZ5xRJYoT44zTQ63b0efIgBSAEZnLpUJVMdbIhcPdN6dSXdTNh3mbnaU8A+SEuG4ENJMyP/D4ghTLVRBv2ABEhGEkgAr1NVZF0IiZqo32JYP6JXlDUPyIs7mWzZwyxIg3BVemMwyewsCDjABFBHFUgAHBiB6UtDmV0IOHhPeKWxlRUjlU3auIjYNNxBp23HHKVYbiOizxtGuxsBG0gAu0MIvJO+zZPWj3DaJwNC0WLaLlpatFULR427oJO5cMVScq3aDFRImiRAhIAAG4DCMixAG9C4ZvsIyCOrstpKa/UmbF1bH1JbxU2L54sBcQ2GqBWr0XTK1osugaW+EJg99vTAKdjcP21K9eSs3TLaiYrXxtUhxk1dpsgEOEiFypUChx1Bf6Pamj2yFfNcGwDbzn0ICKA8/4m10TbTg9pEiKVCU9Y9odVNXrpwVCbrUIRMIAwdCMh7CBWwAfeDiAPAPaHViJdss8LVS4JjXhNaXvKNi8otCGWNOsyCPc3l3CotRI0oVvA1XQmjtvOlIPPN3yuZ29u1RLsliMfV3BAIQbESV1pFw7GSL11NOv4NoP194PN4RmjE3ImITc1NgCNlxo8Y2D8lqzfDwvGVYPuJYBKmC9utJJSiy12QNc+tABzYYKnViDFdUCS134DarhOeHxPeYbWgWRV2vRT13CkgAb411u6lCCmNQgbdLfcsXuN9HFHz4fPpYSpmivWt4A5aProkxq6dghE4wznlyPm1JvANYWkDHf9eu+LrsWI2bgl0+i+EOIFSsAJjsN3zS9HNu7uuG2POQmCG8FYmzi2yirGJwt83nqmFTeRx6cwtzoMGy4Q9pD80E9hytF4cAFnJq4B9pQgPlmHdgr9z64xQc2BGBh43PuUpJAJIpoht+LxwhAENXM6g5SwIOICdm4EZwIHgXdfQpNyBeMWJkkVVhp1ULua3WLgzskqGeEkk/uIVZVXb+uT4FUGDgDZY1GFklp1j3uaq+AXjKksWflRCe7+RXYhi3dAkLgg1gOK+kWJT9mbR6WZ5ZgohQtEEvlHIFVx2jVR/E2YIXON61hx6HuiWOMghteRfjoH0dTBz3DqMC1lVVcP/iYgCAajWKJ42pDVoySlojv4IC0UpdV2IGrbVzjpng3DYv/oAHMjki9vcnqtl0aQIaEABDlACdw61R/zoxfFonsZSwIOBPS0IZzbpdR5Du8PlA/BcXK68sLVmimAADphqDkACjH5nGxrhn9Ybn95qhhABl9sRci7nGQ43D7xeoP1iXAbb3KOIUKBqqkaBi9bLOPTquulquy4IsRNMPTbqv7pSjajehCjFztXcM+xlg5CAKYBrqlYCwz3crtnpvI4bvJ5sgdCyBCJS2NRnhh5b6sPlQSTivb3VicCFh2DsqS6Bq8Zq0NFqyxabyrZsMpJlMe1nsaLdWPNcFtDgUUyI/wTgWvltCHJAgYhgbJuea5N90dcGm9i2bLDGAF41iCWOVrGSZqSuVKeuLki9bY0wgqlAbccmZSmW7OXGmub+6OnAgIxliHRWZ3+eLiKegVP048MU3YJYnadAbQ5QbVh07fKOmvPOa1eY3nyz7X0O7BpUr/ne7hhAaYJQbOnQb+ROY/Bh4f9GmgC/cIKQ05JW4JnWCH2lviLm3Weubo0w7WIC709rnbrW8AFaZBcvl3uNvVorVVDmbhru3YQ4AN4ucWCeiOFmKNQugbMioRi/mgw/8rb91oHoU/qu7qHlU4F8Ybrz8AOfiCeAKv3mb13b6CNXmiT/8udTwFTggRY76f+PqGG1/tknFyv7JohXSCzUfgJKKIHPQd4vT5owj/FAE2RVBWSwuuQd39tTROyCWAG3Qu0iGAiG9KY8n5o9f/RdiNg3TQWK6+RhbPMYuOVktDlOPuqFABQtR20VlIjtcZzElXSiifQvh1sPrDUpoK7cwm1/63BVnQIIUMd1DO6msGkOSIgiSIQLQBzUZgB3xXNVHxpWP3Kq+2NFafaY1Qgnd+8D1ogngOuEAIIhCABE/27j9vJkh3QYD3dxUelNI3NDLwhbJ1jvnAhoSAhsRwgNSAQNKIL8Zuw9IPewWXYXh/ZNG0GYNXEE12cHH4huh3eqRogiGIIhAILiZuwi8BP/fY8af0ksC594bSnVaBeIyf1xaPVrKKcITnj4hA/2CwgAbkd4xpZOjH+adDGtA2l5b4nTBieItoXqFaPmMxdbILd3iJjqxZ7qHwgAhNB2DUAI1F4BmX+aiof5O1n6Wzxnmn+BN89QfQb0gtiDh3+IBpiCg/eEIGgA/QZ3qO+Zl3f6fyn7cUmFgh+IdTdgN6dpkn+IITh6kqfqfFf7oEH7dLp4vbcWvy9qaq95ijh4pAf6hICDIagJRZf4v6+Zpud7xNnAxx+XsYZ7616Ikf/5hJ+CYO96zl/5yucZyXerKB/9cPFzdq/utt8Fnz/tX0cIPhh6xmdspUd9myn9ccf9/22ZdjOOSQvXes7n+kQw/MNnbLLnfZSJfN1PJ8dTfnB5+xv3ePUhbtiPfYSo+9qH67yH/pdpfrT3/m6BAxFPhfb28dZngK1P/MW/+6lGAccXf5IBf7QPYPmflptHiBcYBg4EiBdTBhIsOCUGwoQvpOxq6PDhrlAGp3CoSLBIogYTK3KsGAUiyJAiR5IsafIkypQqV7Js6fIlzJgyZ9KsafMmzpw6d/KEuW0i0KBChxINWqsn0qRKlzJt6vQp1KhSp5IM9iLGlFSZGqYimjBhKpNFNnIo+CMA0I4VV1Bt6/Yt3Lhy59Kta1dmraJ69/IFuu0u4MCCBxMubPiplFR9HP/CESj0K0IqJveQLTuQz4UVlTu+Ouz5M+jQokeTdmquL+rURY+Wbu36NezYsnc58Qo5WElyKNJaHqqWw5PZwocTL278uEnVypcb/IX8OfTo0qEHQ1gQU9eBkGOELWlk+W8U5KaTL2/+PPqazNczT+/+Pfz4SPskHLhwFxz6kO+TlKj8NwcfyTcggQUaCBp7CSq31YENOvggeZmkAtkUuDXkxH7dkSQBeGqx9eAeKzCwRxShQHgiiinipSCLfbGmIowxyiiYFFfVt1hD1UHWB4Mj4dKhWp01SA4DBlUk3oxJKglhi03utSSUUUqJlFVfVeiQfl9ZOJJuQHIUXIOvjEX/1odTmnkmcpk4uWZRaLr5JpwiJWadEw7p+FWd3nl55HgHRrFbUBXtESehhSLIJqJA9Wgoo43GGEwf/DWUn0IM9cfcbwIWSM53vlVkoqOhitpWoqVONCqqqRK45UOKcWeSZv+pJcGB0HBYVEVF9MmSMz04o42qwQobkqnFDjQsssmWx6CGI0Wx56cGcgIorhUx4FIP2YYD0TLdhHMNN8qK+6ax5Y57LrrkdSlrR0YYSBlfHeHSUrY9XAPRNfWGmy6/SZZrbL8BCxzbj+xyhCSB5KDWEQpCjsTNNdesscwua2Q7RTQQaTNFDy4M/PGDav4LMMglmzyYf6r9Nm+BKe81/+uuIV1DUL0XrwGRMxw7czLP8Y1Mcs9BC02VwRXRauCz8f7m7kgzB0XxQy5wDCxM5GhWxApP7BEKNEN7HVheP5v64tdlm51TrH0BCGqB8L4MoMMghSMUSAPV68y3a+yLkpgEMRzz2YFLJbaxlgp+OOIqua10uw0WybhagD+UM1AeP7SG3TVney9KSRfUUZmJi47UL4QXOzrqqT/ksl7hSS5f2q0DSJJQO1/OsebZ3mwSp7xxNKjqwdtkuqnCG4/4wmqxfGDyHtI+lAveXpNz7tnuPdIrt/oerUvLLDPx8amHTTyiZId/ftDaV9tREQ4qrPZv14qEeV/V92DStET97f8SNtqiLzr5TLWo/xHwY094m1rYZqBQ9GZ9agFeSOjHl+phoyQHdCAHQqeSenHOIRZzge0K2LMAlkqEJhwYJxDIEfk1KAoAEgqAAtQ01FQvhCGJnf46AsGUcKNe0VhUvjp2Qp6RMFFDPCK63pdDhnXNQZSJYQMHEkMFQmRu9csd1UICjeZxbyTLwFvElhHEKezOIeHIlg2RKLAiIkqNbkyW+gL1QAg9ziKWsYiRAPS6hlBuL/brIEhYh0GEiWRm1ZvC9XbRqx5sayXGGOAbDcVGNkWykqm6IAzV0j4IxQqPnvoNSaQ2weqVESQFUyFHNIgv3GluCnWbWikf4sqQnKD/FJZs1CTXdMtdOgoX1PKbJo0QhSY+CFAc+aTzRkLD6kEtJIvDIEeoODlW1iyN3MhctkAoMZPIAAaP5GWccukkcJKTUOQ44G8kIExiogiYS1QLC0GyjGXmjiQ4fGdHSIKNifjvdvbLWElgAAMKuMIl5isngcTZJIQy1E3QWAEHJPAETuwRQilbywwSEYAgaKABnaIIgHYIEYvlbijVs5xI4ojPIz0PKOHQm0OiQc2axRIiU3CFQGEgg5ZggAgNNZBCW/TToRJ1JykEKUFW0AA4aGAGTh1CADRwgZU1zX49AIr90mhT+CUzJNcsCgilZr9EgsQbOYWBLVOyjRPAIA8k/0lrUaMTVBbFta52fQm8PJnUGXynAUDo6G+k6ZB8GaRm/KxeFkGyRcg1bn701JxJMHBWb0IyJN6ggEC/KZK23hU5c1VQZ0Mr2pF0Sq8DacAMPgcgduIsKPUqbPUACRFBIlOHIsmETK+ouRDOEiR5mCxBTVKKs3rjtjj15miH89kEJbe5o+1kFKcAhyEAc3Yj6SM/D5u7mjrklLL7DSdmOMrcNZIkbJ3sTkfiim6elSRmHWhBW1Jc59plueypLH3zi1BjRlcDaJEigI4mkqEgoMAFxqbmuNuQZ660i3LTreZkC5JfsHeycH1IJoyB2bNSYCSWkKxA06uSbRDhwvp9i//I7LucE7O4oX4Dykar21WQfNUgCNjBDXRggB0vQAcTsJ89jwnNipAEu0X5J34dYpCzliIPxvBGQWshgskK9ATFGMlvcyqC3prkspxtMVxU3B4wk/mW/jHtQKIqY9s61sYLqEEB3GyAAmgOpTeE4vYOFkoI05QkmXAFaqgMAxEo87w5xQBKsgyD+ZZ5KqUTs3IaLWk3HhXNU5iBRgBMVZHk1m4FWMAOrsrPHShgty21o5BV+xtVypLP+iqJN/oi6C+LpMICpYAdSrLes+Z60oODtGqS7OthCy+v0S0CpjUdWPHarQYLMGxB7FdekCgxVw2AaJ45wrQIPrZmSg7Jh2X/LWhjkETQFDhoQzK84ZwSGyopBnZf2i3v830UKKhdc0dY+xArEuQGCsgcbHMnYYecuSwXCEAiZgBVqTZgLDEU6e3Ga+qS5EHcVGY0SI5LZSJwuSG1GC5whT1vncA73iM/ueruWZALJALfHClyQRBwA5qJmubbdRaADWKEJig8AE6NKniZrRdpl+QXHOfLrN07hVkPtJZ58IYxbJ3TE6CcKSXnS9WznrhfTsS/Lo/ongmCAAPQPNr2U/AujD0RI8wgVkW49rJFsjGJ12zgEDmBxTnc8YdgYMk5DYqgTax1nYjj6nsR+eAT/7GhKCEAP/g6qx1S8ymMnWYD2XENJoCA/+qR1SFFSjVB7q1stRTZfq4lZXLyPvVd7L0hFUe6oN2qeJ384ieGHwq6Z6/7gdG2IFHlA0hD6sXXUp7suBtIgWuwAwPc4MfeHgl0u07d0et5JP2rObQDnuCSjE8vsxbBlUWCd9hffPc6Ucftg6KOM5i//R87qlASAQTqc2R5IMFczRCgg+xnTgebv9upRVcQ/FfwzRhITB7NIEANLOAC/l/1dJnq5ZTshQSFRaBA9Zr70cQZGEP6AQW5ZSAIpguDZdLaMFu93ECcYVUPzACd1cu0QcT7WJqa0R8HbBuNAYUC6JjmFdgE3IABOGC92JlI9B35TRYGJFmgCVoI1oQUdP/gREiBcyyhFCJLvTVYRejbYE2E8qmgzEXYSBQcUAwBHHwdxHnQRCjADSDARBQAjgGhr5REJrzeXswaxkFE93kflXXYFMbEozkhQewhIAaLysmRdYmEkU3Bp03AYU2AAWjOD4lE0oDeQCQbDYZXIRlEAaSha2me5rxgSBzdHApa7u1CrBXhWeFdIL7EHabfKKaiK74J19UWRwhYSOzTGi7AnBVEAYxdqPWZSKidQawAX9EgBwhWQzgNQRhADQjFH5VEMYwfHiph62UCEYYilQneK55EHzphNnZjoTAW6LTUGu7ADODijs3ADrhhD3ReQ9RRdIleAZLeSPDbJKagCt7/XEkQxN8VBAXQgD4KGiqKRB74gClKoDeuxCoa3kEu5Jn0Xrb9zsMQxS4amFXZU/BNxHR9HQrAnN1MwLPxn1WhnccNxFkVhA8AwAw8AEkKmk+JhNFZ4KIxZEr4oUzWJJTA35BVhP2NlKtlSwUp01B4HQ1GXkMYRA00IkgCGawtXUkSRAssAAh0AEHO2gTSEkxioE2K49UhXlZ2ZduAYzTdVqcdWVZxCVHEGA3a4CsRxBYe36XpWOYhQAtmExz2nUAxJUFQAAG0QAeAwEpSGaIBZUEKlFeWRDOkX2Em5olgUk5yABYeI93V3RcSxRBoADGWYUNI0EAcJcANxC5OQA34/181mcRA3uU+pgAA+AAFzAAFMGX5iURCCsWsUQBXZuXt1aZi5qZ5DOJmgNI8RiYH4dxQBEBpxZCm3N/keWRn0twNdGJRuiQR3OVKTgENLEBrToECtADTjWIpCgUNdMA/UhnV6SZEbMVWkid6DsiYNCYtgsQhMuPZjcQIEmLcyczFeCYLuiU2NadklgRbFcSt7SVBDAAAMB1JEOE+5uUCsOZfWlh6rqWYWcKDTqh7gOVahN3QjdVIPM53/UZFaUPu7AArmd3YbV9A+R1qFsQDEMCsjWdIxOFfGkQKpEB2NuhZVeWDSoHtqVgrUqiPGscrWChwaKVJVST0CSnMac6n7f+APWYOI5roSNQCDCzZA1inQRDAA7Bk+H2ia0ondVpninYpcf1oUYoZmZ5pabTeZKISm3GbH9nPTw6YhRLlLogSJuLiv3nmBOyAj0EWrCWoD9SoQQDAAMTeSDwjlRGEgFapmPIamqoYmkYqcuyBJD6kg/Hkm9aQWbLpChFpQXikUzmVAThfzQhhSIDYWQ3AAgxAB/ijUyqADwAmEkqndBIoQU7BAmRp0kUqoM2VpP5qcTwBnqka3AgdUVhVYs2WkGLmLswTcL6hn8mhQD3ADAzAAICAApQjCMwoa75mSEjplE5nlXoAQQBACszmrwZVjwIru4oGREERvObTSMxdhsb/lnB2qFocJ6bWK3mZBCgOhAIUqnT2YwcMAAF0AJVxp5cyZcAWRAvAKkCq6YRmQmyazk+0K8bCRhHEK8dukiFmKur9opAa4y4gI1naK0k8Y0EYbGsu7NIRKJWNBDWGK0EQpF/y4wx4QOAB61aAQxFJaMYGbWtwLMfSqZ0eq1U1E0hUoSxyREWZLNKGrDh6gAG0wHQCaJVOVkCGxEAahAfk6kQQqqGy6zaajhTgptCm7VsIgAAggQVAATS8AtHGK5jIKb/W05Hiqzx+LMhCKWwWhAe4Kl4CKAzk6llxHHQuLAhAZQGwKg08gA/05bi16y80oemsq9pmLlxAAVAwwQaw/60SKMHctimNEV+RnhRJxCJ9GmBr9e3zKR3geWlOia1BjoShCVQLgAANtMAApAAIEECodutk1SG7io3mHm9gFIMF7MUGfK4AlIDowivJklRJaVfuaFWr6W2nCubJ5o6plmc1FkVOeYCuClRg2u3SUYDh0uxABG5Uxmzalq0RIS/9vsWxQEQbLIfnsi30ckZVWZVhIeuaaq+gRKTrAiDF3ar40mGUDuoADC6AdkCB6l3mVqyC/EX9ZnCYzZIAOIAHOwB77G8bQAEU2CcAn/DmjAROWqEMtdnd1ownQsRLWmPCjkR3UicBXK1Jfq3WHm/lrkkUarAQx8UGfLARe7CCMP/B87bB254RCp8w2s2npRbjSGhm1AqcSUDjAivhSISv3xEuDBAADZwV+GUwe1SDxA6xGrvbEbfxEbOIEt9BHRCCHQzCE/tiSDDt6kaOsZ4uPnpq7EbsbcnhRCzs7J5r7dZvJizyFKCxXvjsLizyGk/yWyyCG19yGzuJAMixINQxAFskARPZbx5wtigt+hIF0xHBloLEv/odzTKdZg2xJJeEJfwC2lIyLu+EBWAyL1/ymmxyHdSBHUQCXY4ECvzGHqcSR3Yv3sJuNFIZjj6EysomGHtrLl8zNsuFBQgAE/SyN7sxopSBALRBBECBNHHs13FAPIHE0fpxnZkEB9KwEQL/LbEMJmFmMz7nM9E4BBRYABIggQAU8TcPNAgjyuf+swVE7+j+BrOyHilDK0lMgj3HJPduMXDpM0ZndCVDQRsAtEATdC+Xyv4+r0ITrb4+hLO+cL0ka0hsmTyfVXxZ1kRbmUbXtE1DRW8tAke3QUCDNC8Xy0iXQAlA0fQ+q72w3qFq8VAw3ZTeVjw/82QR2k1PNVW7WyaEAhREAE9/tE+/MVA7r1Af89M+dA+IZENcp0WjV0RPdDRXtVu/NVJIMif0M093cFcb8ciwrdvC7UMEkelab+6Y8oTN9Ej8gktD9Vl9IFwvNmMrhSRDQz8DtF3fdUH/C9u2QSfbsekhWDPb/zBbm9dEE29jjzZp58QslwNdlwA33zXhiHMwD/Mdfy+GPXVan9X5gkQxoDUqG2hp97ZvM0Vqr7ZPm45rCzMeaGpJSDRiE1cQQ+hum1sa/7Z0T7dN6PQ/9zRBk8/nHoJxs7QMH/ZzC1pMlxVhU7d5nzdS6HRHY/c3B9BBIwEJg4RSyyZviwRth3dUrzJ67zd/04QrbQVWazV7/zQJKXEJMLEQsC99C5qIhYRyL7dAtXV/TziFy8QiB3hdezMbmUBBCMESFHKLSix443di33KFnziKn8Q50DXbEngReXASJEEGCIGHU2VSv/SYpriO7/hMPHZkq3Y3gzMbfXCMZ8CML/8BDGBAc0OEbi91ffM4lEc5TQR3kOP1JBnx55KzOT+E/C54Hko5mId5TdC1R3v1ix/xQd8BjUM4DNC0mL85nLdETkPBdX90LrmxCcj4jAsBiAuaVMc5oAf6S+i0gAv0lV9ynss4jdu4oDe6o6+EJGN4QN85Jif6niPXo2e6pqvEhUc22w65N1/2257Dppe6qb8og6y4BdT1mfPyIpw6rMc6SMwylRMOL8s6ruf6SAT3BhQLJm+Arge7sIeEenu0k2CyANzCsC+7rN8vlzuEdRs7c2ByGzC7teu6s8/6VWf1VvMFL1uAfl+7uMN6tmt7RHD7pwMFL5fwuLe7sJe7uUP/tj9/+q27u70vO7yb+y6oehsAuQcD+70HvLXn+1Y9BBS8usAn/LUTvMI3vMIzvMNHvMRPPMVXvMVfPMZnvMZvPMd3vMd/PMiHvMiPPMmXvMmfPMqnvMqvPMu3vMu/PMzHvMzPPM3XvM3fPM7nvM7vPM/3vM//PNAHvdAPPdEXvdEfPdInvdIvPdM3fQhiLklAfVNQwkTU7Uto5laRkUx0AlDExLtlPcSfhASBPULGhNRnL0EYDqdPwdkTi0m0PUjAfUN4zkCcdErI/UPgfVDUBd47RN8nxRMaxt6zxN97nJxPREXN5EDE0tjLBN1Pgd2vhEHsa1wU/i7APUYaBtef/0riFASEyrkdRDdQvkR2EAQc+DfdwERBxJLnq35QdEJM9NG+mrVJUE4aNf5M9n3Yn/Lui0QpvsRAiNwUhL5L9L5ztz5LSLQqin49D/5LyH7EGb9N6T7z835OdP1NlL70o8RQsESsLblKbH+ZAkXinwTyj3/1A3L6u3As2T5LiL9NKR34z6Ro5yPnD8/k4z9QwD7yAMQUgbsIFhQ4sGBChQp/HVz4cKEdhBApEjx4sWLGhBc5OtRI8eIahRg/QuzUkWNJiM48FlxzUKTKhyynOFP4cmJJgbVkFpQ4pafFjkF3TfG2M2jDKZMyKgUa9GdQlCR7tpRZK6fOqVaD0nzqkv+qTKRVqywlKjTs2Yco1YJM2Xbk1qwZjc79OKUsU5knt5JrmzatVLltcU6JWZCmzapTeCa1a/HoV5lKvQl+Czdu4LZ8t2L2/Bl0aNGYA2vWeFCi2IO/zrKFK9f0XZiZJS+G3Umt15uz2ybe/dgtY9tTWA/nqjKycNVLay9E3bzixeJaYQedJLDs1eN0YQPXqDthYeinx6o8eL315dCu16t/3X08xOTTqaOnLtdv+qyxZVc/W/gwgnyzrbHlKprPtqOM806/7RrcCrfRJJyQwgrVKs3Bipxi0KCfOAyOv/7gK4mbl0wMhzeDBNLGRMPiU4iz7nRqUbzfBDLxJW7oovH/IMXAgsmwHKM7qEC6PIxPiqHQIgkOJSGqi8iSNtSLog1f3OjI5WQ077oMF8LKS+fg+3Amrmq0TLnTyhKISjTJXPBKopx8b0ydkovToDXNKilG/Bqk7cI6iQJQoQG1LLKp2KB8c8PKnrzMNfbcxPOjPgezENNMNW3vIvA2EsirG0X0YJuPavFAOu4OSkXFt6agwj2IyBkzTILE4yjAoqbycUhaKRFxzl1uDSmjUDu1saNcaUuz19UehVRJSR+6k1kQmVNVoNSwFYi+ZkdUqUvs4gSz1oLIKYJWPGtyht1QkW2X3SkyIS9Ketl8saNgWm3p1Yv03farSIMV0999J+o3/8SEzh2ziPw0orbbZ+8FtjuHKzIWsM4o9s9eXAvdtWNErT0wVonrMpkKgxGSlmCqnGTZ2u4i3JTmmm2uaNjjLtWwI5EVIrfWl4fKBGaFZk2Xw5xF/RQlXk2mtWP3lDasWJDD20pZput98kjg2BO4ZIOorXYkPdlMdGAs014LaUqZC7sgoMk8Gumo05paXY58zpOjNtmGliSi19b64GgHX5LftwSH2+i2LX5y7Kj9Nsnx7zRWOWFd67Z7acSs9pZshgZfNEwrjYoZc8QZ/BrwzHex9NubZZ9906lbPhzzvXeRm1uAU9c8RLqRnhmiqXPdyunbN4/5bqyrbhpZj5nXff+qiFUP2HDGdxk79OvtY15b5XsHGOqPwj0ou4d4x1P45Z9u/nLQuwf+PHyFdhl3+rF3FXfW8deeIO2j1eOmhRLree9KbTsIAT82lWUBUIEccl5CMAYqu+lOfy8aW/r+dhEFdbBwrVvd/RIHwAyOiXi0U+EKQWO7BybMdOVJyPriREKPFC2AEfSS8V5oQea5T3xmmiBFKliT6BHrhyKbQtcy5D+S4LAo3CMbXlAyOdE5cCRMlKAOa3g+zdBQIwIEYg+zgreNTdFs5yGfyn4Hut9BMYNsvF4YuchAsWHxih2xYkJgN8CLxe+EI9Qh+TonoM8l8SExjA/pNKNIR4Fwf///C5MTEbK4hPWxfCzU5CYHxcVybeUooWRkquTXtlKmKxQUwduYklcQaHhyCtD4IdKyRkFY1vJ693qbF0kZRFOSbCpd4mXfErgVYcLmgAR5giefoJFh1o85ksCjrGC5yDGhCJDv0+Uz63fKMfryBR1JxTQhGcGMiBFpdiSIFLcpl+/5Ml1/9GRFlsnFZs6SVq0koyhFSU6FsHOXcvkgPDOpTYGEU1D49BUnGdrQjKwyoVWqJue+iblfPgSi3dHnLo4AyyModEy4NKQnRTpRg1YUMrDcY0EUidJcurQo3CzoQzoKS5BG9KawWelLYRrIeHrzpxSpKRc/CjmVAhWnDeQi/1JjV06kbdSiKB1l2x5J0KSSEaZD1WFRHdpVr2Z0S4REWjJ5OlOsmvVHXNyoViPIVavCR6S7KGK6SgrLA1bzSgAd0zudOlamhpUiMr1qQthqzpMG9a/utJ9NxYrYvmbVo8DkIl8JZ9iVMPawgy0rfKC62aYuRK/wGehZNevZzy6ksG1zq1dZu0mwckyimM0pbN8K2CO2ba2RzSxcn8fFus5zt6fdSGi7s9NdtNSxtaWtcwQrXMKa9LHJjS58jItXikq3spaFSGqRttrhHnW2OysTcIO73Ow+9bpoTaknq0pa50YVsp70bmvpO7vXije8WyGrT9VrWvPaCpa5lW9+p/8S17nS6rdcvCt05aPSYnqSrAyGSHNti1oJn/eiiTXmYslLYDhatyLcTdd8C0JcnVqzwws5cGkvjOF8pre0JhboeFrsYuwWRMS0InF9eVy7GicEuf2Fr5B/fN9DKiTHY9pxNQ18Sw1nc8hElrEx0ZZi5eKXubKl6Y9B3Ni9elnI/sWye99LkCTDZ8lTDuaT/WlLK9uYxZ7sLH81O1WktRfOZaZzaTmq2x7/uWZGbvOV9QvmMhc5wEL1M6EL3FsdJliHC9YyaB1s6O5EeNILofB/cczlH+f5xGweNKg5LeYxP3fAFFFzFVG8VCJmOsqHljOMy7zqjoyW1KeOtZ7P3J3/HQMa2KMRNByP+2lTj3rPFU6rDgVMVA8ny9ERhLR2yazsO3rSuEHms7Hf5mpFwzrZ1q42lUVNbG4bu9ewSTN4y6truYI73O5OtKU5bed04XnXpY63u/uc6mD/m0LDzt++q0dveYNb4Mfa7qLHPcTLkrTcHJH0mxNia2IavNDPBuCm+Z3uehv72HrksLc1HqIuL9zfBcR2qwf5aoqH/HDzjjh/LO5BGsOb4Mjut7MB3nNhg1zbes55zBEucwunvOGNlqdvZ97ET9ubVtk+98stwnEoo/rlJy/52ZoeNJxr/eg8X0vN1bh176xY1lQ3eruvHkVY4hvm2gM7khnuc7sT/wbkQ5c4xpGN6FmjXOyMRkmTIW524rC97eusdNcPb3hn4tzjup674C9u+Bp+Hd11r/jip1tmtItb7/xZe+dBT3aB4Drf/J58p5F+d9cHJeEwBPnTi/73Lbc+9Q4fL9Mdj/i+m35PsaV66CdpdZ1Hvu2rz/WaGX/54St/51sFCfB3+unPl5r2aqW1uKE+JrgTX5DDRz5Kfv1686sy79Xcb/ZJflv0Al76vof20h/N+Im3n9Ir57sBGf948Xsa5+Kumyxv+/QN+savI36N+liO2pSq5eSPcUaP8hgH+FBPACcp83Dv/DaweIBu9uDN77QP/trK8AiP9yBQUZ6O+qoM//+S7sOMD44QcHTSD9v2z9wwD/I0b70mq/9crgVzr+9sr/fG7u2GEAVDRAYvovw4kAlj75PsygYjsPZE8PYCzwXnzwfrz/Du7wEbTP/srwcrAgZxJwlTMADBj7KWL/EuMPx+kPWs8J84bwL54/oOTu2E8Ai9owJv7vkyEA6ZEBCXrQshIuhAjw1HrgEFUYGaLf5IDzZMUAvzkAET8dp4kGdw0A2rLgfBDfrYsLo+sA838Q93UIeqD97qMPHYL4LmjMsq0AgdUd/KUCCWMBDNzwk/RP2iUPSmkNm+bRTBj2roT9rAEBb5bQF10Vle8SHGUHtk0WtocLIQkRLV8MP8sBH/VS4aldHNMlEVF7EA3W0PJREZw8QZabEWXe8W46QQ9Q0Yw3AhbpERSVASIXEYtfEQ8WUFLzEUMzGmRNENOxENx3GL9pEfy3H62K0YkQ0Vg/AOqdAe3Y69HvIeM8Igz9Ei0/GM/Mod5zBD4NEXr/EKpScL61ESuXAaFe8Lt3Ajl9EfB5EaiQ0NpVGBvnEND1AHUTIbxXEkZ1IiJTAkae7t+JAfbVIDLfL8MJIFXZIjvSMEe3EEFWjJnEwYFWjaeDIhfw8hE2nqhpIZkRAAh88TBdL5htIa5ZEIa1AiFxKKuhG3aHLUuk+0JBIYr6QijTIQkVIg1w8EeXEVP9IslzIY/3eybaqybUzSKr0wJ1VSLnehK8nxK/nRE2Uyw3SSAEPsJrdHDn/SS9SS6BrSKVdy89hLKJXyJcnwMu3y7vBS+CCTLSfzavAQ60CyNJFIMGkJNCfyINFyNUkTCF+wJacRILMSMMeSN3HTL6EyNy2RMnevOFszXViRE11xOa8yBk8TNX1ONRWzJ/nSG59StUow2qiSGIczI45xPKlz437zMDXzCRMTPSEIEwvyMs3zPTdzLz2zLwVSsnTIAtux+SjSOq8T4LJTKwPQOW/MI72zu8BzKgfzNucyOvJxN0/SP0GiMRnEGSdxPfPwEw00Posz+v5yJCS0Ps/uPrkRNgEzOf/5Uy6J8hcF1OeCEwoftEJLNB6RswMLj0FLUhLzKjMBE9PA8kLp8jFBNDL/Uz+R9Di/U9V+tDc7E0XxsztpNBxL9MH+ryhhNEYDcB35rUZV1OxulEkxSip31Eor06h0kxC3EkS7DUQzFP3OUDjZcyDJUj0XNE2V80y3k+o4U+EeFC674/vY9E0DVEuBDRoVLEmnkz3FFE/JVEfn8TxnM0Tok0cXc0gBlDs3tETT8Enzh1AptC6xsRQ11KUOVMj8tEfcEoqqFEzRVEFH7FA30AM9VEo59VNXNVZ1LE5PUFIfUvkCVaeSkkK5LVMtc1Nds1PFklX7pyxx9Cz19FX3lFH/tzE/AVU6qbVHNfVFZzXYEjXSFlVbl9JRZTVHfdVKCVMjyXM/I8hTczUZq1UhjnVJlRXA5DQlrZQ4i/VZx5RU3dVUb+xL6bRBn7NZKTAo5RVeHTNLvRVRuRQUo1RirzXsZFMRHZTx1PXGgpVEC5Qgi5Ved7W/CHRZlbRF+/VRnaNjCZZPM1FVfQhbi1BhjVNk0cxhXw9cI0gvb9Ve2bBcefVcI/FXL5VdmzRfrTRIITNkq9ANSXYp3xVCxVVfudViS8xJD5FGrS9FWRYx+XM0+fVOzfVm7a5WwRJV48wh6a4obzGumAxQVXBOgSxUe1YTsfTlnJY9O9RsP1RUb1JY/90pa0+0OF/WiKT2uyJyZqO2XsV2bHsuZxVoZyf2JH0yRKH1Hct0aJF2W9tVgaAWGJPWSJe2YnkTbyn1WmA1cV20anGyVFu2OU9xa01XgxJ2XIu2Zn2tcckWYm1VcnHVZxcXaCEVXQFTY/uLY+OWpeYWpty0b5O1pwLSZFMXZRl3RJF3YGWXRgkXOrMuW6d1apG1W3OXvh63MA0Xe8MUeJWsV4U2XSd1YRnEUjUXU8MWQck3XaC2E5U3vl40fs93ZrU2bWs3NLmoP/VXYCvXX8X3YcGyS9fwet+3635WfYOWJDPXe2UXH6232PiWbvvRbpvWfqOOWc0Xg6lWRA9XWv+5VoAhuDZfjIQhkoBPln4nWIG/FV8h7IUf+HdvV93Wt4LbVzvp1EePFkhplCBEV23vNoT3SjJ7yoDDbFTzzz1V+IL9lzmnVCJdlYptl2lPuIZ5rGxZU3AnN3aj+DWHl06Lt87gVk091k65coY1q3QXVm/F+GOb9xf/ltz+d4x9990CuIpJMYIGlYM72Iy/uL6WeEwi93V51mB5WC52jG0FUo3hwzA7uH/pFHQplDHj+L3m+EhRd4Xfl0izNJOx1nVPUnsPFihFU3o9uYcRGdDC2EjPNu0+c3Qt1/3oipLfFgRXNo/euE2RODZJV5GLa4SNWHW9WJA7N3AdWWBX+YX/9XgqCPmO/RiBU1aWE/mGFfWZe/f9uliXz5h9idd9afZfO/dKw3V+P9iYuxlgo3eU0TmXEzgOiZiF+bhPYzef05mqvhabl3mct5m1aJmTbRn0KPeQ7xWNZbeSuY+NUziY2/TriPkNQRienVmeA5mUTXigm7ltTBGaiQx2AXmLK5FFX9mdP5qgHeqYLy2HEVouJNhmKVg8M/acFbdr4zmnUVkMYZnTQDkmN/qkSxh8Vxcz8dmn5xmAcXlmtdiKvzd9a7qlx3d393ak0dapi5mlJxmngTWiS5FYA7qigVrXhFqD87eQ93d1qbmKvrmRXZafl7p6EXeedVqc7bmqXTqj/yE3pvs4nOtZm8n5h805iI3aaKe4iNtZPp33gEN5c5V5eoPXn5HmXWXaDuXapKP6ngkYoDtYoPV6rxnKoLFZh09boW/Sq82Uo4+3jReigXXOWM267dD6tYWYlTGQtslvRd0Vrsl4nze7n+s6hlW6scN3tFXopZHpr7Nao6Yad20aY1lbkyN7p9U5L424k1fad21bsRFbhrl7sAe4dfUZnF1KmqmUdjmanpMYqZN7hUq7g1EbsB85r8ebocs5jX1Z7YBZbtc6zJgXm+FUuucbekWZvfFasKkXhcU6lf24qSlWYd361sL7uN8bvmlnueWCkYH7vF34vhn8Ym3zq4kWt/85N6TXWWe126LNrCmNdKgRvKg7+qiZmXV5mqnrO5rn+rSheri5eMEpO8M5Sb6dWMdJerMXWlgwF4gnPKx9Wx+FGWR3G4e828FlnLNPHLpjOVqvPMedG/TSG1i7d8bbm6tFe8iVu6/L97chvIxVm8kN28TBu7LvV8X9mrEL1bHDDLKl2sL1nH+vlr7BvNTE/KnXu8wV3L1tPM1np8gfG7NT8c3XNs73G6x/WYNjuxqfr8WzGaWsHMqx/Me1HJK3Yt1ue9RTna4dEIsnnMyznM6DnIYbXZPwytZvHddzXdd3ndd73dd/HdiDXdiHndiL3diPHdmTXdmXndmb3dmfHdr/BWIV9ovWaSbarx3bs13bt53bu93bvx3cw13cx53cy93co/0Kqn2Tzp3d293d3x3e413e553e693e7x3fPWna1Z2F8t3f/x3gA17gB57gC97gDx7hwZLfMyXhG97hHx7iI17iJ57iK77gV4FSFp5CLJ7jO97jPx7kQ17kR77j013jNZzkU17lV57lW97lXx7mbX3fT152Yt7mbx7nc17nd57n653mHb3ng17oh57oi97oj55WMP7nbWYKvqHpn97pox7qp17qq57qr97qsx7rt17ru57rv97rwx7sx17sy57sz97s0x7t117t257t397t4x7u517u657u797u8x7v//de7/ue7//e7wMf8Adf8Auf8A/f8BMf8Rdf8eU+45ce8iNf8ief8ivf8i8f8zNf8zef8zvf8z8f9ENf9Eef9Evf9E8f9VNf9Vef9Vvf9V8f9mNf9mef9mvf9m8f93Nf93ef93vf938f+INf+Ief+Ivf+I8f+ZNf+Zef+Zvf+Z8f+qNf+qef+qvf+q8f+7Nf+7ef+7vf+78f/MNf/Mef/Mvf/M8f/dNf/def/dvf/d8f/uNf/uef/uvf/u8f//Nf//ef/wFil8CBBAsaPIgwocKFDBs6fAgxosSJFCtavIgxo8aNHDt6/AgypMiRJEuaPIkypcqVLFu6fAkzpsyZNP9r2ryJM6fOnTx7+vwJNKjQoUSLGj2KNKnSpUybOn0KNarUqVSrWr2KNavWrVy7ev0KNqzYsWTLmj2LNq3atWzbun0LN67cuXTr2r2LN6/evXz7+v0LOLDgwYQLGz6MOLHixYwbO34MObLkyZQrW76MObPmzZw7e/4MOrTo0aRLmz6NOrXq1axbu34NO7bs2bRr276NO7fu3bx7+/4NPLjw4cSLGz+OPLny5cybO38OPbr06dSrW7+OPbv27dy7e/8OPrz48eTLmz+PPr369ezbu38PP778+fTr27+PP7/+/fz7+/8PYIACDkhggQYeiGCCCi7IYIMOPghhhBJOSGEXhRZeiGGGGm7IYYcefghiiCKOSCJBAQEAIfkEBQYAWQAsAAAAAAAF9AEACP8AMwk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qGRRRbfPPPNkkw6CWWTTy5J5ZRSWplllFVyiWWXV2oJ5pZheinml2ieqaaZbJbpJplwjilnmm3GSeebc66J55126tlnnXkCymege/pJ6J+FCmrooIwu6qiikCYqKaKUHmppo5FWiumklz7K6aaaehpqpp2SCmqpn4qK6qipmqrqqbC+/yqrq7S2aiuruIK55GpQ9urrr8AGK+ywxBZr7LHIJqvsssw26+yz0EYr7bTUVmvttdhmq+223Hbr7bfghivuuOSWa+652PKK7rrstuvuu/DGK++89NZr77345qvvvvyS+426/QYs8MAEF2zwwQgnrPDCDDfsMLH/qvbwxBRXbPHFGGes8cYcd0xwxKl5LPLIJJds8skop6zyyteCjBrLMMcs88w012zzzThD6/JpOffs889ABy300ESfu7NpRSet9NJMN+300yQfXRrUVFdt9dVYZ611tlIrd0QTYIct9thkh81QIGukrfbabLet9hsI3SKtQsHUbffdeOd9t0JzI/9ES98J/R2tQsAcYfjhiCeu+OEKoe32448ztPjklAPDkBuUZ564QnIPvtAvmod+xC98A24QLXqnrjocDXVS9uuvd3I25LSzzdCSylxzTe676877774HD9O0C8Fu/NhHlO75QdLSErfpBsGh+vR4wyS65qckdI0z3Hfv/ffgd89Q8L2XD7z5wifUeRaTtO/++/DHP4k3AD/bUBN85K///vz3r//t0CNIAAnCgwIa8IAITOABlWc/hBCPgQ104PKYN0EJQosh+POfBjW4kAEW5IEWvGAIIwjBZgFQhCVk1glJSMEKGmSDMORfE1KowhE6KyEeFEgOB9KEHcbwh3yYoQ3/a0hDZXVwh6FBokAyCMQNrpCFAnQhARVIxSoWMVk4RCIIWwjFKKIwi19ECBOb6L8jhpGLXRzIFj+oxEwo8Y1SZOMZ5ThHgpBxg0IcIhENskYvplGHcSRIDwOZiTtqMI98JCQg66jGNnqmjWM05P/MyMgdVvGSCbwissDIyEV2codw7OQSJdk/St7QlKfU47I4+Uc/ppKVJkTlHlWJRU1uUiGklKEtjwXLWKLRl7+c5UEG2clc7g+RdHwlLW/ZS2FOTZGjNGb+nqhMVwLTIJjMZgF3WaxmrpKb3fRmLZfJS1l+UyGRJKU5jbhOdpKznMF0ZiJF6UZohrKV9VSkNPOH/8xkVrORgQQlNInZyn0GUZzMRCg832ms+v3TIOmUJDWvaU15CkSb2QTnsBS60Hie06PjBGlCGUosDBq0nSMVaUoratE+qrShKO3oS8OpUWHFVKYFMWg/WfpRf1IUoK1UIkEfKhCdcpSmRy1pTW0qMWhmIqKGnGhLCYlRTC4VWElValY3utVgXfVXUnVnQqB6x5silaRanelZeSrWrmLVrGlFK1O/6iu4xvWF+9wpUP/oUk8SNZ/4fKoP8+pWsNp1rnJFLM+cSlYyhrWtbF3pQKp6Sbr2qrCGxWxdNQsly3b2sF4t3kk9uyvQhjaxp50nPQH7V7/+1Kc9VStXOfvZhP8Ylballe1sVftXoQ5Wmnpl7Wsji1PiFnc0kBwtaXPL2+FmgrJWxC1us2Dat6I2s7pN7XU3i07lbvey1cVuc4fbV9hCdryxRe95zRvS7GoXr8BdLnW/C173ipe9khXkb40Z3Hu2tryiSe4+H9te4651itDNpHTpW1sGM1e9BTbwXSGcXx56177cna58NUzg4+7Vua616IdFLFwQ39bB88VwhvHrYd8S8sQU9nCI0yvhCZNGwNLs8HEtmWAFO5jDQFZxg2MM0+WadMBGDu+KWbzjNvoXxCWmcY0VS+QiIwTGVT7wjKUsUHoO1blYnvJ7s7xbIQ8ZaYy9sJkfLGbrHqT/xz5ec5DXnGI5LzjJ3UXynefMZCv3Wct/LrOd8bxnOi8kzG12c6AFPWIpR3m9+n0xYX+s5DMvmsrPXG1jm6hjPyd6yQiG8zYL/WlQl7q+g041pfOcY0KjeMOv7rSNT81mMmP60oq29a0HguhGczmHXQ7sl0Xc60dHGNf3RXayb5xmPfPZ18e+qKgN6Gpa19raddZ1rq0ta0YXZNNArPS1sQ1rQ3d719Cu8JajnW4ZA7iQk461uVWtbFSLcb+57K89Fflu0ODYmOfeNY+nzYNqt9vdwe7tvr2s5npb2uEPX3e0+21sdVdcxhf3tLaXfXCN2zHe8944xxMO5WE7uthP/yYxxR/J2IVXkpAknyq/Y+7olDt6iTOnJ4DLS3GbQ7rjswa6t4U+dIkbK7gZ93jSAU3zn+Mc5tDSt85zvlqWa9rlfIX6JwOqxaaz2+fsfjo+wf51YDsZ61AmO8Kp3iyk89zsW/ey148l9cB23alWD6xgp871uAe176LcudbtPlC2p33u+e052km89KIbXemPh3zjg+V2uL/c763dO+aZVffM373qnYHk4mX+982TfuyIh7zaJa/5/46+5pbX++oBTfQxQzzbIjd17X9VecBn3fQ3b73Cn9X5wwfekaFvOd8vX/rmE/Xdgge+0ydv+0ijfvnOf/7ZsW98wh/f8MvqPf/zf599xpv859EqPuM/r/e8Z17464+9c1PPdPYPv/zBd/H1vS99SCue+/EHgDcHfVFXbrlnb9xGahBFf8OifvkHfoz3GaIngL/WfxUmfyAWffg3ffrnehSIfhgYgbMXdJFHgtS3beRGWuJHfiw4f4U3eG2ngLcnbuMWYMrHfy0oYgw4dAQIgy74gRZ3fuo2gkH3dk5FhOhWgo53ghynhI6XfgZ4e7i3e03YgfcXg6smg1TYhEl0g54XgiBogU0GgbAnhqxnhSr3emE4fu+HhNW3hQh4gDXIhFwIhc/mhALng+a3g5SnhXAYcXj4hl14dUCYeHpYhjmYhoe4hl8od9//h4NXqH1HqIYW54Yo+IeASIdQsoKSyIY6+IJmSCwOyIFkOH0S6IXdl4iM+IOq6HQaGIkBKGylWIl8mIeTWIhnSIlr94hYKG9yOG61eIk8FIy+Mophp4mZuHLJR4iQSF6LWHaeqIihWIS6yHpCuIuNOI2z9n/N+IC4SHvImIwFeIfhCIzPGITE2CvGSIu8+H7uB2Xw543RuIqfOI+umI5xiIlTOIPFM4sY94qdKHvVCI7lGHDCWI77iImc6Iy+x4qZd40tNo709os0mJA2yIzZ2IoXeI5j2I4O+ZGx+JD+mIsc2ZEC+Y0maIl1aH/hF4UpOJH6iEH4uCTr+I8jyXqn/4iRqRiQIImIPJmBM1mDKql7w+iR8riB/rd93UiKKPmELKksC3l6P+mTJReUNUmS+9d+y6h3EEmQRoiUG2mPYQeQ9biUx9iVJDiURPmVJ2mW7OiW2OiBzhKVFSiWEemI2tiHWbiXv2iRg8iVDSeFfhiUCdmDefmGapmJ8XiPTVl0bNmGA5mSkemU+gRyfUmOhCmTJSmKfhiIK4l3W/l+4PZDBnmJAzdtBueZn3mYwpiYc/hUgRmTFemS+uiXqpmPBNEDurmbvNmbvsmbpUmUtymOlRlfmAmG0CiLkmacMJmA5HiRgOlsvsiPCEFwo8aXtTmbgzmZSQib0kmR2jmdL/+Zmrn5m+Z5nsGJm7L5nPDGnCEnmNi5nmOFb6R0lV55kwSZk9HZarQ5nDVonQWnhYYJlncJl9YYm/5pm2QplfCoROf5oL6Znor5lDdXbAh5nKzJhYv5cyjHnYKojJzxb7kkoRF3mqJGngMKi1QZkiWHoAUZnu85np2ZCRBao7pJogqKnyRooY/JkARqjfQpSfYpmUYZfPopmi56ofEpbQSHohRKjyt6lC36ndT5nD0qgtBkozWKo1zan7xmmfAZo/IJnugUpIY0pEv4pMd4pPA4mjGEo4VJVdbppDrqmJtJpMLmoq4plMi5pg6qpQ/apeSZoH7Jo31qiBkqnBvKbh3/2pgfinwh2mz8iaGtBKB0WqRQmqnHKFR66qGIeagY96IKAaiBSoOCKp45BaYyuqpjWqX3tpz8NaNqanFsGoFuCkNw6oeWKqCzWqAqypR5SqXOaaWgipN/Sqq/eapLSqiHpqrZiaoJOqhiV1DOKqqdCaKbIaLqBKOuWhC7uqQp2pOa+pYP2amO+qkN2aBZiqzJaqruyp6Gmq4MGqXTh5ZB16gGCo7YqhnaKlHcOqzYNKe8WqfolpnvOlbmmq+0d6VGeqzsCpwHu6xKalvVOrGXuaxoSGzVuqf/mmn7CXAdG60J8a3NGa5l+aubOlAJm5EoO3FKmXkPG6ER25zMiksV/8uwSZmo6jmtf4WvLCuNWhmpmpakOFthJEumF0usnRSzvamsw7SyOymuObtaDsu0DMG0EJsQgdCrkhevdmmSUouOsJpvCYG1u+m0YfoykgqyXmqicHapWdmyHma2NzqzEAW1LBq2iEq162q2V0u3IfusFOueSVu43Qqww2SmdxRcdNsDaMuqN7EL4rCmTtGvURW4bttjcCuXP0p7jfu4goS3Uqq3YKuu9PS5C4G67PluXquReyu3QDq29Vm2gGu3kFsTkxuBTGG5ZYW5ctqkA4upyflXqjujt+pE0mqxhnu7iGsQxYsQz7u8aXsQrTuVdQm7BGmvRVds0Yu0YkoT6/8Dj0vBu47lu510tIdbs0rbSt2bvqErrK0qvYIrv+47EO1bnn7rpep7ZTdbrPWns4qpvejGvbUrrfuqEpdYDb/yCVdBvpxmvpUqsODKtQtLSPcbv98musDauf/Lt6dbwLSbv6uLRNXro66reqBIrYSLv1gLuvt7E4qaCVIAWFjhwOEGwX+Fvs37wvRrrc4LwhLrnZNKszx8u9wIs0B8EBesvD3cnrFKqSdcwXipwk+sxEnsvU08PFAyww6xPjW8tiOKw86lwxjMxNNbv0vsw08LvyKrv0VLq1Ubs38rwtA6v9Tbv/J6vaSbvYpLRox7xfVrxjOBBgr8mnL0xUPLxkX/3MZvJsElS8HUuLSAvMPvO8RY3MNvHKpx/LBz3ML6K8hfusJG7L92OsU9W61pDMlL+BI7O0+IrHeh4KmmSSyTIMVg+T48qMoFe6dpKsvCWSy4LIiZAAwGZTkKFczVd8RRO7oDOKvIfJDREgpFJAPPnMyHWs3qmbH0Gm3nGQ5rg6ec2ytVAGE8oZiH3MDc9VYHORCd8Cyk00741UxVsAsGUQXoWlvqXIVjZov1lVnQnFk+Joy/AC3GTEvsxRAD3X4EvU4e1TrSJDtX1NBD9GEj5hAerGi9rF2UqdFJyGhJmNDNAtHiZBC1IAnWvFnWNcvbtsv9DNAIhNCKBAz9d9Dw/8xW5jTPEq0T5uxFr5xb+RzDAtHOzPLONZ1uvYQBCLEL9qzPLY3STK17J93U+LyatRXQXAjSy1LQBm3TMC2+qqnVevQ86xzUucQJEyUJtdBMvUTRIfYQ7lhmGY3RHQ3Xc+0raK3Wn9MsZi1Ld53T49XWgB1PYv3UPu3SC9TV8CjTQMnRwkzXj+orSD3YQO0SOw1QPZ1iP93KBMEJy0LURS1xsITTCYEBhI3ZhtWav3ILKbTWrlXRq82k1BbYCYHVyALWIEXTiE25bWbbwSRLD8EJkiTSNOTbE93asm2Qbq1YcS1eGy3Xj/3LGpoJtG0swo3XCFHSI3fa/pzd0L2W6f9s2LGd27qt2Bu8Ystt3nUNJaLN2jptyDyNzlL9WWNNEEJ9LJ792RXHSpGtEErt3fFdWqit2dz9367N3lYdw9NNLLxNzlzdEAm+yrq14M3FEOHr3mRNRnv9RH2NSuy93ZPthBDh2Oss4lTN3OmdBRteQg7x4MGS4aaU4sXd2yVW4BO+EBVukR5eX3GW16ZIEOQdquaD3lACPI+F2zbUEIAQ3axs4YuEFXjDOoCNOncD5RDB2cZy3xFhb5oNVOu9EKRd2RU1Eb6i2g3x4WzdETs+ESz+KxJOSXRkEWvuK1ie3MbS5slE50yeCcANRNWt4haNm4JD4K5F5Xhugm7uRxj/oeVgnglv8M1CviRrEwgc/ueVHedQ0uew5BDYXaK+4jwzLhDSczeejkaFrhChbjcFnjcQYelbXhCxHKpc9OYW8ehZ3uqZsNR5vhKLvuhQMd8OUd/CMuchPmS2DiX73RD9neufXut5butnzhFpruZ1XhGKruwEwerCXujBYuey3sXOngmd8EMufkIwvkJibuY6lujEzuuq1e0UsQbVbptyVO6HvuLFMu5mRO+sJBG+jugPEb7nju4IweryjhDA3p2c5O4B/2DO7uzJXvCU3ezW3hT93hBWHizZjucKf0Rd7hBfvvDsDiVkPuwQb00fEe3SPizczkAbLxFxnvHa7isr///ezD4Re65BmM7y/K7sSk7ywlzm6z7xQNXyPp9tDR/yeb7mOZ/wEbHpOy/wSF/yNH4Rln4RF//zTD/0sx7vNT8RH78Tuy7049vzD3HwUALzlG70YH4Cxw4RSS71x/3n1A73wnXyL60RLD7zWe9JGcHiaB/zS6L3AzEJIkARnUMR4e4/+M4Q3qDvQA/ydB9WGsH1F0H5cx/0Ut/4aU0Ruf7gi78Qms/5uV7xAkH4hs/zZC/eAm8QZs/uBOEM3eAM11AQ28M9lW/5DuENhU8RSj0J5Szxkd8Up143o84RhZM4f98Q5cNGuQMRdgAIFmEHI6/txf8Qzx/90+8Qwx8MH/+h6hvxC2Uj+AixOwyfBc3f92WT/A8RBWQj/gIh/dhPEaFANkAwEa4QCxcB/xGx/SABEEcEDjySyeBBhAkVKlzTMFDCQA3XLKRYUeJDhBEbVuSY8ZqyaxgPfrx2raNCV7FOdrRza2XCXwQFAnuZMGXNhVmyuMRJK9jPn3BwHmw5NGHRoTqVZqFltOOvpUudUgzVxOrVKFO1On0jUaFGkS9rbTU4luzZk0opRmWbBe1buHHlzqVb1+5dvHn17uXb1+9fwIEFDyZc2PBhxIkVL2acVKdCS+DaRm1c2fJlzJk1b+bc2fNn0KFFjyZd2vRWtQonUz7d2vVr2LFlz6Zd2/b/bdy5db9NXbP3buDBhQ8nXtz4ceTJlS9X/Rjnb+bRpU+nXt36dezZtXeGntb5dvDhxY8nX978efSiu3dcn979e+JQpsCnX9/+ffyZ2lfcn9///85M2cABJKAB8EAEE1Twtv5y+m5BCCMkrA0HKmTCAgkz1HBDDgVrsDm3OhRxxLPUYKJCFAWYj0QWW3TxRYPaW+1DGGvc8BMBUNSRQFNs9PFHIOvrLrIZHwzyyAih2HHHC3dB8kkoo2RuvSKNlPJK+wZcckcB1MDySzDDfI1GhMgU88zqIthyzTZ6RPNNOONEzMwYrZTzTuZMOXHNLTfAEE9AAxWUNzs5onNQRGez/0BLPpfsMlFII5VUv0L5q3RSTF8zhcJGt2wzU1BDBfPQQ0U1NTNXlkii0yX9PPVVWGEk9dJYa7XsBBhgEMIEVrn00lZgg01w1hCFNZYxY3LNdYkMet3x02OjlfY8GYuc9trBYqFAWWVVdRZFV7EVd9zphpTMWnLTxWsSbtvNgNdvHXhUXXrr1Y3KKu3V96xbXGn3X2bjrbCNfQs22DRiD1a4Jlz//VeIVePdAIqFK7a4soQv1tigW5J1+ON3BZ53Y5JL3itjkxeuhQIfPna52XiZIDhlmmsmtNiXSrX5WHZd9hligSfeeWiiV0K5aHX99XlpXQWW9xiko476aKnFbf+YaZ8DjnnmqrtOmWqvo/UYa6aFKCNoisNW2+JqZ1xbWm3JxvqEXSzY89uR39a7XnPz3VvYnuVe2hWDoClBYJn/VpxcfNFdHNZ+BWd6koRYYdRZoR/X3FiwNwf1askdpgAZhW6J4G5nBYDac9Zf7bx1SDsO3WUfjKlok8NjjgB23jN9vXdBV27ZZw+2ZfqETHhaKBg6Lu91A1aAl37Q36e/M3CXU5gBBKwJr4iWGGLgQQ7Uey3BTevTR7N69dFU2uUHCEgBgBQm7yiV8MPXQw7Ed2//fyypBRWoYEQBDXjASwyQUjgDYJxA968ULKAFMADBAJZGAbNQJBj5yx8Pmof/tgaG8EhKsUaVlJINnYnwR2P7V/xAYDwFTNBnxvgER/rAQRzGwWkl2IQKffgiE7rth2KKm8O0Z0FlzYAGPjuB8paHQyjur39DpGKHgriaKoIJe8qKHwEewC0KzMADPvMeRcAHRTR+UGLRy2IbFXTFybhRSnYw4gwUYDxl0WAGPqMcR5yARkCOr3ysOp8cDZkfOLblkE96YPxiCAIQfFFZLSCAy0bHkQ0CUpN6yJHuFvnJ9ySSLaAEEgbadcRJLgAAxhsA9xxWu47cUJOB9KDzWLWBFZFSl+ERJWt2+aKVcesBAJCksigQwQ74YH7DaxfynJgQ/M1SkzwQH/kEVqBf/2bzOr2UijZbVAq5PaAGCiAAEv9VRoq8QJqzpCYPOIm4P3lTnsrhZgrneR86Sq4DOjAnt/pYkT+uc508qKXIcnlPhAannrRK6IEeyLSWgWCJ7cIgJgV6UR70IRNtGGSnkIC+hoa0NgtloEgTZMrZKfFfNLThRS8qlEyooZPfapJJbQobkt5UQcFM6b+ayJFoulSaqTjILW4BBVt2SkU6ZSppctpUAIFzdh7YY7vQqRBaqFOos3wBRTh6TQNBVaybeepY8Tm7XA2zXf+kSEC3qslgVOQYM3XWhcx6V4wtFK/2eajgmAmDS1YkkzhUQQJIcFgSJOADAtUoR0SwK4PuVf+yhinrZNGDUrS2C5Yc0Wr+RkACGyj2A6M9QA4OsE6YUsQby4JZvD5qWdj6pbKxHQ9PM8stIiSvIkENXwVswAIIQBECpp0lUTkiA24BLWYWcBJtnVuX2T53O1K9rTGvmhA4dDZ8OEiAJiGAg8Wi8QVNqQhmYdAyHwiho43Km3Tdixq9vnc7+ayusvLQEbeG7wA2CK4mP4ADQMa1Irbllg+0Fi9oyVfBz4nvgq/TV7RSoCODzV8OQrDOHKgAio2lyC5EQLv0Ruxb4XJwiS1VTxNXx7z19UZHtBsDCMygAuscLRRTu5DVQtQQTmtvik0cXR8jh8DVzS1QofgBG7w1fMb/rQhy5VYIpyU4yA4G8pSLQ936UuC6CMnukUmg5K5yZMVYg9h610RiK8u3ymkODn3rC4P7+hGNvlWygCkyZKy1zBBmXlOP2RzbNf9ZNxCeHQWemRAK4xC8W+UwRT6c2SVAWWBSFrRlA11p24z5ti3mrCZD0F2h3lghOa6uDM4msXhiWrKXVrVs8JzZIu92lr497UWZTBEnv7kQfN6Sn1vdVFb/+jVYzpUMRFAFwuUBjxfc8kHgsE4VzKDW0hyvmN+sLG9sAglRFrZZg91t09BXBqWwwlh20dxMuOLRS4tzRWQpzf/iIASj/cAI0GjnhbwarSJo7hTo+ry0gVun3xb4/2gmkQdOc2QX3si16CYs1A8YFrEbVvi6s5zBTNSN1476VcFFSnCP32bZ7Ur4QrKqZE2KOiGkfjMG0H0QaGx7ayEPKchpPptdEOFjsaYIb1HOwVsvpOGl5oi/QXjzedoc6bHRtJY58uyfQzHM5WWaBzpAtpJjNQZx2DiXVrf0Xyod7K5xs31jGXUo4lsh+s6VDzqwAJUurRT4FZ8UZz52XYod76cZuaEtinYOOqEjFv+XB0BAAD2O/F8VFSwO6fDvWwZ874bU++RHk3OSc+TkgA/fC1SOEJb/6+0poIAemYaBs3OQoFwXWcctn8XKvz40ecDt/Tifv6ArZOjGBIAOJv9KAwUsDXlGhiI17U5Trsl+iLFXvmdI7fSKQP32U6eIpmHQAh2sUlkdcKXL7OBidqpxxJJvfgiZX37OmL2lt4+B2hOCZwr0foLMHAAAfDZ3OQtUhyL7Ovr/d37/w4xdwBUJ+7vbE7yKwLx2oQECmIGra5cB6CeKwjiFSDRpOr668p8AVB8A3EDLoL2sS4gzmr7PO4jQO6YF6IABMAAQGCNlAYEHdBjUWz+hEj/MYSMPlJ4OzEHG8AaeWwifQ7vcS4hlY0AAcMH4mwFzkqiPGT5ZUzJBEphC4kHe2UEqVIxmMwjp4zzqW4gt6oAW8IG/YkDEgwEv+pjv+54X2yoM7BX/JtDAK9wcK4zDzGiLYFjDi3I/hHAFxXOZAZgBAKiqf8E/gOI8GwQ4OtScOUxEy4CDd4sBoqKF/LooBKwInRMcw1sA0aFARGO/GOCArtMRHmLEv1lEUqyMO4wBDtsFPNQkz+OI0CMbGug+bplBd2M/HggG3JmiU1wbU+xFxqCFVLCzIByqjuhDpmkln7I99qtEpAoaHARGqflFaUTFrepChdgiuYnAcwK/6SOv5DGdUESRKazGoqFGc1wMtniBVAwwjuBDtAIACWSrhZhEIVwImeLFdNwZdNzHwwhC40qFNaxEirjE2QGAicoVxtMgT2w0hDCqZ5SYg/LHkulHihyM/y7jIA4bwfx5xYqIxdtiqVvEoQpIABuYAZQ0rf6SphJEiK9yrbC6yI2xSJkEjEcMn9S6SUg8xmuDgZ96Qg46gBkwrdEqrBwggZUEpCFUCEx4p+WqSY2hSajkC1q4SSazQGxMCG28rSzMhM3LH5PUMCg6AByYMUCqto6AuoKKl6WaSoWRSrfcC4HsPHDUST08CHi8NnpUiEncL3sDpNIKpLtMCFkiqCh0LZCKS75pMMUsjT/CN2EMvI4wyCwjncZTtAubJRbITBxySIaMIsjrlJpqTHqBS9LMi89zxBjwSNXqyc0ayfxRAf6SJtlMSpw8ia9UvbXEm4k8zWsxTd8EjP9UWMqDQMbZcSagBEtQk6YQMEvcW4liDJ92siaYDE5sAU7rTIytzKyuzEgOIoFpEyq0fDppaienpKlUy05hwU71LIy8fLO9TAh7jAESCK+tGkyE0ElaioOkYq/ebE9YYU8AFQzKrK4CvEwoYoHwvCjPfCKXIqg27JXXGtBYEVAK9QuQzKwQTIhWVIEv26qWPIjcFChqioHzrCvmutBTsVAV3QvjDJ0fVIjo3C77FCjiRIgZHSge4M/Wa9FQYVEfvYvt9MkXXbzubMXwUYEcsE1XBMfoQzvj459JS8wgRRQgrdK5eM9iKwVOQwZi85l2a6t1SoAc+Etpws+D0M+tKtH/E32e9MTSQLlSOIWLSxw3Y1CJUdu9xTs0hLBAQFIBHGABFaA358yfBq3AhsyERenROY1TxmzUz+gXIkC2cOSIIc2VDUUIJEWjD0As8LQx3NzUt4KpTYkyKoXUM5FTVOUL64OBGIUmT7zRg8jRtwq6fES1VYUTVc3VvCg763o6URVPJ6WILQS88USIRWVL1+PVAHpUZo2NPgzTevRENDUINUW5wSzVKX3WZkUxbpUNBQSjh2O/Q+1EKKqAAwgBdQ0BsVwnglyIW7CA0GwUNPvWEXJWez2NMcvUgwjWUAtVHIKABBjKdU0AHEBKagvRTAAGDkCBEhjHCvG1fAUifJ1Y/9Iou1fF0ViFzoDNgUXDIRawATNFI1nNhBXgAJTlgNxBMIv9kV1tWbjAIwx6Oezy14vKSoUo1hjIgSUFzNkUr5PghJRN2TnoTz7JHJh1kZdNWrIIV1sUU/ar1ky4yf0q1ARlAXfkiGJAgaFNWYeFWHlZVqblkKUdW61AKRkY1wOkWQflIBxY0HOdgZENn3ddiCfoWrxd2bpKPrPVkLLtW6PIJ341CJsVKNZUQxwagSQb0wU93IVgWLzF26I9OsCVkL+tXJygAH4jvtsr2UwIwhD40Fo9iZONXLz9Wv7DXAi5XNU9CQ/jRC4r3HXCWXPFIXUFs6A1Xd2dA711w1NtXf/8YF3g5QjYRYj5/Dmp1c9Pq7On4Frd1V0lMNolQYLhRRDhrV6jsEAsoFVNqtu2TVwA2yrvTYi7fV7zfVhWYYIewt7/uF72xYm57LyMU03xVFivnKWPvVmFhVzz7d95RRE4fN/7cF8Bfgk4CCg7O15N8twcVVImXeCTkID+nWCV7c8NKGD/IGAMXolgqESdpbaV+GAcSoDllKZyPYgooGAKPoXTWZJo3GD60GAYrolrzdrUkybDqlEbpohfcF4Vft49MIhdJMcZHuCKLWLPsMCfaMXxRbQSpTEyPSwbEN38aeKDMIIfNt8i+AWEeEYmEFskRg8ZDuOKeDGN2oXIxCH/xzU52Y2BEaA3HT7WhTgCvG2AICiCLEbZUEgIo4qAACZjMT5iQMaM+M0fYoQiBt7YjpBgvNWAIYCDLF6BQQaQMZ7kfsUhBERjM+bgRO2IFDZdBgiAIWgAFT4FS85gQT7lxWjH/MnJtFuJGn4rNO1h872AGfgBBujfIFZlIyapneBlzEjjnTQIC7Tig/DTnzPmTMBi83XkAEgEDXjeLQZm+LgFX2aLaqBmywgGKjhW+l3NYTU5T5RjhaBj812BRAACDmiAIRgCdY7cPdbmQL7m1SheeSaMz0vFRGa/kmXk5w2AABjaC0gEPO5aSb7n8iASep4RcEBozfBcEUa5EzaI/09+3iZIBH9+XlN2aPGohoW+Ij7laM6I5fts3v4dgmjWZZEGj4/upZX+jGB4YsArWWZ+3gsYggme5pfGDo9u6UQSB7bd6cYY0agj54QwZ2lOBFLu33gW6urwaW91asvgXqGq1ow23SD4gUro34OWaumAapKyTK9WDGSW6JOoaN1lABvwhAne6LFeDlcAa19+68S4SXZs41Y2afMNAEhWabqmJ7m+5r82jG8e5kK2tZOoad3tBJzuX50ebOOohcCmZ8gujEzayGsM56Oe4CFQbN1t6soejsleaHsO7bxA42E0iF1QYDTKxQjuX0+4gAnuatMODmQY7Y+ubctmtJPYg/881mjdFg7c/uigDu69sMsZVdhT8OHf7tpdNu57Ge7chm6/iGkcMq5gUAREPolcbu7T5WLqxo2elm56zubw1osRRUudNWqEQGrvHlpOOG8GIW+flm+8CEI7s8uTKOj3Tlnatm/ZoO/6BvC6mEQOs8CJzgTf7u+hpQkCjw1rFvCWNu8HlwtWdmUcUm7m7u8nqPAAl/AB9/C4EMigK+SS7W4Gb1jwFvHWAHGoZnG5gINwPuDVPAn3ZvD4hvEWd/GW1nG9gINq5W8G/+/sKIZXOIIVn2Qef3EfJ4wFT3EOcPDtAAYhL4IVYIAkL+IlD/EmD4wNf+8OB48j+HKUNQIyHu//LS/vLheM0mVwFMjy6xDa580KJE5zLl/zvnjy/s5x7fBs0y2IqbiGHsAGZ7BYO2dyPO+LG29uIq+OX0Bx80UBtx4KZ+iBHnABhbh0ZzAJVBWHQ/9ooE50v0hxKb+OU7hq85UAOF+JSu+BQkeINbD0HpgISN2FT+9xUe+LNm/uMMcOYCBz8zVzo3ABS3/1g4h1S6f1rQCGIyh1mbz16c71vdDzPH7z7OAEYO9fOueIVncGb5f1cEgIQbf0sHCK8kVZFFiBFXD2aoR2XJf2vAiF9+bz69j1PAb0iiB2Wd93Th8JWd8Ip3h001V1f0Rzd18oCof3u/gF72506uhvSeeI/32f+H43iHCY+GI39pMABlQfWgbwx4NfaIXXi46fYHavDgb/+IrAeFmv+ExodYzH9JUYc792ilh3AWco97ELecoeebw49x/udew4BQYX9oVAdpZXdoPQd4zX+IqQ8wkGbZwY9x4o90p3Bm24OZ4XbJ+/C3nPYmvXjkXP4+dmCJafeG+H+aZP7B9GgZM/CarPdEsPd5rb+rnuertg+Cymd+wY+ywue3E/e8FneZeHiZJ/XoIfiou/dLnvgcI/iTT0Mbuv5OAGBns33RXYA3zXDmr/7c0P/MEPfUt/fIOg8uZWeY4Yd5x3Bn13eqQn/QGjADxNsclPZbxHC04QcnRngP8oePvs6Px7rwiqF33Bh33gV2HAV4jFx3i6P/aWX4M3qInVSlvJr31uuv28KAbfLgIj4ATfBw8/z+NJT4jlJ/6zV/qEuPwslvqEUHt+B/2JJ3SdX7lc2VyjMIanXbuas36XBohMAgcSLGjwIMKEChcybOjwIcSIEidSrGjxIsaMGjdy7OjxI8iQIkeSLDlwBYeUKleybKlSobMeMmfSrGlz5pqEKF3ydIlCIbabPa4VvCa0R6CFGGAwnSRxkg9jConUMmn1KtasWrdezOL1K9iwYseSLWv2LNqwXNeybev2Ldy4cufSrWt3q4SeelkCPeq3psIiewcXUXg0J8FwRxn/5mHKFMMth7VEMPUWGSGME7vucu7s+XPCtKJHky5NFjTq1KpXs27t+jVskIMHrzD893YPhbP31k54G5szZy4WK7xVyjEMCnYY3nIlw/HyhExLTdy1Smrs7NpRm+7u/bva7eLHky9v/jx617v19kaI+y823et5tjcY6L1fZwxPIE/uaqEdFCCnkB2OQRaRNxQcmB6DDXoEHoQRjuYghRVaeCGGGWoHzHw8PZHQffgJpR9CR3To0h4JrSHiiAvtwl9/MlR10C5V9AeDQt44phxES8HgjYZBCpmJhEUaKdaQSSq5JJNNOmmQiSsV0UATgu2WIkIrsmhTOAlFeeJKWB6k/+WWNHW5kIA3EoHQcTEqZAxyFMTiEGWVPXnneEfqWSSeffr5J6CB0hUKS0YEEMAQMwxxqAYaANGAES1FoWKZNRGFECdgssQJQrcYVelMlya0y42OyXCCCJNg4I03MPZ3gkKTvMpQLc85JiiuoO25K3i5+vorsMEKe9Aee80ARwMaBBEAHC0dkdCnoA6VULGaqvQsQtGCKipCtZT6LbhEbIaQrP1Rl1CA/Q27LlvV8PouadWwOy+99drbYLX0zWBlT9gepG2liB30hLXXJqSYtD0IjJCO4DqMXB6juuqYDxgcdIsxae54L8chNQMvyGg10zHJJZt8MlwM6NXADIP9Av/tUQUgMDMCBRymU8EpwZSwwgs1/PDDTiU08Y7GsOrKZeW+Oi7KTUcUMtSnOT011VVbDdFOPDWQyGA72zTBAjcYMLYBMxiAwE1JIZS1tX0l/IZSQAONHUIay10qrFfrXVDUfYO1N+CBC94xvy5dEMBePyUUU01gT1BTATvM8DhgCaGQswS2JczY3Q4DKV3n30Y8+NV++y0O06Srvjrrd+6lAeLsKTQcTRPcgPZNCFBOk3wrNdEA27xpDqoLCxkX+rfRYYb8jUK3jvIutZje9/PVW399ha8HIbxvNBVwu4gkHvRLS4cmmsihQWhwAZUtMQAiz+IPzfyNOdLf34LYkzz/PdRS6P8/AAPImi+5pBI/0MBexHSQmuzAACySX0EI6JIA/KABcIBd7MJEqYRB0CAvut+AEvIzEH5OgPWSAv9CZsIVsrCFbpFg+S6QQPjRRAe7e8+ZDgJDliQCCHzQiwILQiZQaYMhdqOfDBTiIxD+yIXz2kUK4eXEKVKxih3JlF4C0IC9cCpLNZkB7vDDrYJEwVhb1EsoYHYUmtXsKGP0IBOZkjeENCaOVhxWFHl1xz3ysY8KyRdPEnHGfm1wJmBsnAF2UIMJzMxS1NJLEWYQKb34yyAAk4kCykY2A9xABwq4yRsL4q04iishbWKiH32Vx12lspWurCIgXdKyvVSS/yCe+mIYZSIzBNSgBg2sycIKMkmtzVIvwDiYTRBwgxv2oAA1uMEObBJMg4zwfqOjEdGYR4FXCmqVR+ImOMMJwOC1pJg9UQjAbOgXBUSTJtM8ycrMyROvzUSZzJyJM6XpszjCwHkHySbyNCPOPnmzSDMaKEITKjhyrsQPQ+gaMmnyy6P0siZwW5tezvDQvdBTJgaoAYsYssRvPcADD6PbQfg5R4U2qaARYilMYzq1wrVkBTKEZEebOQObCaWivEvI6zJIn+H1QJk8xQ/nwEWBBQDAB55TCD+vKVMlubRXU70qVumVMw7UxyCMk+gCjloTA3xyJsUDak+UQEHuuUeiDv8U0VkTcjxwAWAAMzhif5RXkObw059Z1VBVuzOyvxK2sIIiX866WhDaMVCd3gNbLjs4kFPsJQAa+GFPjEDDmXz0gfsBFw0IAAMAdMBh9otj/gx7IXAEdjTgsIRqYytbJu2wQ0EsyFEmoAMdkG0BCwBpTSQrkNqqxLIz9CJNOksTBIytlzMTq3AH8sFvgYAGMOgAAEwrwocRILtPnW2FdvGL1oomdeA9L3obRNz13JYgf2FjLmlSxBKZ8bhjGitw8am7GoztkKEy4rc6AAKmUOCu30piQpRWqgEQQLTfTa+DyHsW/0G4whYeTxlzlkbkSiuUAollOQfJk1oSBGCK/Mv/DBypEFKVaqkPcAxpv7VSgyi4P0ttQYzBdWEGRU/CZdkxkIPMGhCfiMQDGWKlPJwJIqtkBTNg6EqMLBCAgc0vCEgxTZQskFHeKAXeZQqOnaom8xKECHQdcJh1LOTz+Hgsl1kznOM8F4Ll7JjZ4tk7BTJMl6wAgXs5RUK0YRNPrvGtONnnjR6wgCMuulRSLch0Ez2DF8Og0S2WM3nQ0Oa/YbrTnuYKlOeDTjzjLGc57YECwHeTCRhaJmrb7o1AMIAbkVbMyPFrQWwV6xTAuLR4I/OnXfMxH/8n2MY+tkhCvZ5Rby4heTH14latgxqIVWbKnYlIb9SBGaRgADSwLpgn/1AqlBokwJa+7oDxhuzYcGMbPl43vOONkcsVLHMRlVbvrKVYgjC2JswVG9lmsIP45mYhddzRAgYwAACAQAEzmAEIQDADk/anhCm90VJ9TeCJO1rerpHwQT0u8pHnW1P7HshXKxXXg2z15AL5yy4beZP4FOeUTFl4qb4NAo1DB10LVsCNCsBzx+Ca5J6JTFUpbPSlL52yOXtfQoIirehyKGcfQsgb4vdZx3iA4wGegK2ZclrkdB3cyOmAAsL+mDcz/TNQXCXq2i73ka/3SkQtU3TrPpv2CgTJZcohQiINAxB8ucVev1WnRgoDHwDg4TNYQMS7nYJJ38jic+9Mj6N4+f/Nx1vvg+H7yxOmZELlbFIc3haACTwAitN11qaKVX9CK+YHfLsDCgcBryvOedS4y3S7//2xmTwfKWciRB1+ZM6If8ktaTkTLA4d2pEz44LUmAAtANcDHBxC4HdGCm+HGvfD72nhr4f4fmc+8gumfFIrhMsgLCVCJjaAdIOLAJRGvPg7E7KQ57//QN6zpgDa6QVMQqhMzrzMnSVMng1ENdHPoxFEpDGe2X2Ll8WJ/2Gepu0JsF0gB6KXsu0Gs0nLqxnEB87GqW3JCB5EAzJP0Q3EEaldoi2A9G1gB8pF74EHGtSgDlpYCUJUAuJbQtDUiSgOQqRcpWRbHJFbQdAPDWj/zPTtoFygASAIxDiwFlokg7zcwhRCIRcWFhS0QRtAARSoQSa0XAiCSsmBictlQr8docHxk+URhPtZUxd6xi7Q4EDcQg7WIR9mVQk4ACAGogNswAYIgCGWQAkowXqsoRFuCc0hhBl2z9QZj83dj14VxAoiTwv2ISd2YgcKgCCGoig6ABMQoiEKgBIkYqGcYPh4yVaBXiZo3UIAFPKMHQillifmoi6KHyiOoi/+IiCaYglEgBiagkG04ZYAXgS9YiGBijJ6EC2GjhLB4S5WozX+HjBmozYKIhMYIhK0QR3YgR0MQpIlBBYVTBfdl+ilHgghGB1R4zXGozwa3TbWoz2G/2IZGGId1IEgiONfKBn57cb6reOKqdSo1AkqzaNCLiSyTcE9PiREimIhCsA+9qMd9AxCBORsDKS0LOCW8RP8/RM/MSRJlqScQUFEpmREmoAvTiQYWoAYZkIPcpQadSSiMdEDSlc03s02maRP/mSFWYBKDiVRZmMpTiQiKuKyRdvb3CQIbWImqBQeAiVVVmVMtUFRZqVWaiMhIqUqSgkriggSMpESEoRBWiVapiVWiaEFgKEhbsBWxqVcBuJRlkAbwOQUHGPCrNw7xlEcDoQrRJVaDiZh/hVbtgESGCITzCVjauUhgqM4RkKlRJdAzBUTXSJBZGLoQGVhdqZnJpQpiP9hBCCmYjamaQ6lId7BPkZmfmxdQiIEnKAW230mbdbmVMmCaJKmACzmafbmQ6bmatpBJMyXxIxkgsGjbSancv5VaELBaJaAIfqmdNqjN7YBMUKBLLhgHLnjQdQY/fzlcoaneE6VGoghGEJnL06nevpiNyZBBmQAWoDLEw6EmdnReN4nfqpWeX5hG6Dnev6nKJpAErjnewqBECxBqYSkQezk3eSngz6obO2nWwoAXAKohTqAgBJoBjgCFASert1PT0KoiI7oX92CiUbGFEBBW7bBW16ohbrkXUKBEMSRQJGojd5oiZ6oQEwBK6xoi7rof2boe2aAgcrNfOIokibpVJ3/KIqq6IRWKJCqp5ASaZEyRU4qKZZmqWEdJotSaJSuZxLk40tCQV5qqZmeqWpx6Y9+6WkKAJq+KZzKlpruJptmZRvEKZ7mqWw152gmJp3W6TbeqZ4OKqHKFm46p27yJqA6gAUUqqM+KnjxqW66aIdCqqVeKnhJaH9G52mWKaZ+KqhmqnluanoOZaieKqpCmKZCJ5RqY6q+Kqyil4lmQor6qJcG4gbMZqzuKq8WFpPuKCt4aq8OK7EWq7EeK7Imq7IuK7M2q7M+K7RGq7ROK7VWq7VeK7Zmq7ZuK7d2q7d+K7iGq7iOK7mWq7meK7qmq7quK7u2q7u+K7zGq7zOK73W/6u93iu+5qu+7iu/9qu//ivABqzADizBFqzBHizCJqzCLizDNqzDPizERqzELif/SUTFugUwjAVGeIUyXEMKXoMyeAVGcMIKlKzJdgJGXAPIjlEgrGwKSoTKdmxBtKzMQsTF2uxEwEEw7OzO0sJE3ILIVsQtYKZB3OxDGO1CREETLO3Smt5EIG1DQG1CAAPTMq2d0YXULkTWcoXO8mww+GxqUG3VNsHV4uxFbG1BhMLYNgECWgTIBu1AcGzzOYTSVq3TVgTNemxRrKxcoG1C+K1AaGxqkKzJlizKhhOnEUTiQoRX6KpDwK1EfAUVfIVGZKzUVER4xC3lWkQn8IHnfv+u56YjRSwukZBu5G6u5kJuQ6gu42bBRAiuRHiDJAAuQaQKQzTu6Lru6cJuRExCFUzl30rCRFiuWJTt66Ju4Jru6uruRFTBlTYED0Sv9H4E72qE5PZBH3QE8YaF8S6vRTivRHQCWbRt7qqu8j7N5Zav+SKvQ5TCnFSECCgE67bu7p6vRSAJR3Qu6H6u6LqS6dqv/M6v8bBv62auRWxv9aIv+wIwQ3DC/u7v4aov3zDw7S4wAS+ED8yuRACtAC9EAj9uFmjw7lYw8z4EB5cwCP/Y6VbB8aJwQyAw996vBV8wQ2Qw7d4CBnQwQ0jv9D4I/nLED2cEDINF93qwDstVDrv/8EJwglmQb/1O8BGTcPrWLwpTsEHQcAUHsBIv7xZrsRUrMBZPhAM/8OdGsP8S8BdDcRY4bmiEsREbMEUMcRCDcRW7sULoLxnzL+bOcBS/cR33seLasRq3cBqrcRcjBAWDBRsjsiAH8lnsLi5qrST4gA9EhBwT8R6vbyMPMkRUwSYbBA9HL/XOcUaQckVc8lcUcRsDMkF4MitngviehRMX8B8fshSrMCHX8hMrsBfvMi1/cgoD8x3nMej2rx/9rzB/HyCf8CsbcjMbBCrDcUK8wRpU8xrM8UyEgzVX88tiCjFDsEMEwjbDsVhs80WByDiTLlhsczWf80FQsg07BDN3/zEteG0wwEHqclo9ey0+e7EIc/ERK7Mt56E0e/Ej0zILB/NAE0Q0p7IEO/IzZwI8/7PxJHFEC0Qo88AoF3RXcLRENLRXqPJBeLRB4HAaM3FazHIwc3Ium4X66jItU7QUG/QvJ0Qq3PRNB0M+b+4HK/RCN8QYf7PnmnEV5S3IdgO2GXLHgqxH7nTWisVU/rDgBgP29sHkLvR4jQZRMzIuJ+8UIwRIO/Qtk7NLGzRZd/UVk/ROZ8EGwq7g9vRaL7Qr27FYLPJaA69Xi8YvR3LRTjI8P8QveMJoiHSJOUM3VK9ZzG3pWvFcHzEcYO9VM29GDwRVQ3YUSzX+wrVAPLZVo//uD1d2Z/90JgS2UH+uJ6j0SKv1WjtELIsGajuzOqP1Kus1QM9xWZu1Qhv079Z2F4dy9uY1T5syRHt25mp2QeBxafOBMTvRbce1HQu0TKe1amO2Wny1QWQ1aWy1dE9xc4O1aRA2cJ+1dQ+3eGs2PFNydNsSXLt1Zgv3Wqd3Hlq0Gwu0Ds8zIHfHQ4hFQs92I2P3YI91bMv2O583fFemfB8x7E72Yk93cbe3WrM3p433dZvGa5P3QBu3QKA0aVR4eAc4hi/4hAA4H7t3eBf4avN3Fuw3incxdXMaHCj4ip84iANyUCf3UN9Rd8+4FUt4LUgCVPsx3L41iY+2dyy3hXv/+JCHdfECeXkPeXcfNFd7NFm0dYsH94NLeGPTtZtFOVgA73f4dBbwdSb0+HlTckP4N2mA95PneGq7d5Yj+A/DOIZXedAaN4QTt2oTeXdwuI4fsoQPRGuXBoev+Z93OG2bNZIzOIlr9liIeZ+jeFwPBIxzeZBnbjAMuUAgt42HrhXlOJtD2likt4A7c6TruEKgeWlot3OPOEkr+VgQNqEXeqybd5nH816Nuql3uK4jeghXrEkbN30TsH1r+ZeLuIqvOkOgeprzuiYXukDUuq3b0oG7cYKHcqnj9q7bOZ1fe0Io+2gM+njjeoaDR4XP+pUX+4qzOgOTBXz/OVkcO7JT//q1T3qbJ66Dq3aNb3oZV9FZLHXIfjpsm0ZUv1S6l0bBGzxCnEKECGC9W9XBkwaze8UkTPwkmAWVE/zDZwHFV7y4G7rGb/zElwUeSoiIg8XGywC0V/KpR4hI93vMQnnEf3zIdzyfMDl+x3yId3uElHtZbDxaKEQoYHzDewfOp0XR/7zNmwbO+zyuZ7TTPz0PJ73SKwQw6Hseg/f/1PyKkbzUQ3xCWD0ZN0HGH/p2O3zZozulE/3YI/3Qq/3as33gcf3bA/yqe/3cl4XYp/3Nd33O6/3UHz3Mt/3e+z3CE77dH0QTgP0DAz7dy73gF77h9/3Zuz0oQ73lWzvj032f//+9C2l95k8535O9QSj+/ub940N+wHN+6qP+5A9+65fGxUNI6Iv+6Y/GyAt95Bv954+F6b8+69c+7a/+4ec+3AN/8B+56gu/5BdE4pP+5+7+ouO+8us+9JO05xfE5We/KFf/ucv+FF0/jTg+8Qd+QTj/5/b+9FO/7w8/8v9++7P/+x//5rt/3cM/BIr/+st//ev//ANEFoEDCRZskglhwoQFGTZ0qBCiQocTH0aUSBEjQYsQM3bcuLBjxo8IQ4r8WBLjyCZ8WLZ0+RJmy5EoJ86k2dDmzYIjM+nEedLnzo08iBY1ehSpUZ5BhQJlKpBnVKlTqVa1ehVrVqpPB0rlmmX/11KuI2OWNXtw49csTp+yZSp2rFufYS2qhdv2blC6aePmfOs3KNq6X7325Wv48F+5PvMGBez440qzk10+1mn5JmaaUQkvvjw0aWjRjRlr3qwVdWrVq1m37tl55C7Ynk9vpHybj+CIdhMr3j17MGKOwkESv2g8oWzkJJczx0sbpe7hzZ37Dv4ceknSn7Nr7x5SJW7Kpr33Lm2eO/r0v5GLdo90e2by5V3Xt38fv1Xe8VHuVV/bIvEmk+447KYzsEDr2EMwwbn+A/A6BRfUaz6P+KMvQp8ILI7BCc97ECXOmtsPRAwPlDAhyQSMqUKTSrTwRRe/k9HDDyF6D0eiLjTx/0TI8vsRyCDtI3Ej5TpscD2IVixrw+pQfA05ImtMEkn5MrRxSiuLBC7LEHeEMUaMmoTyyCoh7NLLFlNSc80ZaewRS4VUXLIyNylisyY789RzzyupRChHHL8E008thTwU0URFpI5MCvGsyDY6XxpTSg6frNTMMzMtyb9NefQUvEEx6hROQwtNM0yKKOXy1E8t9ZHPn2KVNdU7Z2UoPEnrrBXSVkPllVZgcb21qYgCfU/UNoUdVtFmnW0WU4WMfPLVPxHS1aVVo2TVSVh9/fXbN6u1tts4peV2XE1LVTfd6IjVaFFqG/U2XGXrtRdNV+c1F6E5dX002HVRzZdQggsG9f9gQI8dDeCABR742YglHhJdhEdNts+IsG1J2yOjjbZccr8iNWRTH9a35P4aLnZZeN8VqGN5U0YZ5JnBvdfWl6HSea3INmZpZZdx7tVgfIvOeWiiFVqYYZ4xznjiqKXWquZMpqX3aKgV+jk3p1sW+uSbs9a6XVdrrvlqfm1O2GKkk2YoZqzHdrhtt99meW66y9YXZH8lDbornQHf2euvA7eI6dCeVjpstqd+HHLDCR8crMWZDfDnuPn9uOJ9ReaKZM9Nrpts0hsKfW1xGzfadLgLp9zyyyWPHe/VWU9d9X65hl3w3nmXvGfEE4eP8uCBjxz55I/nKW1ycbd768xftx3/+uer31vs1mu3vnTuGT93ROo6/0pz572XPW/00wd7ffap777v3X2/233scz9ffftzH59/RpX//1lVE53Kfkc/mE1Pe9sbIMTe9z38ESR0Z+vcAkOCOgo67oGHk1z5RtfA/OnvdiDs3gUxCLK+LadiKRQfCtHVvzKR8H4AlKGzqta8DorQgTCcCAfZxbnwsdBjLpSXDdmVwcnNjnI8ZGD7jsjEJjqRdvXDYQ5PWCYVWvGHWNzWCyXovxl+EUgCHFkUnzhFgyDQjB/sohaZEkEhyi2BA7HgBN+oEyWizIjGM6AGkYjGOPLRgx/MRBOASK0ryuyQl8qivAQIRkfip4Z0/yykhvyow+ut0ZBb5GLniLjENErxk4AMJEHumD0oFi9ecMyjHp3Iyj+WsV+TVFsi1WZJ+LVwkaq0ZQ4f2cv7iBF0ZHRlKLNQSrb5cJOy1Ikbc1nLXTJkjitMJlOMGcM8CnOYr8TmNis5SGXekJbmC6e16ui8RvoSnamJpDQzSc1KIpOR4+xhOW9oNXp6kpjZzGM1Q5hPbhZwj7BcJSoj880iyhOfzxQkPGuJSV2mE6KoAeZTLKhQUHKFn5fEZTM/R9HldTOP0XyhRUX5yoyO8JoEBWgr/xlQfRKSjapEKB5najaO1vOcEdXpVNY50ppm5KQOZGhDf7q/eya0kzRjp/8uyQfSlDr1qEo1aBFh2k6ryvSmB91oPLOa0J1+lacTJKlAKlpUVb1zq1yNqYNc2lLJiRSRXQ1JUPWmTZXOr613ZWlB19rRqzrTrLeLqinzqU+wHtatFkkqYf35MrqqMa1MDWzpHFrLxZZwqUR9ymMVaFeoypWxYxVoFf/qV6xOs7TkBC1mvYhY1yIkEGId40r/OCbRonW195vtXj/rUbwGVJhjuoZsc9vP2+qVt3ndSFVPm1qt+nSqnhwsa0f6Wus+9SOXteZkG2LbyG5uurrVpFqHGN7rNVZnnAUlej/621Gu14QVY+4so8tY8553qDi9L0qva13i+ta9xPTueOH/WFnTsjW5ytUZXB+63+469bi9Ja9k68vY+R4Yw+DMbIY76OC6itaw/fUvdbRrXO66LsAgBml8g1jc89rTxbyM8AYh7GFBYlfBOX5vSWPZVw37uIgqxu2ENVtdESP2v20U5uAG3GInE5nDBEzwlJ3IYMDG+MHtTfFAl4zcHY9WvhUWL5C9emK92bizQj7ymnGsWEmSea605bKOv6zP75qTk2jmMXsDqt4985nKX05snb2cIjGH0MxpZvGTiwzlerL5sEl21JYxKmc1B7qwlGMmahsczC23+ct+FiigCd3lFSe6sxf+sXPx+WZWe3J4xDt1ayEN0QmW+MUz1pj0Upxf//0eWqNY/jCuR+hqCrtTy31M9ilnDWd9+Y1Olta1oAs9Z2PFWinVtnatrytpBCt71xtrsiIJ3OjmTrrUEkY3sz/d1GWzm87Ubvarny0/cMsbuKaOdyawne15P5TbOr21sdXGtXEX+M6/dvYx9fxnYvOS4HjebI2FfeNpp/vd24YItJckbVT/edFP6ndRBv3KEAc8ot5epr7Dja2Dg7fcEl94Rjbt6CCL1srirDgpKc7pK/tc5vS2sL3zfW/PUhpdI9eRti+NctcOfMM3NLilfR3kkMMc6PV8+IcjrvDA9NzmZd45fD++Z46vyOPALnbZYal0HpQ8004fcXV3a/SETP+91wm3Ottrfuy4Arjo7a50xo++b1KbHO5N3zjR4Y3vxj8+7sIbeeIVL/evQh26ZcK73SuvcYxDvvOR39LYR31xk4Ld753O+t7V3r2zCyjtM+/n1fnldsrn1PJgVPlNyrqczQf+84jXdt2Fr+5vg/7w+RT1yRte+uYblvbker14Yi/07bbegbZnOu5zP0PM/51avwd91RMa/XmSftRbv3HXWY9swyff847HdPzpP0jGy7/w+C/+vrX/b2d2/5F2jyZ6T/N4jfPIT6pkjyL6ztx+Tsk+zfSUD/UaUOdWr/zY7qXuL/82EP5ATfRuROluT6wAUPdIjP3wSfz0L/QMbNX/EA79DEv9FC3q2u/rCK8Dq+b5Ei9+fqb6zo0CWxCO+s8GuY8ElUcApYzzMiEFOXAFc3DBhvAEOUXaPFACbZAK6+8KQ6/+dnBjepC+Ms/6ckcI348IixB5vk/1ws8AgW//gs8Nk48FgywGyQ4MU8+OJjDo0tAO8/ALy2T6cMMLoywBw/B2xnD+tNAMS5DuPG3LlhAO9e4CsQ+aoHAGkRD5stDd3g8TozC04rDV5EsD4Y/tUqkPRS4Et28EE/F/0NABVckRqRABO3EUKfGF5hDkKnEQKckKIxALeRERzY+qQvEKZ7GbosUQ3/ADVbGXjlAKpe0VIzAWqYsQJ4IB+bAC/x8wCTdx4nbRCafQE/kGFHkQ6RQQpTDwI46xDQ9RGQGIFa/RFddw/CAxF0sR68IOZWxx1DhRGnVRE30RB19QB8OxC8dxGiHOHEFj8lCR1tbxcZixglhOSeBRBaMxhoCxGQ/xHwHvEv1x8PqxGwUPILvpD28jEIHQHemx9k7R/8yHIZOnHR+tYp5RHgnrG+0r5rxOl/AR+nBRFrfRI0PSGz9y/kZyPAjSB63RJK0FHZMRGVtyFRmF+JBPJm/y/CwQHDWSKdOxyqaQI31SHbuyDn+QBo9S+oSRF4nRKINQJWlRZpwycl7y5mJSIpmQImcPLZsSEXUSIi8xE79SKNkQL/8tst7EMQnvcv6McS3JMBXdUmrUwjEfEzIjUzInkzIr0zIvEzMzUzM3kzM70zM/EzRDUzRHkzRL0zRPEzX/jDEhJzVb0zVfEzZjUzZnkzZr0zZvEzdzUzd3kzdbczUVsTeDUziHkziL0ziPEzmTUzmXkzmbc91+0yWdUzqnkzqr0zqvEzuzUzu3kzuDYhWg0/u6UzzHkzzL0zzPEz3TUz2x8wrAU4bWEz7jUz7nkz7r0z7vMz6/0z2fEj/70z//E0ADVEAHlEAds6L2M2IKVEEXlEEb1EEfFEKTsz0RNDoj1EIvFEMzVEM3lEMvkkIf5xu+4Rm+YSBElEQFwkRLdET/VfREsyBFUXRFYbRFX9RFY7RGZ9RGaVRHc5RHcdRHWRRIZTRIb3RId/RHhRRJiTRJjbRIe7RJj1RJo5RJl9RJqRRKp1RKqzRLr1RLsdRLuxRMuVRMn5RMrbRMt/RMv3RMzZRN0bRN1TRNwzRO19RN6xRO31RO8ZRO79RO87RP99RP+VRQA5VQAdVQ5xRR9TRR/3RRB/UbauFDI1VSJ5VSK9VSLxVTM1VTN5VTO9VTPxVUQ1VUR5VUS9VUTxVVU1VVV5VVW9VVXxVWY1VWZ5VWa9VWbxVXc1VXd5VXe9VXfxVYg1VYh5VYi9VYjxVZk1VZl5VZm9VZnxVao1Vap5Va/6vVWq8VW7NVW7eVW7vVW78VXMNVXMeVXMvVXM8VXdNVXdeVXdvVXd8VXuNVXueVXuvVXu8VX/NVX/eVX/vVX/8VYANWYAeWYAvWYA8WYRNWYReWYRvWYR8WYiNWYieWYivWYi8WYzNWYzeWYzvWYz8WZENWZEeWZEvWZE8WZVNWZVeWZVvWZV8WZmNWZmeWZmvWZm8WZ3NWZ3eWZ3vWZ38WaINWaIeWaIvWaI8WaZNWaZeWaZvWaZ8WaqNWaqeWaqvWaq8Wa7NWa7eWa7vWa78WbMNWbMeWbMvWbM8WbdNWbdeWbdvWbd8WbuNWbueWbuvWbu8Wb/NWb/eWb/vWbx3/FnADV3AHl3AL13APF3ETV3EXl3Eb13Efd2YDAgAh+QQFBgBQACwAAAAAAAX0AQAI/wBv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WAQLFkt8w6SQUTUL5ZJRUTmmllFhWmeWVWnbJ5ZdbhumlmGCOaWaZaJKp5plrpsnmm27G2eaccNIpZ5143qmnnXzm2eeefgYK6KB/FiqooYQeqmiijCLq6KKPNgrppJJWGumllGIKxWruLOnpp6CGKuqopJZq6qmopqrqqqy26uqrsMb/KuustNZq66245qrrrrz26uuvwAYr7LDEFmvsscgma+s3b6T2ibLQRivttNRWa+212Gar7bbcduvtt+CGi+xq4pZr7rnopqvuuuy26+678MYrb6qqPTvvvfjmq+++/Pbr778AB4wuuQIXbPDBCCes8MIMN+xwrvU+LPHEFFds8cUYZ6zxrARv7PHHIIcs8sgklzyusyanrPLKLLfs8ssIdwzzzDTXbPPNOOcMMXSvcLzQkqJAEfTQQhdN9NFFI0QKrQnZK6tCs66SEK20/Dxr1QnN8srWXHft9ddcQ2302EiXLTRDYKet9iwMFaP2214rlMkqPiu0C9x4v7KLQrFE/z010wwBISsQDAFN9uFmi/KzKMpco0zjjzsO+eSSV64MTH3LKrXYsb7C96yxJEQL4AbNXbdBSp7OUt5wF4OQ07Eu9KwyS9IOhe2416777UvKTbfqps1KxaZWP72Q7bEGjRCtgPxt/PLAD1Rr887LSv1BDEQ/EPKwFi5r9sXHzrn4CvUsq+fVk28QrVRcn1D2sYI/fvfHa08Q6dDbLxD+6/N/P62fyJ/6DDK856XvVegTIP0Owr1Xec+AB6mVzF5FhYb4zyANdJXiFOjAA7pqfh00COwGWJARLnB98CMhQTLYqgfCigEuPGEE9ScQ83UOhCEsIfsKl8JXwTB8MmQgDf9vccH/0bCI+yuiCXNYECRCoYAqbOKsEjhDCK5wiEhM4hA/Izzi4bCF9ZOV8qoYRS2WkYj2q1UAPeiqNWJPfyxkVQxdJT82yvGLdyzfFPGYx/7JangM6SEdvcjBD4bxjGYMohSPqD8JFrKNj+wjAbG4RzuuKiFxvCQQmehHK5ZGeBYcYiZVtUEyKlJ6jdTeEg35OkdGUJCsFKInF/nCOcbSlJw0iA1hRcVORnGVrKrgz2DJqh/yUVUMGSW9NnlLX54SlbNM5CmBKUkjlvGJlDzfMZcpS0SiMZrSzCVpumhLMCpEmagaozObac1nfvOaANxmqtxoEGJW84rgDGcxCYn/S3a2U5wE2SUC5YkqS6oKkAuxp6rqGElNnjObiHRlQ5FpUIr2E5IXvedAoOhOfbKql7R8JjpPVU6NQjOfoAFlSR2KyVmVcp3mzChLYapRas5Uh05UqEW72dF3+nClO5VpUA8iUFeB9J/itGmqhAk1naLKmBUt6CF7mkWfdjSLEiWIUrlJ05tKj6MAPSkvCWqqlqK0qlkN3h/5KVSuImSkplJnSMOK1TTGM6qoomdBnCrVt0LUh2ydqz/FGtYaVnKiQyWsqxCqEL6aiqFt7atZvYnWyoIzrYrFaFcTu9G/DhSvZfXrWRm5Rc+olJkxFW3yQFsqsraWtaRqZRa3Ktkm/zo2tKql6veA6tbN9laXh41sbQdCW1MxdWq3JRVUETtcDHp2sB41aXQ5O13OFhe3vm3u/sAK3eqi6qiZNSlcX+va2JbXvKkhJ2qlK5DxkkquSE2tYOUbX5Oq8byj0itBkotenhbWqq2CbHZJit9QoS24AyawcI0b2L1+r8Hh9WpB3Dsq3mo3whLG8G81vGEAa3a+0uUufUG8KvB6V8HOHW0+MTvOP4YSpRQW1UtJTF0PS1eJLBbIdcmLQjg+t5gWRvGCeYyQorbKxDau6Q6Hudv1Znh7P2Zvjk+M3QRXmbg5dqKI2ZtkVSEZiTE2sJNr3GUyp3StQb5yipPX4Lpe1v+us9JvfVklZ4Hwt8KT1W38IExlIlu5v0VGMI2pyz4+2/nBY+4wlFUcUcueMct3/TOeEbLlJ/eZVF+2X5hBlWY/D1rRoTltgTk91VfNeM41dvMvp7xjQN/vzqJ6KKN/mugLX3rSCTHyR0dNahEuualN5rWnkhllS0+5zLZmcatx/Wkh36/SZqZVpqO56U912tXNdvYn0VxrbU/YpW1O5ZujeV/YkqrOt4C1mHP731kJONueRjWob6HrEgt72Mw9FWPfh+h7G/oW1ca3v7vtbQ4XHNkXLrekY50QaM9b2gNnd3cRrmZ5z5uLLr42s/2rQXMzPN8Vv/XHcaq/ZY/ctj7/njUdNX7yha8714K2uHZNDqrjLk/dn1rukLFdkHAUm8zHVvWqnZhGh9ta5KGaNjxV3t1jnzlW+wZ5vPHJZqnzHOm93vnGDX4qdFPcVOjGubU9/nKri+rdMg851seuR22SvexpL1XU37hngk+d63dfu8DNvvW4X/3rU1c4vP9u9IPrfUlKf2ZVAd93vOf96bCyOd/hvmZYndrxjWd8y/3ed5pn3dc5FTdlg/12tk/+80SNOeY7/2vkkv70pof93mXfO38bWujThDS5C6/2w0Mh8QBdvKO9iXGo/3vxATcc7fmM+8EK3uWhCrvo9fzC25PWm/X2su1L76m517Pf3K99/8THv3zrj5vckR585nn/eIiHH8LCvz7xTZtxu/+9vS59P/mhH3sszzbLYjd76rd5AwgqOsd/AliAqAdcbld+slV/rhc/LEd5Cth/CCh+Drh/FWiBt+B5HKh5FEhE7Hd/IAgqwOd8PwdqTld8kXd8ogRuy6eBnEeAJQgqXvd8+zV97QZ+MSiDBZF9qXKCKMhtjcWDWkeDqxeCSbiAM4iENZiAS8iET+gpdZZFI5h5vieE9pWCR7eC9Ad1L+ZNyXc2PViGR0iBHgiFOgaAOjhx7jaBUuh7B9aAZ4iGrXdzr1eHHxiFasiHGKiHeziFzIdjRLd7XHgqWphh8bdii8eCFP/kgjAGg4D4hxtIiU0ohTh4iTbIb+dHfYBlf1i4eED4Xdu3fN7nYHXng5rYh3JYivr3fvCXfqtoiZ3FdEemiovYaKXVGaL2irK2WmZ4gYM4S2lIi2sYep24gxIIik4oiqrnew1WjJLXY8uoin4IibrIiMmYVLp3TVfohIKYiIR2iL3nhbxIhL6YZ6YWbts4Yq04iUtyg7KYg+3IZe5mftnYU6OIiK4ojKdIj9XHjEr4jukIj/joTt0YK1WoP984kOGIi+SYd+bIGb0YjBzXKpdHkMLog8XIZx0ZgY8WkaNygJV4kP+1j6YijtZ1h6+UhxspkHGokcJoktClbAkZfA3/GZMPWZCziI1X1Yhf2IJwGIgAJ4kvaZE9CYvyGGecGJK2uCpod40wSZQoWSoq2WGFFkhGeJQ8yZUGOZV9eJOvspDglJNE6X5IKZNeOZMTtFhh2FNjmJGCaI2EWHJsWI+WNoUkmZTWaFh0yJYHIY085JIlOZSsOJf9CI+J6X9w5o0iOSpXWXC5+JO7SJHomJZUZ3ns6JScqXjz2JNQIH14GW1bWZh9SW/PKIixeJl0F5CnOZmFFXRtOISyQpZnZJaHiZaKiZlSuZjbBoaGaYyLBoy7yZt1CU4fiYej+XCEyZdd+YOpaZMVSY21BJbCqZamCYvWOYzEKJbuiE1PaW/P/4mYCuEM8tdTjrhYPqmMVVec7rmW1xiatieancmen9iXzviXJbmaxqeVqTievYmfw0dXhVibvImb17mTmAmbTQeU5wic2xmcZPie2Umhx2iXyFifbticAcqbfnlD2hmYLEmdtPaaj9mMA1qTx7l0jhme2jeeDOqO0NiWrfKPHbp88HWjFQqf0LiUBooQASicMQqVNCmj5Alz+gma72ejh/afHnqkHiqby4mVnwmlBYGg62lUEOmiKuiglgmhJipGANp8I5acD0huQcqdnrhyEXqaVYlpvtmBI4py1Qig2OmcGTimK+qZhsilpAijJzqQE7kZ6hWm7cmjd2ql8emjCv/ZlAgZqDlXpFI2RG8KmXEqiEyabqWJp0+aog06pQlXpVYIqZ8SmSE3pMbmpYQKgXYqiHJJpjemSqx2lxpqpHopoW3adiCapyQHpspZnYa6pp+qjbVapt5pX1gqoaYaeKTKioOqGYXaqrSSo4kKq4pYpT3qqATqp48lqamKUpUqKsvKrKz5fU5qoTuKrvGZq19ZfrbpTsm6nePaeKgKdKoKrazaqflnnLOpZP+XoY/KraWylzqargy4q+0KevlKomwarPYZm54aq7JaoIoXr/42rzRYr11amavan+yKo5sZsMV6rUyplNqqogKrXN5qr+AanRT7iP7pmtLarNcppSP/S7I/iqi3YLHvh7EhqLFdeK+ZMZ0663uv2q9PtqdhZaYMi7KjV6dRSqkuO7ELS6fAOrMpe382K7JD15gVS7O/t6VPm4/oGZQw+7HwSK2KWrBsq5qMCiv0ybUPG2Aru7HYN7XoV66oKLP6mrWhGLFJ+7JjeaBg67OYCLbb+W/pWaNvObcYqaegWnFMq7BoirSkCbXqmqgfOlYhSrmRN5iYW7Rry6mACbndKbjfybPLZ7gfCLSG96xDq7ekK4xqa62p5rVwO58nK6OuO7B1G7Qtm6Traor/FqRRqbmj27YzSpeo2yrvGlaqC4+sq4a9K5FCixlEa7AlebSRe3dKC12T//tqlsucoau9yru5n8WrWjWn4lu+s1sQ5um3KHqeTtu1eduiY8u5C4q4lyoa0dq3h2q+ydu8dKa7QDq+R6eXv/u6Uiu8ywuPmWq8C9x7yauaiYu2SuquhCu/SSe2wmqksIu9VSvARmu6cutP4bu+ALut+duwdpqfCFu6vfq5TOa+5zvAQUO/w3rCKHysihi9wji9xli9Wnu9KpEJXPYU/5u5RhuyLMzDW1iyGnzA3UuC94jB7xtQeMuiQplQm3rDVZXDxEq29cunOSvAQFySQsyfHzypHMsSsOI+VJG9WXyN3Huziva9MprC+5OmDhtguOqmW5x7dNzHHIq8WCXGZP+8w09MyLjrfGnck2uMtYtsqy+BBtUwf0qxxKI7rU5cxqD8ndjqtrsrsS1Mt1h8w+HawZ3rj8X7xYhMQ4pMmWPcyMEnqgxZuB7suG6MUjAhKnKsWKRwFYUcy2LKr1XMev+aRn5MySX6wg0cw/t5pjQMbDZszI82yxCrw6Zsv1yMk7oMqBwckyFsEqkzbJ9QZ2iABtwgBeBwmEzBySTsqp/MuwgsmaOciU2Kxwl8xQIavNKcwRD8yufaybIMuN/Kz6EqxWgczvs7zoFYzibBDJ7yBsGMEEicoPE8wnVcwsis0JI7qyscyvZ4yBUMw/qbsDNMQaB7tQCMkNrMyNsM0iH/TcCEFsnXOMkvPdOavBKAMA7wbERYIc8dTc8fDcU426gmS8U0bcWwfNLRnNIyXJIR/NREjIUxDcIIncc2rSrPC104nYW7vKG1/F8v4TQREdSbXHPg+SnDw13TaBBHALZ3DCpaYNd/ByoQ0H23e7pu7SmKMCrcpRAmZHSBHYe2S76nrNUoNQuzwjZ2JAkSZkIv8NaCHSpxPc9XjYRFw82SzbKwcgR49NmfQtp2yNYiZtk/W3SofdieUtltnZuDTJuhgjROLSrxC7wnR008odZaNNR/LRDcFUCYrbiCAyt742TfNiq1OyqZQFPzg1CiQtxKeG7QXUhrBFaK9bbyaVW1//gp6LYLsgLZkXQ5mamT4j1/463cINYQx/0qhPNFkhA6191P2d1rxd24SUwq5h1hJdXf+IfV70VI1hsq851RC5He8I1aB14QmZOx0WdVCDXcDVXfB6Hd4bRGDqngHeXYxQrgRYmFNiZXBR4qSLzSvg3HGi3UxOzW22Vghf0Q780qyc3ew1nbHlQFbAUFGV3dLi6nMM7Z043gIipmsU08S0TYH2fkg203sELe5b3c4HgLHJ7ESwjlj3QQgLA0U34LM74q8f1F9G3hKkxqR36h3fcQZcvfJPbfUl7dWT2h0YVaY97eCb7gdI4QsWDaUJjkMS6Cq015W06vGJ7k0tQQVf+exB4u07Xz5jr5Xm2OQzqu5VzukL+84tAE3Hwt3BGe3w7x5ahS4zYe4DL2ySceQTqO2MENYNSt6qBCChcdTh5032w35LN+6Jy+iU7eKlieUSCeSQ6R6Am8cL1+UU3T5V7eKmEOQg3uQbe+s/jN1mpuyR4F4u03Kr9+f3FO4kVc2nXeT4iu7I3b7Afx4K3b6dIO7boOU8euhBjO6rjOEMI+7AKx6HnJ5ud9lsxN4N3+Kade5Dp56YrL4lZRcy/OaX8u46si6qMe4jKWPpM+NT0elj/u50IO3sxEzbV35kAeh4bu3YAe8PNOKsVOU9ku4gMx8ii/cyXvTAsx6AE/EKD/XirLDkLfDu4AP3Ycn/AOYeXVHul4dPKcve1Az0E3v07BDuY9DypH7+B8rvGb8udHzsaGBvOtW+hLHvNUTu0DYe/DTjnII/RgH0O5PWOkEg4ZrxBWn+IrkeJsbxShQj0UDswRMfOiwvBpPXvIAxGg8u9Tk+qYjlRep0Cw/pYT8e4cYel3niotXzxCbxEqDyp4P+2o0vhz1RAjVPepUvPjQ+5AdEBYo+4CNzqgEuugdRGeYu1vv0iPz/e2rXzQ5AxIEz6ePz8PEfmewvnVU/t6LoWkr/PpHipocECY7+pUmOHSNPgEgftEeRBzfXFV1PoVIcbcHvggzxCZvxNub/1H//EJpPD96XzwbOf94K/8B2H3nzL5fK/3vu0pEV84Ey8RH7/+8Uj53M/xHaH4i28qlg8QtwQOJAjFoDKCt5QZhJLQ4cOEuxhOpAhlF0SMDitunJVRI0OPBAGRmhjSIZCNFIGYHDgxFkuBFDN+IlXzU0sqMgfStHkTZsuUJX8+ZIiwIMihH6EYHbjQYNKCohiKSigUpsufOllKDGpw5VWGL2HGkoQUIk9SPj9VpCLw09uaaTNaDTmSbsK3aNVu3BlX7k+uXZ9CvYVScEPCRRM6RZxYqkGqRweDnWwSSqa7hDWzNMu58mbQoUPnpOhTdOGuF0HfZZzVIOasVT57Lp2UIf8pQEM7wyS9+3TF04FTdtSsmGBr0MI3ql7dlTjlxizXzjZpOOVXsJLE6qYesnf3zYJFGwcKnjJTgcg1P4YiVXJ0y1C0Q/XtUblK7vOHxqrvkS38+Mx7aDoAA5zItOQOA826lMI7aLH+YGLPvfIKnCtCjKCQzcLTfhNQqQ5DFDEkKL77MCkGJ2LOwc/UI1FDDjPMRLakCMwsPgQps83EEW8BLrignkvsweMwhOk+hlZsjiPbYsTILicxSpEh7MDajrsoNeJxxKA8XKoqIwNET6Ew55oQzBOPutK1LCO6rsk1xyprKBsNaqtJqKCska8OkSwzpCn/zNCZymwM78z3uEv/DLM2e9SRTUcjdZRPEWd55VJMldRMmWsWQvCxMf1L86McTaKFIjTow624Ul88kMvagKxISMI4VYZCgUCVlSJNl5yIVs5alQ4KUgg7oqIjoFplVKKEvfDVETGVtkOpcI2p2tCqha+99lazdduloHD2oWUbbTapXaS9FFiTytUsllUywXKi3HQb16O1ih3qVK2AZACKf/8116Njf5Q0NG5FeaOqx/ZbLc6D6etOwYgr3iyvuO61eGOH3rpY47MyhspjzUj+CWObekTrL45bdnljk0cG+eWTZyYIZZZp1nlnnjGKuWeYM7Z5p6E7LrqvlIFWemmme/aNUfGalnpqqqu2//pqrLPWemuuu/b6a7DDFntsskFUqquy01Z7bbbbdvttuOOWe26667a7akFjYvZuvvv2+2/AAxd8cMILN/xwiQfOG3HGG3f8ccgjl3xyyitXe/HFLdd8c8479/xz0EMX/fK9Mx/9dNQJZwUJclJ3/XXYY5cdTSxnt/32uzdwgAkLjsb9d+CDF15szPce/njkdYbCAgead0AANZKXfnrqq+e5+IGt1357zchhwnnn22ide/LLN/98ySCiGH322/coEySgAN/5DSxw/37883f96cOy1/9/4U2BIfNzXgmiB0AEJlCBhqtP/xb4wOkJgCIE3F0bIHhBDGaQdIozngY9qP85C6SEghtgxQdNeEIUAg17KWTh5z4hQRFSUADja2ENbXjD4pSugzjk4d3I0YauUJAJEfBdD414xAeuEIlLLBwnkhBEApKQiVOkIgaVWEUs2s0bPsiACYJCQQewLotjJCP6rlhGNKrtExSAAQyWkAEozo93aaRjHYd3RjvmkWuTaGMfhfDELxJQAFPQYyENObr+rO+Qi2xaJlbRxz76AAZdDCQBxchITGbScfxTpCY9+bITGASSfXxjHMFXvyJ+UpWrBFsDO8lKWK7GIZmwwkRG2cYl/NGUzoNeLH35S7LhEZjDJEwsKFCRW7aRkjEkoPiI+UxoTk2Y0aSmjx4yiaD/JHMJgGTmKUtYTXCG02LTFCc47XCYZArBi90EnwAoUU54xnM8OvSfPD8ZSnTespSVBB8TLGhPgAZUVBysp0AXuaH+QUGb3NzICBdhUIgalJwRXWUtjplQUaZznQ2lYAloSFGQgnOiIdVkKTBKEW3eYZfNG2IqSfpSPSYyajD95CfOeVJb3rIUt5gCDNnZvA0QkqZDZSUnZ0rUTMoApzmFJAW2YwEm8BN8l0RqVRfpyqNaFY0AegMGlsqQZFphIJnIBDniJ1WW2k+ra7XjSNlKRmN+VaG3PAFZHcKKDaz0eUJ9a1+x6Fa/9hBAmRCBXJMJA1ec5RMRiOpPm+fMwEb2/4iAlSwSvYFMGFCkAzTA7CgncQtnpUIPPuXo/FBZWdTWkLKp5aFSmcoQDyhgASDobB+dmhFaxIAHPKBDXtH6vAOyVrgaXO1wW4hNsELSIAMwQAsAMACU3rKWGelDDHSrWzk0trT9/KdxvavA4n73g59wxUXnmtk2xhYAxwQBdJM7SiJwCA3BsK51eaDb0epViuLlL/7C298Mxve8mVUoczvAEAJw9r22dYWzaKEIg9TXvjyIg28d604AZ9h8/anGOtCmYRte9rywVQAIPDCRGSh4wH38bEawMBEJ65YHepCDXocIYhxXjyFoQAUqGPHjH7cjqzk2IRv7yBAD+2AiHv+YgXlvSYFxwWEjEr5vDPL72w08lMhbDh5DrPFVLp+Qj0eGQmxvkGCK0GAGC+6jNzICiD6kJMYyjoN2t1vAj4ZZz/uT6w73fL5HjnIAN4DuABawXoZ0QAEZhW+MUiGYGN+XxjYm4p8tjcg+F/TS28vECQhc5hKfWKEeAMECWrBc2ibzthhBwwsgPWfd0oG0FZEhXzd9a8tlWtO4pp4VPm0QGiSzBQQwMQAAsOI2ejUjTuhfDKAAax5kV69U5XW1N5lpa/8PGeaNLpkpkIIFLAC6t5TBTIKBUWdHGr81/u0cs/1uBmIb3vdDbjbbOJEHEKADyXQzdZcKa+v2Vq8COMb/vA3+N10fHH02FQx6fw2FBN9SBDN59FcB3ofF2pnWzcyzwj3utoR/vHz4bPjDZ/CAUVKgFrh1tVxhTQuBqGHWE4xi70R+87WFHOfVm1FCH67mW1YhI5lgtsvnnAqi4XXgwd15072mc6cnL6751OwCRnmCXg3k3EaP8Qta1QaN05y7USe71qBeduGZtH/3nggNUjBKO8yk5RafczAwcoyZT2SE30R735l2dr/f7qY+ZyokS/EzgqRizhVIQA5m8PgZ5OADFYG1EzwiAnUO/BeB5/zOAN952H3CtUtVNcQGktsYH8AGJFABQyCgghmEgCJzfgHMMeINXMJxpTcGfe/H/ylv38fOq4aVboyq62yDHGAGB6jvREZggwQwBNapqBdEZABJXWJZy8Hnvog+3/3QWZT4V+cQIOg7kQosP8LWRb8NDvDsOffBI2Me5TIdS23w5z9xctU/6go7fkhqMIygBQhAPoNoPBgzQINQARwowLpzllUwsmTSPbTinV3rP9/7PgzUHBH7qmSaBGf5BMWjCBuYvASkCBxgvhizPIzYBQE7LBjIvguztQ2swbMBMxv0nNEjvZQzPYGAA/ZjiA/AAcpTQCj4gAroOlpwlg5ksz6yvztrHvzLwRrUQCqEnHrjwVESqyehAiM8ABZotqObCW7rNkhiqCisnyvMQStcQ//GiUAA7CMBw4hguC+KOADZe7UYawtnycKNSCc0FLt2Kjg37L82LMTCccE+e7LEGkBFCEIhJIHDgDU4wAhHQidkm6SNikIHgCxE5L5D/ETBaUKc+kDQwogXgz8ShICugDUsOEWIILl8GqVtEowo4jtRBL1QzEW/WaNFTDlzkz4jTIA8lDMltMRaKsVbyrzf6iVe5LxdfMa78UOGkIFS0IKu4DePiLP1U0AIKEFjjLFgSBWImDotJKVCsEU56i5pLLtobEe5caSrm4R+uwVScAVZdEIYIAKKmz1IhIIRwAETTMAY64Pqu6Zf3EKZU0dvgkeye0eHhJsToIATyIN6xIv/W/CGMnyylRvAuRPGGIMCEmC9D/iAA1DBGLM9iBi8c+yjiRMIC7AwTvSoiNw5iKzJtjknWJwJtctEDPCIopuykIQAPAwBoxzDjMhHjCo9t/gEs2JI5+E9nPS4m5zKv+EPRuujcsuIreO6+noBcoQIhGrJNqoCTekp/eIEl7JKEKtKtuwbpdJGn/lInII1u8MI8fNAurKQTICqaeu4t7w1twxMuymFZHpJjKg4ulvBnXSInsyoNFOxwuujuBvASdu9ECJMXhtMzYxHX+tBlusz2lPJjmHJUTKIb3u82uojLRiX4xO4ZqTBztQzzpxNuImFoMs6gQjKfzu6g3SI0bsl/yigAQJIsEWbzDZSOa6MsTiAyvABTNvEsdqMTre5vj4KpSfpyt7suozoKieEghSYgRQYTtpCThjgQoh4sDm7TLRSQ+rcsul8z7URAUiqzPRkRa+sr2BwlrhSLoV6AAUggAcwiBYYT33EJ1RMtzmjg7DTO0EiRPnUsPiMULLZhSpgzRBUzO2UMBaECMIaMCQTz4kYAPfKyj5qxIcABCkDyRiTtt9iRwoVrwmNUbFxheTsyPTMtNHMCNw7sswCUAGliBQ4MBNto89yFhPpxvq6svbERRodrhl9Uq+hCTZCzwHhxsWUMKTLCOskMB/ogHBDOYoAAQVjSoiYr6CINAqTyf+Nmx9nlFLWilI47RoRQFCI0M66jD/EGwj6uzcQMLEWWIAU4DYFELWw4pAH08PrYs+faqk5RS05fdSs0RAUfYhEzU/russBKS8v7QACmAgKAABTY4g1y8T4WjYxtC/8yjsHbUhJDaxIfdWscZZUzNL66lCIIAK2o4AB8AAfhYFhMzEKWIAipQABvNOTUtM60yualFW2ilVn/RpaeAEFdAI4SFKhlLDa41F729XwBIBUu6UWgwg429DdYtQolMpoRSpoXdeuoQUnQL5tvYU6bMW6C8uHKMNuazsCKABVGxcNzVMJkzXn3Ct3Jap2Pdit+YSt21JACFh/LMjfTAhqxCz/iiBRuUxPukQ3SvTL35pChYWohA1ZrfmELDg9Ra0vOJjYgSiXkhvTAbilU8UI3hRYCQuG3CCHEihYCyRZihpZn11YLM1WCcMCZ+m0tXs4MgXNs8DTZI2/g1wENm1TXmK6oLUnoL1arKGvar1WJbWueYWIZKS6iViAYIMkZcOIjeXYlOwYxtIrT9RaeMpauaUaApQwKNjW+bLLjNg2n/s1GACBUdrKs4BYttVSH4mOt6AEVh0g01KruhUnuo3cplG85oOCcRQIy5UwPsSIiv3bUbpIh5jWxQuBkRxJFni/ItRWfO0YpVspA6JckQI+2aUb1Gs+gxSI25Uw0sQLllTG/1FCzCuNMVacgdQtyQNIAByIPoK8WZNwAhdtVBitXWCaXOrlGVo4PuRTSe2tL+pLyoS0LRx9CK6diBzAgRG43AOUxK+1Lsu7F65l0p/ar+v9JeutX51hWGqFgi29hew9Rg8dS+CFJKEbwAKciMbDz3+EggSIPlgL2yc5vt2qsIKdIfyNpfu94Jf5BFpIBQhwiFR4xEzlT30FXUjCuowYQYZIv4FURdcTyOlj2YTYXBlDV6plqUrT4E/KYB1eGniNAVx9iMc8qcOyT4dQ0X9MAPYFSQQmAdozFWqlslUtWPrtYUbiYStWmmDo3YT4XSLWqT0VCC+kiBxQ3RNc4RB4wP+QKDoFra8JbtBWxbMsviraneO6+QQZdosdHODk9MG9NcIZGIFJnLMgHhDtbOMJs2FBTCs7LiQsbmSqGT693EJEFWGKKNWUjQEIVluiHdipXWSDhWQ6emRRZpq8JEsYwE5UdGGGQN9MjoH+9RnDbV/7it6fAtlSniJSzmWg+b9JDkBnWdEFJsZMxrh74Zc0bV9FjmOgsjlerqJdfmadIcUv9ixnKdf1cz4iTNO6C4lPGFp7jTTYRKs3lWYkimZzdhnXYjsooAARmIQSLlIYWDWI0FD1ZWDmXV0ONQmnbUX4a1E4dlzwidt0xiF0LmiL6VMKIAIMqMxMiIUh1kcrdYj/VotY18uBBMDP5gVbLh5djU4o5Is0+U1DJ0XoFjpok5aUCExli7QmQEAQOygL85xDiKjZ9oUAEljekixJu2zdh6jVDbUvKnhdcn6nlD7pOj7qsAEXbzCGlwhBQMgEDHCylKtUvOhnFrWuETDd01UBifUIFdVRAAYi5/QnpU4hlD7rEQnjh/g/U3QWcH7aGFtZ7xDNozONhVypKlZrK0pqvuYbC81ECuhHTI0Bo/UINC1sKsiRT4jJgm3Wv4agtI5sl3GFTBTdhJhWu9bWjs5sCCtsunaIpyzrHKbsBJps07YYmkA2frREmz5c/TQJLIA1gNzpFt5o6zrsmHAITvhk/2Z2gKBKbQRCbeGuGPpsqvF1CKwG6T1sTPKdMwgIARtYvZHEARtoPdzW5M4eiFfggJ0tWFwu7g3za/GGGwsdpZ+cy83m3bo4vovOAa82QNgz4392Xo8oAg7gACVoXIFm5PJuH+L+b0exA0gi3Hpeb+/N44Gw3ItmXvV9PtWFtc7FCFzIbwsvAd/u7+YZJAE/nwDv8BBZCwnEbIJAZlvV7pBoNQU03TM2iOergPqur+0WiGKAAgu/cQEIaIPgOBDnng/v8Q7RVRgQ3oeIa9ge4TX2RnBkYoZo4Bj2iBWYiBvXb/6Wn8ddSyA/nR/P8tXAgHn2QfNDcPf15vObiAPIgf8ibL8dzYhQqIgp924dt/J2slouF54tr3PNIHCzNGAx32SI2N+JYIFiDOebHZddKIKNeHMOyPGCnV48x507f3Q6gYKZhQigtlnv9WYGnwjWG+QVvBdc6Io3V4IM33HTKmlJl51IT/Wf4A+MWFFM9bqQIF0j7PRM9vOEqPHDePMSCGgKykxWt51VD3bQAIQxZggeCAZs1efYfh9mW+AQyOdwRFwox6gp329OlCBiF3by3va1udYgxAJ5CYaPZvYxh19h1GZC/8p74YSlunY2pSBU93bUGXZ6rxFAmC9Xm9dPWNusRnGPIEAmN4gy5mZxtA8U+Cpeb6yOundV73aHLxv/QKAFLNhPzV1360oFjQnYf/yAQO7kMfeIJ+izUd9ZAmIC6Iz40LF3ld8MzTb4+sK4Wc9WhmBA+m5fXCcIYCD5N3+CT+ip+YmAln8dlh96qIhXBaR4Wg5tfwN5xqPukYxvLb2XKFf4Ny8C5oAqoDJ6Puszrn8bhsVb/pUXKZsz3c7OlIUCCLDtJJQwmc+IKMjviQACRN/1Nw8FoNBZB5j3r++cou97k4hi9gNL3XXAr5xx3f3sE48Bi29BFLBwhgiARID1lFD0FYAI2QR8z/l7zS/ckLzLh400TXUxMQfikDACg7hxg2iAIQgA1K/8Ny+Gzn94r5/9skF69utcruXc/1vw6YSg/KDW7nF5BYpQfSi4gEQIAk9w8zfHBduHHV0ziGrw/eefVf3dXoHIBC+c67pY9lR149GHCAkofuPXgCEYgguQ8quvftRBg2qIfoNhf64RQUX43gUXYVhma4Go18UHCCq30NwqaPBgFCgKFXJoCKUhhxWJGjAIEGAFQ4gQXx3s6PEjyJAiR5IsafIkypQqV7Js6fIlzJgyZ9KsafMmzpw6Ry7s6fMn0KALkb3ZafQo0qRKlzJt6vQp1KgjadHySMtJjBdVpyoS6lVhjLBiY8AZuQuFT4cLOQQIshDIkAsaITKQavcu3rx69/Lt6/cvykxfBxNeCPgw4sSKF/8zbrwXTrBPJJ0UBjpWLJZbkkMySKtWIZBERXoWWTGXA4pdjlezbu36NezYOivT/lqNoOzcunfz7u3b4KfgIz8Fq+3zctatIV/9/AylyBAgzU9H+W39Ovbs2rdrNu7dK/fw4seTL3+yz3coyGNEHjm6p3MoGgJMnyvBPP78+vfzJ5n+/0+Z9DcggQUa+NQnqaS3HhWbhYSLZxz0ZMQMGEWoETAHarghhx32BSCIPXk4IokldkjLCwsipxxIxaAFn3MBaFCfRk+YeCOOOeooUog9LhQLIDsKOSSRrWVC2XfrpUJSZzBKuNAFQwB1WmpFWnklluIB4iOXCmX5JZhhIhX/TFg9YaEgYci9gFtIoUxH2kQ0QhSKmHXaeedhXXbZTJB4+vknoMClIhYUWhGHnlfrBWPWe2s9qRAKQfwgZ0MrBHopppnOtKWeemr6KahCwoFoMAQRlyhyTpAEoWc9NZCIBHxcCFExodp6662d6oorr7329wkgCb7Q5yeIWqYmix8V82ZPGlxAKQe4+DottWHWgo6unVa7LbfhoRmUkn2GZKF3pxWhWrfpqjtitruu+y68raEYQ09UpJKiepf1QZKb353GAUfxCjxwee1mSzDCCefVx1gKwfEJLQwj115IZ/l7Wl0Ka7xxbga3yybHIYu8KZmEQpHKZlhdpupIT6RH/2WtI8s8c1+cenwwzTnrzFXDaxZU8liGigTMy9TtfDTSS93cbtJN5wwIHC+YvOgtWyK35EjkGnfafU57/TVMaFSzNNNgm50wxIPSy/ItQIvVh3AhcVL0XAGffTfeIZH9cd59rws1FVoBF4zUYpUlksXlnmaE343nvbfBjku+LRziFpSgIjFk5uBHLl+sUZWTi9405GWPfjqocVvlRLIeMfe5RpygPjvNpUdOO+65kiQB3RBZmjvwGttuevDF8zo37BBlaDzz66Ix/O3NS59pv1ufJu302VcLPd/ae3/nLslzcO735Yf6CffRm7/+lbzX9i+d7MsfaPrtCjg//jp6Tv8bxvn7X6dg6ueu/xHQQ9UrDMx2ZISFlGYFDEBXAfMnwAFGsIIFCl9l/oU9HO3CfWnJmAXXh74JUjCEJsxPowbDNR11UCgcYFxLlNGDGXpEGddQhiigcELSkbBTINshEMOzQML8y24mAsaLgtKQ6rBEhjTsCBRmqIwgHu15PfQUFbO4HeSpcC4wvBESuyi7lYRjhjo8yBsU0oMpumQXDFiBA3GBiyZAUIuhuiIW7ahH3wyDiHMJnYk4kUSvKG8lzpihMw6SiRxGURQuAUYKIdK1PWpqhHj0ESUzuZsUTsloN+JiF1GzPJGEwxmmNKULENkRRvYghywJo5Ne+JJTXoP/c5r00CW5dMtdvmaILpzL70y0Pz82RAJ1/IgzgpJIgyxSjae0oTICYRJBdrIhX1zJDNfYESf2gJcFyiUmvSlOxhRDa46yzxOgcaOE8E8jxhSJC4ISjlWqMZvZdOVIQEkjJqokENms5UG4qRI72HKcHQNniAyq0MSEogj/isgTQnHMErEqg17kUVDYaBBl1NOePZDmSJoQSg6MESVQEMU9O3LIHiwTJZOYxEJ3g9CExrSmfsEFCiqFCyPuqEkWnQtGgaLRgnA0ih7t5kh8+RWN8BQk0LShGe55v4KstKUnEQEMqnBGlYhAJKuIxVZtapSZgkisZtVLMZo6JHOOtCEo/whqZY6KVJC48aei9I9RPerIgyQTCi6A5hpEAVK9nQAGWVVJLGQAA715gwhnPQpZAfTYyY6MrUsFJlwLI1eReJCYbh3lRwLRUXuKYqq36OtRrfoRKBQWBhSwg0l0mFgYnEAkVYCBCMKKEgx4g7KZjWxtfCtchVn2l5gFiWhrc1QX/Pay7pxoQZrZE3t6JJ55zeY8DaLbW2Sita6FLRQ98gk7UMCwtQ1JHgyLgZVgtbfD9Qhw0/Pe+cZrkG2tVEgYGdfUhmRZ7ZzLBj2i35/A97rZHCpIymtY1wJpJORd8Am2ewsdTmLBWi2JbFtLXyjG1zsF3TCIe/W+/n1Euvv1qP9qD/I6u0IkwIocsE9OecrRHpgkC16wDGIRkk9gQMHmFUmFFwxekszWsCHuToeNc+Ql+yo+hLxefpXLX5CsGIGnid9HYDwYuSJ4tTc2rAxCctsvT0LCBcHqgl/74YM8eMFLTrKSmSxnWz0UItBy8UG0/BW5ZvcjVfbsRib8kaKe2J5dLvCXcSveUiQaBjAFSXe/nGOReMPHRj4ynIM7501nimjn1MidQ0JozR710AXR530BJmop69XMBVnFYGRwghPIAAqNfjRIvItjHX9kzDc+b4gzTZsfcrrYdlqxnZ88F37WkNWGDolI/8vUVdNGrnsNiTdqc+uQRDrRue3IJxj/nWhgb9iKwiaMsdONJ2Q/yrjTdiqNeyAULj9oxHOJ2aCdfU9X3yLbtGm0exPcaMMCpdERPrLNzi0UQFhO3Q7HErtTrVaiyjWbQKE3SCpqZaCGJBz6nuFgQeLvygC8uV4xOJMV/pWHs/xL7HxIu6tZt46bcboW94m1zazUVHNAJH0tdDZJotV/JzrgqyU6mfntW5V7xbQtf/qOKtoQIFik6j/QANax3oDTgFal8r74122u13HFXNkcB8nPCVPxg2w3E2VG+o2NXmCSJxrXwWZ6UKCudyFJ/VFGaEADZpB1rZ/G59XOOUhMU2dovTUkad/yZkfydrp/2avarruc8f4T/27svfM4YlWyezKDWGrE8EGZQA1SXwMFFKDiIe8Iuf4FrWB+xLqkPipJJl+YRlP68mROuTg0vxBxeL74JfJpfIyQCNJDxPQ+mcANFqD6GhjgBhOIPEgaFXqZ+87k856ySHJL+cpj2/dxl3MAhR8+47OfQ7GPeQPo82mINB4kQJnAAhDwEwToYAe415ujDF4TNMAAzh9+AaCBfR+KjUR3wd2N9Z4DGpbc3Z3wtZ8Fasj7+UT8MV9EZFYPIMANIMDNLUQBiKBHBRVEDN58DIFFJMIMzMBp0J5HVFzN4Rz4hUSEjR+E2Zb5LdgEgpjwKcSaXSARlkfs/QTVcaClmBnO6f/A9Y1gvPUAcyGgk2EdB9oISLxBDXYUAnRhF0Zhn0FaDu7euHGb7g3GwP0gEGpeEbYhfyRR2c2HEmaWAtzAQmyhgalSizjKT/zAH3AgnhkESv1EAUyADuiAASTiIdYAxokEBUQgbbnaGX7FwHGa8A2hG2ZidvChT/zBpBggB4CQR6RRT+yAAdxh2EVhihlExPUECgRAAwAipOlZIupfTxhi/nmUqbHdQhDcyZVhSEziLyZaseGdJh4jeXBiswSBrMAclIHEIC6EAdQAKtrgAlKZMi4ELIJitESZT+zAAgRFAdSACdYYTyjEjfVEC4DAI6Jj3bma+JEhMRajwmEiMt7/I294RSVcHTcGInehVNhNIyoWQCIWpAGUYw+EYUe8zvYpxDZmxGmUVEeYmELwXwEERcVpFBO6oy8qBAEYwAD0IuZJWAPqoJtxmiUJGz6uJHZ4mlC0RT/m180JpD2VoBciwAwg5C5yUUPOQCxC5MzBW08YwAQoYKtZnq3BQFIuRAeAQAcogEj+Hg56xQCwY1T+WrqdG+exJFf2xp/9hIxwI7O92HXtQF79xAzNgC5CWzYqxAz40kNN3C2MWgHMQOvZk9iNHQQSnC9SwALQAAXMgAdw5I3Z3USOYUdCgQ8swAR0wFXuYLFlQvp1mNN1pWXCxlf6RAA8C1C+20dcAyoq/4BaYmRdrmXGtSUUjB43yuWo4eRR5SVp8Vu2+eKCQcEAAIAPQAEApEBSFp0jcmRPDAABUAAB5GZv/prSUSBwVeZlNidrZKbo/aQzBmW++cQCmOXFueaznWZG+EQRqGZnFpJQViR4RhEUoN70PWE2vZ5HeENtuqMHLMBgQkELhGMaYtSXKYRfdoAPAMADECZkZmWHOSeBvobGAUUAwGURUVtPgGBRoiUCGMBRfsQQNWTgcWDPdVyDgqcZoWfqJeIJjsSY9YRhAQAA9AQBtMB9AiBfElxVKkQLnOhxLliZOVx8NVyB5qhiHKhz3RuDNmj/XSQJ7oAOMCJpjUt3amB5Pv+U80FBXQopHvZA6oWoGSYmFDyAfPZECgDAitrfexpWfNLAQgznwBkmSiYcONmjjq7pXvCo2ZXej/ZEAezADBTkAtzADtxlbCaeV7wKhvpcKjphPeHclFKX5CmlT4DAACCqQnjADFjaSYIEWHVkiYKAlnZAmbJcSl5SsLCppyKGm7obnIKExwmFTX6h6yGpUMCB/IVnQwBqzdWADpzldE0jlQZjOkIBDSxAO/aEAizqPIrce9qao/7nQjyAAmTqwwHCG9QCHmHLp0brYRQX940qMh3e/4GEffmEHLpqBzreUS2AhKaiGhmAAtjTKnaEuN2YAvzqAAxAB9CAvKZAsgb/60e4J6Pamon+hAJ4QKNZQXJmnjpcUVFIq8HyBbVCy/g06Z6tHQICWvchoEeJq5AOaQiiq3blmk88pa7SwLveJgiAgHzaa3vmKxQ46nwGZwqUXMsBAjdIQQ8drMzuRcLOSsSiHdAZqv2x2M0eHVDQ6Q6oXvUZKcaOxBh6ZAv0pk+kwMreWJiFhBWYrMiGbMh+bAoYAMtCXSYEX/poxsx+7V3ULIbKoErl7AxN4c5u3HGlLVAUoupNgJ7ak0J6REkqxABApdL2BJZ+WW2RZJAtGA3MwMcOQApQrchi6pepobpBwWQOD9g+rlRIm0aQLS/e3jV+hEtCbENgIdtCXqmR/0St6ecCJK07kigMpChyBiNHggCXWqltgkCi8Zrn2Q4pQK7tQoXkQsQ1zZ3ayVW63gJ0KpEGzSK2miZcPUBIiqTpbilWqu5C7Oojui7Kkp/noQEaNC7TqOntbu9N5G5D+GNBFG/R+pn3diM0iq85el/BuRYN3FgpiEQp9ISiKi+JAgCwRir73Yz2ci//0kT5gu+EmW1CLsf/Eq8A76J2maRhmelBHC1g0q870gABUG/7YW+PMGf/ZjBOBG+1fm9IJJflbudHvJzmkpQ3hvC+iQRYKbCjicTR+kRiAq6PPS0RMlwAp0cyEJ9m7K8G93BLcLDCSiRZHnC9qS11TuSoef+uXpYfCzNwdL0wDDPqwJFbDQMCKQBLZYCDDkmmD3exUQAxhqra+RIxd5awGFcnCs8QPokcJMIAwIZE6BLGFAes8X2CZH4CKeSxHuexcAgGsXkxINMEGHPjGU+knmFkRhaxGbOmAH9U+LIxCyvuDcsxygWyJV9yR+BCncVcncnlIYOdtWGwT/FcIW9TI5MEwEay+v7EwL0vJr+yJWvyJs9yQ+Bbs6WxGquqGZPSKYuE27WxJLexE8MyMXOvLNPyJotEEnsFDZYWnxqxtXrE4zGzwwIZC8OA7HrECsujVBazN/fvMSMzk4oaXlKzXLGnQYgtITOsOWer81Iy7zExNxf/5jfXM/cqnjiPs1PRoEflYdCFxLaKajSXLS7/rkHE7zw/oDzD85e9sT0/9KdmggUIAEWXQBu0QQlkdEYrQT5DRBGQEj+H9D93bo+6Ezsb5fhOZULjb3tesyRDNExbZhtUBhNsgE1vAEVTtBJs9AGinUiL9CrbbE/7bO/eoMauNAzQ8EekMkMnbkw/dYFmAhJ0ChPktABc9EWzAiHYgR38dMWh7UdsslAPNe8qsdwyIBQLxRSboUtDtVs3JxQ4QPpYdR3UdR1wNVdfrkcAQ0c/FOUmcFF/7kjEMRoanCRecza/tWLfowA4gGM/NmTL9dKYAGFYNRJgtQWwAitYAEf3//VFPWzDYpyrtTEVd4QwBsXALdZirzZjR7Zrv/Zjz1RN27RVa7QSdDaAfXA/o7QIgzYlNporgwRCN7VCs7Zxu2Fjw7ZyL3dsd9hsb4BFX3Rma7YaLJJX8zMCh28Tu/A1H7d3F+EGMLd4jzdkMx1OU/Qd2PVdczUe8PMaf8Q2F/a2qTRxg9l333f7kbd+77drdxhlD0ZVo3ddt0EEaDYrTEFLI3ULiyELlzZ+P3jL8beET/hrK9x/f0WAlwEUZIBPCIEQsPLAOfRHEPZvjxsdQziKL5mBswJWt4FVUziMS3gQfgVkJ4GNJ0EG5HgGeLgQ1EFQP2bzpriQX+AUGHgEYP+1VTNBjC95hc+4UCz3eQvAZec4jwvBEqB2Kw+5lmei6hxEkWv2kV90CeR0eDM5jDv5k+v3jeO4ju+4hy/Bgm+5nLOpGhi4BWD1mFN0mZv5eKN5UMR4lFvAic85obehl4hEnWv2nV80EpA5n8O2nwPFfrdBoVf6zHb55WwGOdg5Vje6nj+6ZEd6XMM2pVu6qfcvpu/wQax4i7/4meOdcrPCqc/6W7M6kue0kpN3h8U6rff6aqf6LXw5K4R5BCS5cuMRr/u6sgt5qgv7omO0o4d66ST7slc7oR96SCQ6FAi6mJN5pyg3glu7uIs7tn/Epit6p3t7YSj3uLe7u4tEqqv/zrlvdqvnNGy/O77nO0aJV0GF1YrrO8AHPNsKPMEXvMEfPMInvMIvPMM3vMM/PMRHvMRPPMVXvMVfPMZnvMZvPMd3vMd/PMiHvMiPPMmXvMmfPMqnvMqvPMu3vMu/PMzHvMzPPM3XvM3fPM7nvM7vPM/3vM//PNAHvdAPPdEXvdEfPdInvcAkNmLxxSxAQWdE/aCvlihAk24V1bW1BNRvfWcAwUugDzRBkdW7BNiX+4SFPUowfUqo/UigqdmbRCZ8FdknJ9ufRN2fo0+0xN2XxN6HxNP7xCz4Rd+PxOA7hdtPvV38fU8EftO/ROF3xBH8BHSlBNazXdXfUEwABUxA/8HYAwfnv31UPH5IiD6S9UTr5InUdz3SENrcZffO8jCHtQQWQAEV9AEVKASOroTiE5hLENp7L4Trj4R0AIXXu4SI5NlCvLdKHL8gGgZKSALp8+JK3L5PwH4CR38C26MQsgTo45Xmr4RCYDCRIf4t7P7ivwTzF4R+Bb9HQL/W1yj4571NUH9PWD9JzH7t335NmP9CAMSsWwMJFjRIEErCgwsZQpkEhWFEIAkpUtwVEWNBisoMKqOYEeStiiNDYhRF8aTGjyUJaoHI8qDChjJhInwJc2TCTzVBUiHJE+PEnFCAADV6FGlSpUuZFvRI0yYUjjxXwiRVlWrOpbOGVkT6FP+KKIMbkQrtWvSoV4QnE4pFqnZgWKwhE8bieRVqSSg+f2aFYrcm3IhzQ+K9ybIrYbp5S8aSdLgk18QC02KVm3Bq4L88M1VhjLhv071am8YNrVRyV8qgIZfs/DloYigXK0vtqBin7LRsw47FjRGKJMCaW6ssDlJwyE9DS4vk+xuo2aFom1e3fh07U7AxMQOtSCo37JDPKe5Emlq3UbApo2bmKf1sbci82RtNzluzcOLHM5LX6T0h/cLjLyoowGONwIVkg24mKKrIBKZYGDwIPdXkM4g390ATEEH5xEPKPyjMa8q/piocarXFJvTtw4PgG4o2AG1zasXBFkzQJJQOS27/MQ5ZA47HjIIUMqcRmSqRqRdzoi67Jp188sntWNRQryEPMqzFwUJM6sTE9DoJzIrcKjDM+jJScrov5RLFGct4W1MuIctsE6rL2oITyLpKwpI/5pwjzU8bKRqOSCsLxHEgPgdccD9EB3KsxoG6RNE+N8nya7OQXouUO0Pt27K00TxladKcUiw0S4I2TXUgNHOKkTgNpZTxRu/oY9FR4zJV8cPT8sRtuZ+C/YkW0qhCUilXR2ISymadfZYuZa5RRlo6W6tIWmqvGfPXVCUc1adwoQBkoBB3Sogvn8jNaJcbK2KWoTdHMjO9jEqlFCSwjB1IXjEJrJffxMzE1UdBf8uJ/4p1zRVppIS7LbjBCXM6sNtc3R1VVwchzOjbSNu9GIpTZ7L2PtmMjBhiBX0dK92E0DANLnRlfrlbn8otkuGKbNZSZihoRrZndUv6+GJYK0bUJYxvUfZVXkeS1Uuna5Vax4xXJpjQbiveGFXxGqZ5qHP3VVnnl4Bu2FGml4WW7bbbtnPsnHOikuxBOY6705VE9QqQQCMiGmR4x+oXJVzxNuheCzPSNzS45+26ccLbqjhrg/iEbViKqIhry8zRhXzXhVaV+PBE/T56aqo5fkxpwC8W+SDGBXMcW6krL2j0Dz2nibS+Sz908z9J2j14hnZ/aW+ZfL/6INfdNTpiBrsKSf/tpkHvjsbpkQN5RYENZ/7Q0OuG7vS8rSTt+FuWN5R4zoVFuKTq13ab/vqzk/zarug2P7jbHy3ffDtbGMII5LyLCa4g+KNX1CKSuMksjoEB68rAvleyCfZpJCmDGfMIeLORiK1sR9Og3EbVFYpVEFHcA5/VNMaQjmHMgO6CXfZOh7/9fW+E2jNYeTbIO5zVzGw46+AO/3OLs4WQXSq0yPYA2MMJyc96RLwUQWRHOiXiSGA7imD0+ne0oz1IihjUHPJwtjvICbAvQ4zNFRFoPze+ESf4498UUXc7SP2uh8FLnkLa97crUqSNtCscC6HjQNnMcCBVrJMCr7dI74Wxcpf/Axb8hOeVPoZRfLfInRXjJsks/bF7OizIHVd4ixi+DiOK3JENqZbJTeouUOhrYsb02DlKGs9PexzIJf0ISuihsDgAWwgUYYS6GVFxi3PkXiO5RcJSduV2ySRkMKWZx13GEnx91KX6bikRUBIFjuEUJ0tsOK1sJeaGhGRdBkXJxTFWJAsJiScSx3fFI0QEf8tkSDG+mZBiRESVIKPgNLk3UCcGSJ/1HE2IFoo2Y66TIkmbZfiu2MiEYnIoEPXUKUGGSFVmS1pmQGcrNQoFieKxnzzsliIoAoGL7cyd77wRTBfC0aIZU4UYOUJKcQqynl7sp+5iIjt9itGLAvOo/GNp/0Jc6i6aUiiliBznVOEoSBWmk6JKHOofi6dQrSoon0VdyCtS+gqAprSZylRhWgkqVoMcT4ld9epXg5o6BTGgnwzY6h8zQlaeMiSgF8PqQem6ELgWNqbck+tbU7qXvpa1rnZVa1LbCtSG4PWbejWqZSMrTKRSlrA5jchhFfvYfpqVqqmlaljdNVhnVtSiLxXjN/HZ2Ij49ZuoXUhg3WXQ0BZ0tqDcrFP/ZdvYcpYhmAUlXo8rVIzglraATalrjTtcd51ssrLtbGKeahDo/lG3cxVtYkH7W7ceRLl/ZC55zyve9lYWuZ+Nb3a1e1vIqha/VWXtjaj71+0OZbHwlexaqv97kO9eMby36SdbBbwgBpt3vtdMaYAbzKjmDlgj6b2iZv870VscGLa7nW4rx2vYxmKxnxSWcIpNm9sOT7TA9HXuXfP64mf6173vhfCMTTzhFoMywfkVctv2u6D+9nOvcQ0uX+MV44KAWIVBRuaCi0tl61o4x8S18Y2RjBENK3G9V/asd5085W8eObpiNtmFZdPdCnOXQFDmnpSzilj58ljGGCbIl1UY5jxjWc3tvDOe3yzoQS/IzQSRM8joPGRHO8mq3EOzcNnM3S3jJtLlXfTFGs3bGz14x5++NOYaq+JQ67nQMOYz9zgcaA9vOsKJHHGS7VwQ0pa3ziAz9a1f+mP/8I66Vzj+85jjsmqQtXrY1Uz1707s6t/x2qm+RvCjqf2sIstm0kwedaJfW2sJdnms9xWxlZ09ryWHONld4Xa3vb3sFRr7Yn7OMqoHAmtCmxmU2Ub3vG+E3UPDGdjrtveCGs3uEqcbxsI2CLzdJW93l1DhDz9fxCUus+eKu9oZx06mBUtiXJ/a0uUeEsdj/WGMK/iboDa4QIGNSx8DG8XgpnFmaX1wA5dZ1v3Ud7tvAe17/1vdGPE5oqWtxII3W+Tko7hIGH4jZAPd0FBP+NJxvuJvmtrkp9X41rFz7ZHW/OMr1zJ7S+51ZQ9cNp1Ga5VTfu52l5rtaU56i5q+IIdL/x2PaCf2LTxtZI/rONfc83fF1w33i2t97sGWOcJ/V3fZ3B3kyg58ycVe8qpHXt1xPjnXOZ8UkvP375THfDcZf7XPo1rvXVH7giv9SLL/fOhtbr3kR89sxyfm6aX3VOqjzvdZz36isd/75Gcq9FIXPcowb3niB3P7ruSe+PSuPfiQzu/hCz/oh3dx57mvFLMPZec2173FX4/q78+S9zlZfduB7duqGz7xMZf7Qpw/FMhHH9DhXnrfsR36n+N/QQYPADMv4DQP8cqP3i7v8uovJ+7v8qbPUKpv/FoE/hgi/Uai4LpPA4Hj/J7G/6Sv8oiO+cCq6i6wItYPlFSusUAN5/+wD8CAz8NCMP/GggFHAvoqLkFM0Er47+tgMJskEAFDzuVYTPuATPlGMAiVDQpqsCJuUAaHDwKVjuqWrueOrwh/bQOzECY6sHbADvAGEMDcTvy+bf6ebPPw7Y986wmzCAkncDSOcPkiggkp4v6isEV08Dd4UH8+cAbx7ofmrvAmzAC3LwklTwGpcA4TwgGp0A7jjtKsj/YqUP8IUQsrcTC4kI7asBBJzw9HDhN/Aw+hAAXT0AfFJA4Z6+XizwspbwlrrBQZJBT5Qw/Bjw+vDwgh8QVHywrt6wBxsffW8BffLxGX8BQ3kdnejwpdkBPJrBct0Rkx5PeK0RcdyhiZ5xP/xSMUR/GK1HAFxbC8JNEN5e8RkyuvEuQBY/GsdK4WI7GxBNAOAzHFBtEIVVETOxE6hnERF28aqQ8Z9dEeyc8Cz/AZLfH0+m8V/w8MlzEhD6cg9y4b0zHlXnFy6tHqQAnrbtENgQMfD1L60FG61JEj+5AglBGPgFEhK5KrkG/O4HAfI5DqNpIi/9ERtS0jdTEVA7IZB/IZrzH8wk4QY/IWrpE/HvIj2S/x3G8K45Elq9FT8NEcGdEjx+3M1vEXTTJsJBIer04esZApXdIfFxJ8nBIowdIrv9IqVwgcmZESddIZG3IPQxIKz1JzpDEuhJIX15KGUlAieyMmSVJn9lIc/2kyJmCSLs1w/6JxLP0S4q7O+G5yEuexK6WwDHGw+VwxMgNz32TSG79QMT/nCqeNLXWSJ6kyBn/yMmtr6YhSKlNwJpUIKc0yLXEQM3nuFsSyMBWt6mZxbkgTpdoRK1tThQROIBsROHFtActxLBtxKSmzAD/T6EJzIN2SFuGS9uTSM0+TBFNzOHXzcdqvMDvTsZazJi/LMpMzKmMHMbFzCM2SLK+zx4jwLiGzJctyHMdzMMvTPtVzPg8mGXcRJ/ESOrNwNKmzKq3zDfUTGrUzJ9FwG4tToDbT8kzzMmdzDPcMOW+z3nIzPffzKVPKHQ00Ky1yK0FzQjH0ODMLQhFSOf/pkUP3UjgXNEC7Tzp3k0BLEz5bNDvNUjXRk/W8sy/9k0Mp1DgJ0zw1FCT3sjEZEUSTlDGdM/lYFEcRNMPwUyZr9BiTcjJHEkhvDkZjlPsGFEl/Eyjt8j/lE+VYs/1SFNVisz05qT7R60KL9DCPFEMNtIgA0UHrq0y5MkhNFBHjND+jtE+lVCZfFEC9tPNm1AOtlMsssjAVlXl29ExJ0UcJtQodMxwZNQKJ1FJxc06nUlOhAzyFtNds8kYfk08zdSyFkUqZ00+x9E1tbUvV0kwRVUY3NFAnkNsOUUeH8xrVkDv9BSjZlDhDle4AVVBRVTBxsCe/0E5FREwTz1BrVTb/MTQc/hRFI4JkljVX29RrGJFYs+5QbZXzcLVKsfJVs1RcqVUkfhWCetRSwfMiH9BONbJVzzU+Y7VdzdVV35M935FJHdVJVxJKuzXn1LUVaS4567Vg+/Ug5FUlGY1ctZBfvdVYd5UKS9BX1y6VOLZTwxUj8ZUcs7VOzzNBQTVM4+9DJZRDpzVVNRNDg/UekdVhkxVmO7URXZZEJ/ZWUbZOl3RVFfRQIXWQIFIvfxRTb9ZEOdVmaVVfiRZ7UtZf1bVNd21WDXNcnzVmX/JeVzRdEbY/kxZr2ZVnNa5ivRZPg7ZXu/RXCURm72RYWVZV69Q25dQswbROT2xllVJaR/Q5/xu2ZvOSWy2UZJtWZOfWYHPWb5+0bLnvbBl22752cNf1ZesSrd41IpH2VBEXZxN2uYw1B3EOao8JQ0f1YgM2JQdWYgHXYo12cj1XvX6WV2EzbDfXaXe2cbnucelVbgO3dZX1bxeibTuW3AzXTkNUX32XcJerQ6mWcicXb5NTb6P1MnU2eAcVZ9+WQOo2cdGWc5VXcVWX03LXcel0YcXWew93bCt3X+G1KI82Xq/WW0mVFZm2e02WwMwXZ00XXU21SfMVd5XWeH0PNu33d9WWdtkTYsXXXTKQfIVsd5W0dw/YYCU1gTz2fdNQTUXyePNU9CB3ZJlXaoG33aIXZ591b/+1sjkB+Hq/F3y118toloIHOGRBuGUXl2AfeOsi+F+BtnOFll1HV+W0lwUpboFZF3xhd8NAN2J1bHSblfL4N3L9V2BZmHGxd4BhmDwV9oRtWIDVV1bRN0O7VIchWH8H+B03ePg0lm0xeDU1OG75tkRHGE4L94TxlyBMGI2nd9s8eKZweHXnOHuxVYS7eHbB9l/D1YLL2NF42Hl9mIaBmH2FGHPh13CPWJBX1YDB93kz03LPOHGlGBBR94qwbpHnd2sLuGu9OHFr+PIwmYRzmJGpzZGTt2rV2BAlOYDz2I151CiNF2R5lxG5F43xmAz/CIpVlI/Ttm8Z+EaO7pAnl4D/qZaYOZmVUfmEFXk4Z1m1almaARaBk/eUKZl4Mzd+xVhr6XhKudhus/SJefMHhfl/pzZ1rViWXXiGBdeTi22V5ZlqXbl25zmWA5mbGxmUwfgfMZY92Xhch9d1GzSOVRiJ87kgqhmhPfVuvXmf5zeFRXSF93SXsXmQ2dOi07eV+9F5tZmMC3qqNJo2Ifmk13Zo3bWcLblbYRmfk3iTKRqj3VmPQ7mGq5aU46qJG1g8eXqak1eJwUx2MxalbRmnb7eFWRq/XLpCbzmcJ/eUg7KXJxWiP3aCRTo5SxqpO7mErfrjljkykbeUAXl8J/rytDiE1QuXCzSaXxdcw3qMs5aq/8UJrZ0Vpi/6ms36nvPXnDN4G79TfotVnRFip016fQf3nZmYim0ZnNezikF6qqt1LOX6Ptm5ewc7nQc4qiN7s/u6pQ/amvX6rtttqx0asV2zrmcpmCV4mGWYk42Zq1W7rNV6P9layZyZ4I4asg/Wlsnan20ZoBNZrwmboFE7tf76g8W4tSt0nGn6oV1TsdE5qIub6VbZu53biX9asEV5rYc6OIv6mYlbtD2bBvvZthf6qaW5tHuafaE7nKRbRUF0tq9UXV+7q/VZtiPaoyc6vMk6vHWbvDnZt3XVjxHNrY0arqnQvRcOt0Xbu5c7pZt7q/H7jfQbBKnbqWU6iLE7tv/Xarttl7OXFrwx3Jgnu7FR8psDO4xV3L5DmrFHGmF3OrmlWcOherHFW8I9nKpAnIOx+odJ/L5h+42/Gpibu7sxHMFdvOoWvLd9s48/eqDfOpMTt8Ir+sJ7fKNHu3tVmq+JnH6MPC5FXL6VPKTJObtRXHMFOqeReqn7jLLtGbRgvHSjXIzre6/Jlsy9nGtBW7AzfL7HHNCFfL3RPLV99nzlOKb/e2OLt8kHHKwlvc4P/MITvMrVnB09lHpvWLjTjr3jmpDpOtLbPIE3XNOl+oodvap4O7xp3M51+bTh/MQLKsXp/Itp+LGpnOL4PDH93MYv9dgZfbgnnD2/nJ8NfbX/R7zVgRydO1zW34bWMZy/s3qjAdzSfRlNM12iuxyNp/wcPz3bH7DBE/rB2yzCG53cXzjVN6y/G1W5E502zVzQr51tQN2uj726NU0gdf3S5fyck93YFzrYz33Yrdy7zfu30bu0Sj0xoFnabdnZvxvay1q0f5y+g9za+f1ZTozkS97kTx7lU17lV57lW97lXx7mY17mZ57ma97mbx7nc17nd57ne97nlUbkIe3nh57oi97ojx7pk17pl57pm97pnx7qo17qfX4Vgv7Dpx7rs17rt57ru97rvx7sw17sx57s++kNrN5+yl7t157t297t3x7u417u557uexjthb7u817v//ee7/ve7/8e8AP/7Vfh7O/ebQQf8RNf8Ref8Rvf8R9f8Q0/zSGf8ivf8i8f8zNf8ze/5Atf8qGF80Nf9Eef9Evf9E8f7Kv+8/sd9Vvf9V8f9mNf9mefezx/9ZslIb4h93cfCnS/93nf94Mf+If/94tf+I2f+I9f+ZOf+ZHf+Zf/+Zsf+qdf+qs/+q+f+rHf+rOf+7ff+7Uf/Ls//L9f/Muf/M9//NPf/NUf/dff/dsf/tlf/t9//uOf/u/f/vO//vcf/wECyjcoAgkOLIjwoEKDDBM2XOgwIsSJDytKtEjxosaMHDF63PixI8iRIktWjHUrpcqVLFu6fAkzpsyZNP9r2ryJM6fOnTx7+vwJNKjQoUSLGj2KNKnSpUybOn0KNarUqVSrWr2KNevKN1q7ev0KNqzYsWTLmj2LNq3atWzbun0LN67cuXTr2r2LN6/evXz7+v0LOLDgwYQLGz6MOLHixYwbO34MObLkyZQrW76MObPmzZw7e/4MOrTo0aRLmz6NOrXq1axbu34NO7bs2bRr276NO7fu3bx7+/4NPLjw4cSLGz+OPLny5cybO38OPbr06dSrW7+OPbv27dy7e/8OPrz48eTLmz+PPr369ezbu38PP778+fTr27+PP7/+/fz7+/8PYIACDkhggQYeiGCCCi7IYIMOPghhhBJOSGGXhRZeiGGGGm7IYYcefghiiCKOSGKJJp6IYooqrshiiy6+CGOMMs5IY4023ohjjjruyGOPPv4IZJBCDklkkUYeiWSSSi7JZJNOPglllFJOSWWVVl6JZZZabslll15+CWaYYo5JZplmnolmmmquyWabbr4JZ5xyzklnnXbeiWeeeu7JZ59+/glooIIOSmihhh6KaKKKLnpUQAAh+QQFBgBHACwAAAAAAAX0AQAI/wA/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WoXHFEUw26eSTUEYp5ZRUVmnllVhmqeWWXHbp5ZdghinmmGSWaeaZaKap5ppstunmm3DGKeecdNZp5514lrlaPXn26eefgAYq6KCEFmrooYgmquiijDbqqJ2qkfLopJRWaumlmGaq6aacdurpp6BiuVqopJZq6qmopqrqqqy26uqlkb7/KuustNZq66245qrrrmmOyuuvwAYr7LDEFmvssWHGiuyyzDbr7LPQRistnr5Oa+212Gar7bbczqpst+CGK+645JZrbq+qnavuuuy26+67y0Y3JkOBiGLvvfjmq6+9TCKUyRXeeINIwAMLTPDBBid8RUKkBLNFMA5D/HDEFE9sMcQJ3VLwxghznDAiTSZEy8UVS2xyxSErNPLJJLcsccoIzZtQvfvWXDNDMicESM4H3cKkx0B3fDDOPBsUS9AfCy0wzAatXPLTLnMBR0NFH0SzzVjfS7QyXHft9ddgcw3T0UojvTHTB1VN0M9lt730EQkx6TLULPfbM9tJ5x20QnDM/+33yTCp/ckbojhj+OGIJ6744QsRHvbjj4uyEJnVgnkL0clOLvgnY2aSEA+ghy766KSLTkrcgo+ZxeWoh7l662AqtPlAY7IO+5eaZy777HqmPTvtYtoes5iYx5678bcj77vuy4d5evNgPm8Q72JKPzzxyXeZPZfFfwnI7tin9rtA41N+vfIGla7++jyAj/5AkJiPkKSb+xw+9F52n//xuLvfv///Mwj97keQ+I3Pfsw7XwAVuD8Aao9h8mPgAw8ywAQOpILvA54FB4LADBYkgtMj4NpEGMINXhCEpqmd/ia4Pe5J0IUIYZ8MRedAGJbQeTXkkvU+SEINenCEYRIe/v9YOEQbvtCIPOwh51TIPy8J8YYLLOKWVojEJJrQh1EEIg6luCVIHFFLOQRjExvIxSy1UIxhNGMa1Sg+JWoxi1b84exmSMc1XgkhBnQjBuH4iQ7ycYlXxCIZv8hGQopqjEQkyB4HCT8UGsSPjIRiJOM4yTdW8hOLTCQlNSmQTFYRk44knxIhyUlLXnJz5dNjKEfDRDtaiYqfBOQPP0HHGbqySmfU0g432aVdCrKUsvyjKIOIyCnekkqwNKYhD1nGLD1Rkl16pilj+UtqDnOWwRQm9aq3zCt5sZl3zCUzxTlOaMYylYHM5iVDMz51WtOd53RjLWV4zCnhcZWgrN82sQn/TzSS85X1lFIy/VkQTyqzIHlMZx/RyU+G/tGgBDXnQQsaSogWkpcTJQgp34lPVLrxmg/FJzuDN9BygjOcJ8Xl5+a5voBG6Z9W8mU1dQhTZNbUnsXUkjRnGlGM9tSnPwUpH8m0U546M6cXTalNXQolpCYVqCadJk2VSqVvSjSo/XwqVKNqVK5m1atdRWk3AdpGhX5VrGNVKVUFulKWlo6pT7rn7Czq1Y1mVKpYFSow9WpNh/KRrmht5AH9utezkvWmbJ2fSDcH2MMqcpX6/KhhHbtVyobVspVVKwVFCppWIvalTvXqHN361s82Na1Ukilfp7pW0KI2saZ9UlEnu9TX/7o2tnHFrZN026TZ0nZKsyUsRz+6WDeSSaZksmpma3tVreIVqx5V6O84+5l2CjeegSRtaW17WoMkdJaN1WxB7ApdyV43r+cNaniZK1jJkte5lxVva7vLW7hBcLpKXC9OBQjZUaYXvtFtqCrb6RnPcje3cEVwc8GqXdIlGG3PzZJqfzsl1e5TmBSOUnCJa94LD9XA85VtaDEb4cAu2MQlRnF82ZvimB74ScptMYtXvN/62vfFEKYxbHFsNxtXDsMZpi+Pe3xiEtOywTSsr1wH7F/jdli6HIZyfkP5XQy/F6yrzWuQFTxkheh3x0WW7wkF9+XbLrfG4/0vWAOM4blSt//AJB2xmM+MZhnXmSBITnKXh3yECR9XyYB+MJM2nE41q3jLXLYzcEt6JUILWMrYLG4g/xxiGO/50j4OdJhnrGgzb5rTorHuk6842jy3T9MFxGeZhaxRDxfW0HPWsac/fedOUpmzVz50luErEGX04NfADrawhw1sRht51Ymm86xtTeb+XjHXRt41gJUIa1Aje7fpirOgb5zpSudY1qzudLiljSU/j8nCTob0lxytzVHP0tnElDOV2L1ORH9b3MnGd77BvW97Nwm5Y4oxv7GNaT5vG9XeJnLCFZ5Cyfqb2wYvuLLHTW7MVvmS1743tGP9cGNzvOIfrzanM85wgVy8sBv/BzXIVd5xedea2VH+IckhPmZqN1ndf2Rzvd1M4M6AmNbL1jfBgU7xlkt84E4yNzePjvSST1zEB4/6tmku9HsT1ePzdjmYid7vlb/c6183+sL7zGeBgz3oYo8409O+cK1vnTSixnklXU1NwZ2cmjPPGN3v+vShr/3sRQc8xfN+kLvzvdXu3nnigUl4hNfchI3nut8RL3dg6vzVTDYrnOMt9W5L/t5srzrVBf8kpW+x7Y7ve2/dHniRfx3elsP6ojv/d9KD/uGjb3rucQ9wMZk99LqX/ettXvnD2/72nXW4698O/OPv3u6qXmXKh198LeO3+uq99WAXP1zsgzXyqN9s/7MvH8vpM1/3zyf+o8H7Zp9rO/Wiz/3ey0vqc08d3ZPm/pbovdflox326yZ8GsZ6Xdd8wTd1BDh58dd7YfJ788druEd7oieArddznBF36ydH6fZuPWR4WAV+lMeB3qdrBliCEahY0Ld9IxhtJshzMfdXFQWApWR+aOd86Vd/K8hxIFgaP6d6Thd/8GeA5MdaY4d/IpiBTpSAt+d/RSeD0USBUBeEzgeFCgiEEriAZfd3TNhvQ2h9Lwhkm8dPLdiF05Z/JuSB8LWDAkGDTah/Xlhobph9KeheW4h8dfiD+fSFpaSGath8bFiAHaV+bZZ5YhiGAaiEeGiDQfiAomV/Nv9mhDkXh1jCf30liWtGhkeFiEdAicY3hZqoibsnhI74eU3igBs4iKc4d5YYbe13gcq3iiTGiIc2h4HUh39YhZ54hT4Yinf4g2qIhli2ULDIcr3oZZImczGIiSp2i3Yoi7E4jF/Xh6H2frV3guF3jaQof6NYhIsIjVLCiejljefnhFziWz14gLo4gQiYjryXhdi4i1SIi81XjOtYVmLYi9pohkcIR8B4aLbojB83hnCYg7H2i7hGj+yYi+Knh7HEh+QYVMyYiNb4jugYhNI4UpwnhRMJj92Ig6fHjVoojlACjryGj/WYjZsYj4P2iSyZkMcYiUuHkqaoj6hIk6pIkGH/14qbgYE1qYE2aXkdGH2R9ZPdh4T9J5KDp310iJTyqJB/d5GMlYyCWEkRGYobyZEUiZULqXnul5HV+JBluI83+ZEoCYmnxJSr55JoCXpgmYnbRpLBiJBqF5IxuYtHMJNiiXmpWEpyOXY/Vm8C6ZF/ZGqgo4v9eGzSB5DEuJa8yJi5Z5AqyE/ENpmU2QMqaZUuOJDIOH5TOYMmCX99SVEWuJPUmJVWaJpHZmrpSGl8ZpZAiZPf2JJfqZicdnWaOFuVmZvBdpm8eZKoyZp2iZcwaZSv6ZPE2Yk6qRk8qXidSU2EeWpMd5g6mJh7WZQ9uU6fuZUeJJ0sV5UMoZvg2Zvs/wiVU8aZgkmV2WmaoflYo6mcpZmNl5mPs/Scq7mNZdmRx6lTsomaiuh5dmmO70kQ4Kmb4imFL3mWdRl/womg+Ul/xnmdR+lwhgiY6amV6UOYhimUN5eX1smckeaY9xWUkYlhA5qbBfqUB7qHUnmengmioMmYxtiemXGOFTmXFloQ9PmiCWqXrll3jAmXulahdmljAOqVBlGilXmi/JmiPrqjNrigxQmhUTqWUoqcMooZy6mXLOqcGJp63BmN1EmUnRiY7QabzAeZS6lQSEqZSgqfIaqZMGieD4qeLrp26/l4hdiVsbeffvl3OWqn9smj+Fml+qmWZvp/ythol4mba/9KbG16o0PKjsCpoHTZoGH5YYfadck5o6+YqftWanmWoZn5Q96pkXdao32qnfx4kJLVqI7Kp26Kggx5eA6ZqLFWqr4JqU6JmheZfEYaq/6pjjHUpYDqpOjXo8bXi0DKinWaqihZpHuaEK46bI8qrDYKrPc5dlDapJZ6iVs6ptfHla5oVkKKqnhGrFn5pef3j9UJrjCakFeJp6s6ovU2rcJWreYqr9hZnj3Uh0PZrbPYnO5ai5uKpQFqrdearwLxp+oZqFj4d/a6m7cJqwjrrChJpIu6EBFbbBq7sZaZq5E6qF/CgGCyrcnarNgqoB6Lr/EKd50KsM+YXeiasianoc//Njse+7HwGq6EKocimqaSubIdu7GgGKOz6rOQ15bLWK4Km7P42qsy8U5PQaO7erF+OrO62o6PGIROO7GGCrMcp7SK6rXSKrQK0bXBGrKVGj3uSLMKi37piLYGeqUpMbJYkaUdSqWXxLBuq65ox66BJLezCaceupk/q1C4WrZEO7QRW7Rv+qFXVKsCC5FMW7UCIbi8WrAnESaxcLcH+7b9iZp8m7WTKqgQa7b1tawhh7Jq+58Ze7aoixCY27pWK7JeQrJfYrIO2rOXWkmzm7WhmxNRIlPM8CTJwA1XgbcD+61YNboVW7OjykeJe6Sxy58lWLloirjj87squ7hpq68R/2q4SWurnDa9Fpu13Pu2UNsSGLQQt3ALb1CATEG1ZIqp84m1z2uDpse2p+u9qUuxoNuyweu6ZCu71Uu9/nu+tAu8pfuka1u4w8lH6Wu5cKsT8isQ8csk32MVyvuGzAtfzpuvflt0gDtLE1y/4cu7XpW9/GS+CNy4jGuvjiurhKuicmq/0lu5zXfC0QuYLYEG1YB8SeS5vwq8A5y/C4u/CtvAx8q1B7yLqqtyOiy2VgKth6i4MAy7CVy7CYvEWiuTD6ylHHp4PHy0WvYSOyORQ5y8L6vCKuZqWSAlcYyoZyjHdvy3dwwlc5yU7erBXrIHLIu9SmlWe8AHhnzIiJzIiv9syIAMwKBrs5Arvh7krxvqxkZGhvcSkD2MNgbFE0IMRESclgI1gCqZTEDVQk9EfaIMJadDx6wsUdnzPN01vA70PA6mV6qVCSsgphC3mIU4q0+0JDV4fDklRbEsVL/kW/ZGNWjmy2YmxcwFzVuXkzUMYan1QurEOlFissE8jghGy6kZOoHMyz5lyniVU908zIGjxqDMxthGSp9wcQ9xj81cm6QcglyYW4sUz67cJAtzN8smz8KIbfv8uD12y/D8YMV8zlQIEcTZM2kceAO3EJ6EEBu1ZO98WgLNzIWVZeW80DyFVB9Nw/l20QlI0bVWa/ss0AldRBDNfJAEcwR3y0r/yNEpzGXOLGTWFpuPFNEX7BKfrEGhvJLq5EX3TIEOEc32PJIW3c8pWdTq5ECAsFNBB86z/MrHHM6FicsEaM4hbdNnPHFgTdQIIcxNKW5jnYhVjdXdtcdpmdYs+NVyfUYjTUh17dIOBNdx7c1YDU1GzdRQPURFZdZs+c1YTdNdndRijNNh1093bU6DLdHrbJVrzMG5Bc8brdhh7djPlTxF1dL4I9Mhk9lQ9M8KEdOFB1qoXdAkfdCjs4bq3NFKfX50RhFSm03u69PsDHYNwdp6l28sfVq+rde0fdc5zdi0LV47LdGoLXy9PczLttKqvdZNeQu6nXur7VqI7XYRIbVf/4PcTPI1Xr1aymC0b23R1+3Juz1MWMEy2gwlXuQ0D0MLGzzPEOg+VuTQUfjbQW1KXkQKExZHUw3WDIO7H7HdEzGm55PfFaHgaWXf560QhN3d943Mmv2D8t1jV30EFqPMLXYRfnfWxcPg9o0vyhDiTpLJjSniIAXhJChIF84kvTcxsKBXrAMHXEAxNa5AHj7hCYHjFCPLWO3eLv7im2bbaMPit0PiMW7dY63elN3OVQHgwsg6Cf2+p2Pd9a3fcY3fWsTlT80QfiQRw63Zpt0QHSQRzc0RCJ7gwQg7TO7mRv5PYP4Q1q3kl/UQ7WvnuIjlfYTP3JblZA3mjT3iXw7iSf/e39AT5yiN52le5IUu2oTuZX1E5fws3Gt4C5a+4A5x5/f2PFj+PAVN5Zr+54TOcnSO5AqH54t+6A5RQRHx6Ba83oAUFtvMEV3u5T4E5h4O27SuV78HPgPO5XKu6A7R5sUe6Zy+64gekMRN6xHeEMKc7Ors6sQuEZJN4cqu69eEESj+63HE6Mcj59q+7bKE7f9W7tGOOb0+ENOO7qWnEXNuSBbx7VG+5NbO0e3u6/feEopu7E4B2vJu7sve7Z0+6Af/62VONGcOEfaj5tkeEchO7T9d8Ofu7age4xUvShPh6ape7VIe67++5htB8BbP6s0j7pOe75hDEQ+v7htf6+T/DhGkrdgdn8ZkDvLPnhEZnxCHIzkDQTiMU+/2TuEuD/B1C+3g7hRATuMfUdwO0TWi8AYEIQpdo98VcQt2EODL4/QSYQfDPhFX4DkR0fQQw/USQeQDr/MIwTUKZ/Viw/NQf+rgPvYWYfcU3+/AcxF4DxFmHwxoLxGvMPiE/wobwS+9fAT2ghGIz0OLT/QnDnFwP/VYf/dkT/d6z/ENHuYOId/BQN8S0fdif/kQvgVI3zoMsAKpzwBPUPJsrxCAsOWxL/eisOqKHwgR0bkWcQu6P+ujl+tRAeqaHvg2MftFkeWbjhLvS+aZnvwaQepZThrLn/X77hHTT/3M30fDTxmz/2/8nV794wX+GnH9Ll/9fq7lai7+mU4RyE/87IE21z33SDL/9A8gOTbv9Z//+l8f/w4QR458IljQ4EGECRUuZNjQ4UOIESVOpFjR4kWMGTVu5NjR40eQIUWOJFnS5EmUKVWuZNnS5UuYMWXOFClwoESbNHXu5NnT50+gQYUOJVrU6FGkSZUuZao0J06BTaVOpVrV6lWsWbVu5drV61ewE59GHBvW7Fm0aWPe2tBG7Vu4ceXOpVtXYdmHeO3u5dvXaxsHDjaw8lvY8GHEiRVb1Nuw8WLIkSWbLMYkcOASxSZv5tzZ82eijxeKBl3adOcSly8ziUDq9GvYsWXPPvjY5v9t3LR1767LSvVvAVN4Dyde3LhZvIBwLyd93Pnzoxt+T0dCDvp17Nm1v2zMfPl28OFl3rIw3TwTC+LVr2ff3mBzhPDdz6fvsLJ5/AKOAarf3///0uR7LyoACzTwE1KmsAw//Nw68EEII3xLwIIolPDC44pJjUHzBsPwQxBDdIpAskgU8UTnAoHCBA7NywxFGGOUcSULP6lxRhwlm4SCDBZscbXWchRySCJLvMnIIpPkjBQ7YHCSgiR+BE44Jau0csYab7xyS7ROcNJJHzJgUcrLquPyTDQPtM07LdN086pbqvjySx9gKITM1dJ7c08+wUuOzdz6FPSrWCiY81AhosT/0wH9+Bv0UUhn6w5QEyO1tKlbRDj0UB/CHBNPBy8VddTIsqyUVFSF8mZTVn2AclHBCEt1VlrnMvXIWnPVSQZWW/VBiE/JfFFXYovV6lZjk21pkl6bdbXHRVlzTVlqqy0KWWuzBYkUVwxt9ttXFw1OW3LLjQlbc9O1yMtv2w2zDFjNVHdeej9Ct158E8rEinb7/fLOaPXMd2CCHbq34HwL9XdhRwSAtVGEI454TUAlzvcWLRb2lwJXyPORzFAtFnnePyk9dWRy7ahT43YxeOOTW8jZEE8PUbZZ20kpvTlddlluVoZbDlpEukWH3floYg9GWlkMfG7Xm4RIaePjH6Vd//rqVJXGOldAFHa6VxEYAsZhcanc+uxHtUZ7Vk3bfaADb8GNJWiFaIEgDqLxlHdtvtNUu29RV213AAJmeKDfKhpyIgYe9JADVvQAl/zKvyeHNG5WH1AAgAdm6PeEW+hOKJgYSi+dDrLxhNhy1nGsvHU+me2VAsJbgIGGBfq1oyEITC+dBx7ioPrHkGE3HsTXj0dzFcznpIEAALztAIR2J5lWoVR8N52HGByHtWblw4fwMWZ0Fr/PTHqek4IUCLD9ywEAkJshWrS3nwc68hZWs/P7989k8/nPTfzaVAug1zwADOBbVsgEQ6hgPwjGQA7D45DVBHjB9QCwYhg8Uy2aR/8BABCAAAo8FAg60CwiiG50EYRg41JHpnFxUIbZ0SCbZriljM2pBQtIAQw8AAIF0GBOBBAiqzhGP0WwsIXB05+U9nZDKA6nht6JYpKYdCgALKCIMPBBB3jorRk070vWW8gtsKDECALPe4vagMCq+MbYTJE5cCQSr9YnRg8AQAcd8IDnjHi9hMABjSzkXgxQ97D90FGRoJHjdxYpozc0zV912iEBFNArqC2EFH0YJBqBJ7xoFe+Ro1RMIwNFyhN5TWMUAAH1NiUCFSIke530ZPdmRibwoVKXfjHlbXYZolsQ4Wsp6OGhKBALhqDhBbSkJS2GBiuj/VKacullm6apHsH/OQ0EJJyTyxiyOGYOkgsNlBoFGWTBa6bzLNU8mTr9QwoxLgwEW3QS6DRJunCisQ8qVMMtpRRDdwaUK+zElUD9I7uvzYCeMNgdQ3qXTyXSAiHkaeKPnmhQjEqFoBntzy1W8TX4HUoLDCHFLCEawVQshBxI+J4bOfrSo2wUpvNRH0i/dEz6LVN7ByDBDHw6AxYcoJMvQANDVpEoRDpqpksFikyZKp592ZRVVmDILR7oOwjkAAcHqIDpRsCCBAwyGGV8A7vEFMqnppUnTlWrdlQp1XqGbiH4NF1WWfBQ7SWABUp0QkPk9KUlZOB7smprYVvCVsM+hxSlgOuhVpFMvJZO/69KTEAIIvgCiS7Eg5sCFjT5l1jQlgSxoS1Okxo7Rpgt5Iy+q8AMuspCCODgtdpLBSARkkNWnRVP6CRtbzkyWt/qhhR2PC0FSCrIvIYVjQlQru9eQFLTNmsJilKd2YJ73YoAF7uxkeRpYZDJhVzVdzhQwSArIFTtBcO2ByHutzq7qItuV76jYed8Z8OteIKUCCQ1qe9ce1InrLcgkdRYYFtqXwQnRLsJ9owwvXtMpSKEFjrV3gxOilmGvNVfSBVXIhmM4AV/eDLZPC0GFBdBHHwAoikto4NZVifdkokJohRxcENc48VoWKoySK1C6Go/5uazDwIuCImdFi6aERbHvv+98ZIRg9DTNnQhkdXeB2xAZTSOVZP51divgiWlaDo5sU0Ws18+uikKEAED3sCtv0bKkP5CMAEkYGZfifwJKEuVR+bED2/LrFYy/9ku6bupCKrwWLmSwhtcXh8yFzJhNEKABAnAsv2IWsYze1cEx3jhP60raKYGGtRzqYIMSnHo0KUaIXlmVRUaGF5aHgAHCfhArVVsv3EypKZ6drQFKtqi+I46o6IW9lvkCrNYIuQN3WqWPecazhfwlATTnm3p9rmQqHoXBolDEClWeuBiv5TY4UYMINrs2FcnxG4nZSEc7qxjm4IullPo9I9WR+6Ajhvfhcn2piaR7IKUlN0RxEL/Vc8NVykfhBQR4PN5aLzvX+ob4n3JdKMZgtyBaw/DC1FZvxbaLDIuBBP+/FEuJ75LiZ+8LkETI3gVIt6Mm07LC9n1ofKo0H7h9NGMy59nVY7y+v6cMy52UgoZwoWYa48KDelur7yYggkw2kkMZAgnuceDCUYrSEJ/ZMq5LhcoU+Cxj6Zw0mOQ2YR0jct5JCIM/Pgtoz/7d4zTQ71bBNCvv9HreX8LiTHAjW+a3XS1ZUjbWOXFAaxMASubnSuQeD8mxss6fI/i3imfli8B7Z6CL93GFWLkL+URBIdzEg1c2SwM3NmMaWzc49jo0stf0PKxN4sdXZ4QmCddvQyJZwdG/3goGsjvZ5+I8EEw3kKe251D96Z9/2bffK9gDAZhgzPnYxBghrD65ic81AC4yarbK5yTgwRe1nf7cOjD7vnp50oVKFCLnHLe8wlh3qEQP4AFRG9O3m+WFgBekDhTIu5ZoyRjv/BZPwPMClfgtoUAJ8FjMYXIBKLLIwUgPRBaAO6DgXmaHUdTCGWCKPz5NQ4JswSUHAQsQaz4v0/4saR7LoYgoC/pgMQDvlbyAA0kvU1xtcBjN6xruOlADxVEQaw5QSH8itwjKgfMp5lLCHhzuhF6u0NxtqhhQRCsu4f5tCLcGiLMQq6ghf7avfrJJztbCFZrF/a5gV5ZhXSTsErLp/9PEkEGaYPP4sKr2UI63ApaeCDsW8F8ujSFuKIjO705+TdNCkAe5AFGYKnXu8M6DDpGTIxgQLs2ZCHCo7mvMT0060B1s74Y2IJPoDdoUoNH3Bk7HMWtELhw6oOq+iunGYBimpPwMwirsr5UoJuF88HfmDFTRJlS3EWsgDTnQoMk1B53W4gm7JcU+D4YiDuFQDr5KyqD0JDvWQRflJherMaqGMYYGCtSgIOyK52CKyPD8xkfAID3eZKxq5tvjLklNAhWgEP8IEFsJBlHnEe+oMIxpML5QwjQ8xnM+TuGWC3tGYEDCAGDDIERoKW+YgjACJggtEdruUaIXAoq88NPwDL/LmiI9oIrzftDKvyAHACqg0yAWRukfUQIQAAC5WMQvJtIcpFIlzwKWhDI0sm1TwhAKsgEFWy6xrKDO/uE3DuAGaA07amAHLgrJarEwAOlRZHDmHzJenxKuYCDq7o2gtBGONAkZvOuN1uIOLMy9LKfrGou+1HFhgAE0lEj16MZ2JPKYoFJtzQKLtjHYMArpUwIooMrCCM77Zk0JYIAGygvCNo9+qGynisaUYxLY4FLxRSK0Ck+BPHCGDhJg+hHm6KqHfSq/1IiWYOgPSzEFjI/GUO/xhwVxizNpYCDLVDBY3QaeZM73wmBvUKjCsCBhAxGhzg++7FCNqJG1JyV0/zN/6QIwjK0qXRMCDTAMhKwrJPKSIfIPe0BnsPEE3kUzrSJSutMjIprrEnosYQwRBK4tXzKyYd0RgFknLWUMQt4yOz0G+xsT36rOZAyLk3STdMJqpPKyoYAxk5yoSuEz+usJgBNDFY8rVg0COgsnQMgS1oKxxMLp0/Cxd9wygHdk+CsUKTYLO/aL9CMoNaaRAiiTIMgBSrsz9YDNwxFkwtN0aI4uCc5AakzpliAzILgTwgCq3Bqx5eLuekUlsRkUcp5TyB9C0C8KTWzg9Bxhbz8FhPLTA8tyU5aOocwRBAUTSnRxSGtkhXN0p/gFQowNFcghVsABEchBVKwghjlMRUsUf/7GQGtCsvLQju+FDw9ILkW2QDf5NIh2VI91QluObTUErDQiYXi/JKESwgQ3ame+ik4LR0IdNKkw4JbeEef61PXEVJLBQvXODaH4Mk56UrssT4XbAg2ZTeLbMjdWs9MjRE+XdWjKFIZjT/O01GESE7rW0JA4LT/dFURaVVeNYpeoTpY47wxrD7Ok1KEsAAJVQ0K/dUL8VVndcxdk8IVekaHCEPBo0wz/bZFjNYIgVZvBYo8O6JHSyLOu8sd1R4IWNBpm7YQqDZK/MldmAN4dJEfDVcAAVd85Yl+c5KQS4jVO1aHyATzNB1Zy4EQsDUVIMnbZKFRXYgn4AAUKIFlDQz/LN3X/8FUjFWLWFifn7TPmCtGWTVYGxDP2CxZJSJMhXgFDmjZlq3X6cDTja0PfZ1ZmiCuAyWITbI+By0jmoyB1mpY+zmAK4ugz1QICXBZl1WCisWMObRZ8ahZqI2JtoElY81WaGQIKpwsJfJLS8tahYgCpVXaiYUcVZ3a8JBatG2JTJATnfPAdcw4Wj0IQMg9CJgBk4UgFZgBLHvUhNgFFBhbwYXZKVnb7VBbw12JJvGmBrQ+ZL1ag8WBTnpX7RmyhjACwc1cJGhaB2jWxHUOxP1clAAEZkQIEhVVOVVH+wkBBmUm/VwIls1c2bVTDmkj0QVdjb3drZibR0vUfELX/4TQxhhYzpPqWYUoAtlNXiUgXNUoAd0tjtB9XpdARd9xgrgdKoc4XTljTmhLXYRoguQN34mtWNKU3tOIXvNlCVpIQlVEAyrNsp/8hHXTWzpTwoYohvDNX4ldSdXYAPZM389AXwBeiWDQKS2bxXA62qh53xiwAXhFo8dViBXQX/2dAx9sywE+39zNYLBY33zsQ++VMDQ6gBzwXdMJYYMIBQqm4LLNDzPlYNkQYBhWX3NlJr8F2ATNqxx4YAi64YMA3BVm4VCwu2OY4RjeYCMGi5+9vuuNActtiIKlLKBSAVt74IdViD0IYgqOAoJQVmZN4jhCYjA+RSpUxZKK29ed0/9OOq92JYFG3caGmAUt1t8V0FlvU0QmeNoxDmAx3uOsgE6RDUDjVYglzrhiRVrBhQM4mGOXnQWEoDcLWEM/9gwZnuSQEGSdtU8RDTiQHbhNJgixHVs+8IQfGIIGmOM9AFidtOQA6WNWnophtMjx8525PYhZNjvgNQgglt0GGIIfSFoKLoJdeOXZiAWCOgJmkGRizooCljmCuIUssJ8IVoho5jyzZAjMDd9K+IFEWGT9DYVlfo1MKJ9jvg1mCGc8XJyFJIj11R4UNggbTTqRXVkKDoAgKOVTTl4j+F90RgxjLmc2mdF+vopIVLhmjgEfRgjhHbhBRgjkzd8LGAIJ4AP/IMCBH3josUUBPR7oxVAOgAYgju4KM00FCHiIUr2wdyYI8M3fIkgEIOCDli2CHwiCShDcJgjpzSDnj9YgnI4LE2amWiaIYgjc/A2CAFBaPqgEmB5bCehpyNhpU9JEpw4LBoaoaUaICc5fI5iBrM7fV5hqxdBpqJYjsO5gTkzpT1Bh/Q0ADaBgIyjrw/DosW6kZIBrr8hhdsvlgtgFjE7eiO5r2UWBYbbrvvjnuXZlwiaKk4aoK06IlQ7flgYCCuaExN6Lwwboyq4KWqjhzmtisfpJOdZfo6bgOs7surjsclZD02aKbvzGLHBfzzba+O3q5PUDrqZgR17tuEDtj5Zq/92WSYGkArlabEtDa06o57bW35v+bbgwbN4+ZhplbqEABFrog40jhYWmxIbY5fD9a/0VZulOC0CQgnV4boD27fCebkAQWeKu3PjN5vxtgHz26vROC/PeabCt76OoSM8O6k+IXUaW3bfW77CQ6/vGbAI/igBMBTTIgrgtuJ8E5gAXXI2O7gS/CrE+8GNO5gsfing2S+11LrR+7AkfWy7u8K7Q8LFGbxTXCW0kTOi0SYUY6hIX3KZu8YFScai2cByfXirEAtegXtOxSoW4BfiucZf96h7HinHWcag+5yX3Uwc3nY2L57NrCLVGcpdN5SjHCicfa2Xu8pdoZzhm59xL6P+9BuwaF2wxrwoD//KPbnOdCAYFnsvOy+/v1XKlBWc5pwo4H+s+l4kXPojQmckyXwj81fOWLe1Ab4o/n+tGBwo4gIWfpG0t3+hIN4pHB/RMT4rjVnQOWO5OR4om3/SdhvJRL4ojR/IiSPURMfWd5mdXj4lP13Mln3Wi6BpYh2oWx3WdSHQt32dfv5Zd5/Rh9wk1Z2Q2P3bHLHaoZvafyGIkP3FoDwpn3+lq74ksn/Abz3af0PVrP29v14ldQPLcHveeyPBwryYOR3eZkHBG5nJ334lbWPc4n/eYkHZGBm983wl7R/B+dwkAn2M+D/iZIIV/L2eDf4kAZ3TQ2AV4b1n/CRjsiwgEUbh4b034Y154l7B0/dVo04B42Z14jFCGHjj5gxCFk+8BZdCIKMCFJoB5mKd4U9T4Sh72VyDqFRb1zxD55HV4ijB5lDcIlT/5lseIVZd4mq8IZ2h6UXiZghAFZZh6crN5xOb4jtiFpGfqPQiFpe8Mnw/fAWf6lU/5lRcFpE9ekr+IlT/6ghD6HpiIfen10LJ6AcV6gQfsFcCFV/j6no94fbYIZyh7oj/7i9h6pV37imj7gxB6F+DxhJgEGaD7hrDaz6sCWUeIWFiFzD8bu+8lvH+JXdiDFWiCW4+NsHfrh4D7lT95ZzD7kw+HqZ/9QIAIxGdqv38IxjcI/6F//YlglsmniEyBAYZYFQaciFiQgZy1nM83pdCPkdRf4bFfCNZvfd+P+tbPfrTfbsDX5/+d/dlvexVShhuRneCXiLZRQcHRQYlI/u86n+ZvpOdHkegPYspmiOpf+esniKIHiB4CB/YQ9ekgwoSfdkng4PAhxIgOjSiseJAgRoMJnWEc6MyiwkkwRsoAafGWiJEwTH7yprIKy4qxZIz0FvMmzpw6d/Ls6fMn0KBChxJNeOQo0qRKlzJt6vQp1KhKi1KtavUq1qxat3Lt6vUr2LBix5Ita5YlQ4lq13LgxFJZR4EfE4qKK1AjyLRs2VKMabegQo5x57IUqVLErZuxTv+oXGnSpUo7pHCuolnzLObMmjdvler5M+jQTSdzLm36NOrUqlezbu36ddhXe2c/nGUSblwXynbvDvcXb0W9tNX2Nfk7sF3CIG8RaQxDRMyZzllCHknBzk07FBrbhO39O/icpESTL29+avj06tezb+/+Pfz4CWUP3/vq9t/8GU0aqc+X5XEbJXcTY84hBpJ0jZ2QGEiGqXQdaRZp59wqDMp3IYZenbchh55l+CGIIYo4Iokllkaff2rdBxJu+un3hkkrpLgWgC7qp5xFmRRooEUJKliYczBcZxEpEzpnoYlJKokQIB06+SR6S0o5JZVVWnllayjOCNGKFvlmY34sybj/ZUQ1gmlXOAQGORIRk7j5pmXOnZCJSQ42BqFCRk6HJZ/yMQMloBwyQ2efhRp6KKKJHqolmRx0WZFgZ8YlZqMQmfSGpHYpE5OOa3rq6QlAfjpqY4qa+porgapaniunuvoqrLHKqloTlT5UjEmRZkoQpbZyYFJdu2K0aUw7kvrpnHUee+yszWK2KrSgOTsttdVaey1LtfrKkq7C9tCrrcB6SxCxJnW6LLKiousptu1iFS28Ubk7L7312ruktuHmOu5ALDVk6wri8ttDuSYZu66ChFpkJ8Kl3vvwTvFK7BTEFVt8Mcao5VsptwN/a5KvHAQMUrD8FpzjwQ3DEKqyKu+Z/zHMn0w8c1Ix23wzzjkDtXGjHQ/MUsgjW1TyuCdblHLDyTbo8ss6Q0wzzU5LPTXVNvNMps/8Au2r0BUR7a3RCp3L9Mrqkl21vVDPjDbbbbtt7dVbZj3u1gALbLKaZK+scEUMu/y2u7eoDW8mSAJ+OOKJVxn3jHN7W3elXSv0tbBhJ5TJdnqzvLTejik+bZODQ/s56aWb/iHjKTq+qwuQNyo5XR5bnlDnMExieEJII0xBhKfDGovoqsYCiO/FG398azwHEQDzzTsfQH9l7ssvjgoFfXfRN9U+ibm6r7s58qaGHjyU4Zt/PvpjRf+QHw004T4cQ7w/fxERobB6DwVMsP/ADP3PcMMOCtCR6iVEIu47YOoeAjuEUG5XwAHJ9ljiPXQpLX2HAh75ntQ7C3Kwgx7kyZjW0oAAzGaBCOlWDxCggwUggCAIMMANJoARAiIkIit4XiKG8DyJmPATDRSI/mogxBq0MC4PtEgEQTI2poHvg1jKoJOcKMUpUhEhIVTLCEvIEhdgpAALMIBdECBDgtDwILMJgAZmswfsEWQHABxiDRaggzES5IgVIZUHBkAq7hmscxWsIpWguKENArKQhizeFQ1Iwr308BMdqcENBAimMn7ijGncSxOW08AdGECSBFHAAuh4F+2NCgAz6MCo+IiyUXkABJkD1SGnNB5Bmif/lra85ecSGZEsMpIlS5mBKF1ESUvOJpMs6sj+/uLJgdhRIaxcQAoU4INPqfJopSSAHpHFN1yOaJa0DM0biMfNcZJTarqECC/Z0kiMTEAHmSrjLoiJSfwQpAAzWKaLmkm7TwFgAB6YAQ2o2b1PeWABFFjAqJpYzg99kzwLfShEM3bOh6RzLeskiAF28E6TMEoiaCwmPQeyA41KSp8IIahBYQAAAAi0j54CQAd8AFNtRlREDZVKOGuq0526a6IOucAPtGgcjNagIwg4KlKXWcaORuSj8zwmQW6ggEyZ9CD8zGYLZuABT1VTbLor6DRpQIB08RRD47spxcqq1rXKyqcc/9DAH1DQy6EOxABFxQgcazCDIsqFo/JkizEt0iKB3JOqpAzSP1+JTa5K8KUxHQkBArqmP7LVPWh1Ciwqq9nNGsqtGrikOs0kEE7qZ68ESRNImAqRGQABpFAdyAyQaYDZ0nY/JrnFKl7K0pH4oAMIXVNXL4c0sKqkAyCAJWfdA4vLMiW5zn3ukurHls8KFSTsvEFp+Uowv+5lBg1wrWAxgt0uIlWMsa1jTKpzJ62uF5VBssI29xkkmE7TOgvYapBEEF/ofmcVzD0KLAjJ3wET2D2zoe5TrVtPqebnvAOZnWof4l3wVmSwPTCAdo3qYIHAiDprGsBuGwMABaypOxAMEv8FCFBflawUuAUOzy0y8d8X07jG6zkwaNcSWIsgUwf4JMiGt5va2Ux4L1EIqUAmQNIwLgAjN1GvffHbGBoANEgmRmKQBpDNxjxgBq9USXBtzJqz0nIV4hQzmtOcGhxTuCJx2YEOMpy/CYz3wdxlS5HZ8iiFWLgAkfzLC52c3iz7r9D+C7FKrnxH51DAAFp+9KMXsGUwq9k1gHhDQztc6U1z+iyzucAF2qwQu7hxB+VtZwCHdee15Hkte06IhXsAyh8LJNC8GvSdFiDZIHWAvdxhSZb7CelHA+C3jQlzp0tzaUF+QsDJfja0rRKyHbs5jJykranjAmEif9c+SB4Inaf/Wk9OirtfuFbJAI77qcX+2iSMJsCXnUMA91I62qi5heDIhzt787vfP5m2SQIhu1VjUbp6/vZAVKgD2i4ghpM6t5B0PSrfOkfRzmyMlic+1mP7OzV/olk10NDxkZN8JwAn2cCH7KtXIyTWLizvX56McXWPat7tPrF14D2qg+7adiXnTIxphoYz/7zoRjejr6gdu4HNjhMhY/lBULgrmTfMAw+4OZZH8oAWHCvdHD/6ZjAIreGBvexFP/nQUm6RBNYH6p+QeqaorjeLy5dsyDb7WFa1b7zzPdpo95raK8L24bgd7pKSO9noftLO3b3vYQEEID5+Hmc7vvKcjrB/3ILy/4Hpc/C0KbzHOGWF2ineqoy3PGYSQ4rVfyYZzPjEG/aO+tmnGfNtZ6OwOv/06Y2rdTHxm8piYRI71A4Dmqa9WUgR49Uzv/nN/4TskS99Gtue8Lh3oEk8Pxv8SYqSBwF+w0xCCii7rPTTPz/605+T6n/++oYFifb3wv0zef8T4EeYhztnfvXzv//qZ/9suN0PlVT2hcz8TdJN3N+65N/c+Z8DPiD/AaC3bR6/6N628J631J8CogsDJh4EfiAIzp4EHhwFjosF6gtIGB4C/l7tdCDT7F8IxqAM9tsIupr7ESD8GSAGCosGtuBjkN4MBqEQdlwNqsgNnskJcswO7koPdv+OC5bfEEahFHZaEUqE27nc+62dDqbgwDSh3jyhysDgFI4hGW5WFISMbbyWCfLHFlqECtqIF57ND+pfGdahHTpX/LHFW3jM8SmEW9WHaGVgAvogSJBfGN4hIiZiWeUhjSDc1MWIr0hAIAoLat2WFhCiRRhiw4ihInaiJ1IRI6rFHv4MJNoNXWVPsXROSZgEBtSOZHwiLMZiIYWiRIyi1pRi5EzirszOQSyRyygUk2zgssgiMRbj+UyBACSjMm4AMzKjMj7jM5aANCqBNJYANbICKxwD0R0EFh4eLr6OLmYKLx7EBC0LZSWEMDKLMa4jO5YOKzgAPMajPM4jPdajPdr/IxNAoz4eQh30oz/6YxtYADYO5EDOgTXm4imCDaeU47EAI0KkI6m0o0RO5Nu84z1eJEZmZDyagANwpEd2pEaGpD02I0mSJBK0AUqmZErWgSDYgUu+JEzigX6M4ycwJKmc40NiIkXuJE/ejEWKJFAGpVAOJVEWZT3qIzQiARIUQgY0pVM6pRBEpVROpRCohEN+n072pFZu5cP8pFF+JViGpViOJVnC4wYkYxkkgVqupVo+pVs2JVUSJDZyJV3WpbV4ZVnmpV7uJV/2ZVHaJWAGJqzgpV8WpmEeJmKCpWAuJmMaCmEmJmRGpmRGZmNWpmVOyWNOpmZuJmeG5WV+JmiG/wgpICNSKmNnniZqpuY8hiZrtiaWTIFcyqUFqCRttgESlKYyMoFq7qZquqZv/iaf4FtWAMIxxCZBzmZtqiRuJqNu8qZzwiNwRqd0ZszqZUVxGic2ImdyouRyCkBzPuc9Tqd4juf5VCdWECd2DuR2omQEdOcGGCV5xqd8vph59kQxpOdczqd+7id/9qd//ieABqiADiiBFqiBHiiCJqiCLiiDNqiDPiiERqiETiiFVqiFXiiGZqiGbiiHdqiHfiiIhqiIjiiJlqiJniiKpqiKriiLtqiLviiMxqiMziiN1qiN3iiO5qiO7iiP9qiP/iiQBqmQDimRFqmRHimSJqmSLv8pkzapkz4plEaplE4plVYpTwhfUGCpaSgFA6zAGgnFUSjDUfDZblQVTgDBCnSpmgKBULyBKPCGQoTpmAKFm5ZpnB7BblypUGjpTsDBFgRDMGzBnPJEvgVFJlyBYuzpTzTXT/CpTziqTjSFakCqnqqGnwKqoB4BeEhqT1BqpfIEpwYFbzxQmNIkTjBqUMippiJEnSqDmYqFp+5ErILELGVBKmTBoMIGmqppmrIpINXMneaqThDBFewXTlyBsEaqUtDCNi5qWgFFlBwEsELrszqrsEarTyQF0U1rTiSrTiDrqkbMUlCeL3lrtx5B9H0CsRrrTYBrT1SruKarSZhrTDz/BZgiRbDSa7lSK1DwgL/+67uMq1UsxcDC66mGa7Yi7LmGqrUqLLc2LLa+68NqK6gqLE8cCEjo601orEXgqlKQa8I+7FDYaxWJrMhu7FEgasVy7HJQAcGOLFSk6sTiK7WSbMPmq8WurMPSrLLmbL3yrE7kW8TihDf5LEsI7c8egcqKK8vi7MuubMhKrM2G7M4Cbc9KrdHexL8CrFUI7ckGxS1QwdbyQFXIi054E9XqLMNibb7eq8Ey7bVa7cFm7W3RK9r2BNLuRNHKrVB4bdMu7Nt2kMnyLcoSLkiAK92W68e6bcxCbNtCbODObdX+bcZa7dfOq+EebuZirlJAAtUm/+7jKi7lIq7arq3kgi5CXG7lmm3aGoXqci7qpu7mssTYku1VMIXnlu3QQq7piq68hu7pRm7hTq7MNu7nAi/gSq3v6izIVgTuFuzrwu3UftDgUq7spizgWi9C+K32Ou30soQohK8oPK20JoX4Nq20HOz5zmyYiu/40u1RrK/lIoX7vq/ooi75KgQsYGowcAEcHAT3ripS/Kn/ssTeoq7fDu/SJu3suq5UqG3PUm76sq0Dd+/uOu8Fa+3YXkUAd23+1uwDE20GO20Es67OIq/0fm/2ovDwxq7Xit8IJ0QCn4St2moqcMFBHPCq0kIN32oq/AT3FsUEo0+p7kb1FrGrSv8uBczq9c7u0z4vFyRFH2BB8Jow7KJq+fYuBg/xFWOr8a4uFsuMCjcxyyIuvaLq84bxFkevGEevGleEGcduaKRw4n5wF1sxycDrU4hCH1qEHa+xxi4FFxBK7SJEFCNFHwwyAx8Fg6TxUkSfIBPK0x7yUUxxCYdwC6Nr8GYvJt+vFwtvBXeyJ7PvG5Pw6Xry7wqsRYxtHzTyUnhuKZMxI2cxzzLF77bxZ1jQ946x9y4yx75sB+PyUVBBJnuIL3+yFodyLh/z/ILy9H4xIOurFuswADcXNcNwLAuzEyvFAkcz+orGJcPvH3uzKFcEmSFzMitz1qbzNX9CIdPyNgNrB0P/QjZfcxDD8xEQcxWXc0W083Jksywb8yg3M0DjMz+Tc9yms0HHxD0TCUAH8ypvrT5T8y1swTuDBD0D88v680Dj8fHsMigbtNEqtDa7cudqsybf8TKrNEGPs0gLNBjnLzQj9ORmczLH8Rk/skHDsk6ztEoXs7niNOjW0j77LEmj9ErHNDoXNFL/9CiTxkUzBcj2tCMrBSSr8hP3dEcftDqntB8X9Hkwc0KDdXkA9Vi7tEiPckertLNR9StD30UrdUpPslazNFefDkgf9duGtEYTLEd77xzbdU1nMIdsNWBv7jPzMlJb7BhnNHp08F8nhA7LrWKLdDcvdh2HtVl/NVlr/7ZctzRavzRNs4RjT+s7R7Ypz3M2lzbN3jNqdzUXK8Rk52wAB/KGGDZsizNR2/VhZ/Yb1zY2/3bkbjSqxnVFsPacNnRn7zbyQAVviGllv/QRIII3eAMizLQ3ZypTbEEq1HVvJ/V3g3dug0azSndshzdM07R4B7RTuGxTXHVhi/V5J8Qe8IF93zd+57d+2/eXdrQWrPd4Azhm4ylvhEN0D3h6k7N2L8WCI8VUL4XHQngqYIF3A3aDJ8WFezVn37ZgCziC33WHsER97zeJ73d/bzhzf/ZRULd1Yzd7H8F/f4az1S6N1/jWMnOEK0WOJwV8c3hzh7hZz3eAg3h8o3iKD/85V0fRVgv5h3v0JyB3WQe3j3f4Xdd2YC95gqN3kgO5fHs4lDtUl2c5Qnw5OGO5mDebkqs4k3N5RVj5mhc5lTs5mrO5Qti4nRu3QpD5las5k5NOmpu5nL84aMgenSO5nP+5lgd6kwd6oQv6oAO6oi96ZXdIuja6obu4pB+4pTu6jIe5VPT4eYD6kV+6Ym96pqczpcc5pnM6kXPIjN85rNuuqkOFqEf5j8P5rPM1ric6LyM6qQ+3qZ86qu/6Qeg5k8/2nvP5mUNfsAs7Wvs6q991tK+6sXu4eS97tS+7s48zsr/5lKv3mbu5hzf7pne7gMc6rJM2tP/6USfOuvO6rm//CKET+7Wf+bu/e723umeDu2fUOphD+qRzSKXT+7RjOr4XvDN3yIPLO8A/hb+XubIvu6lPvMDnOklTvKuDBLrfuad/esOHtOIcfL6v+siXOsHf+6YfPL5berbftblr+7arrrjDfLCjPMGzu0u3fKSbus6T/Lu/vL6POsIn88wHva1bfCwDvZxvvJ2re803e8hDPblXfMQfespf/c3HvOpiPcMj/XIL/dDbcsf7PNfvu9ePsJMsfKh//HuzvU1jvNnD+7B3vZH/+9lvvcJrPNPX+NjTutuHdtRnfcnHe9zj/AXb/LcbPtrDvdD3vGIrPclrvb4W/c5nPeIXPr8HuuMT/z7YP7nKl/vK3/ymU/6qT33iIwTk8/Le871JbL5Ci3zgn37mR36qV73Blz3Yf77on3zt2z7tWz7V3z1i4/7RC79tZ/zf83jyK7/xSzPjF7/cvz3dz350P395vPrqb/DyI8XDJ3vxwL7pY/7gJ/Pl5/7T777su349i7ypk371Az/vC77kZ636hzbP677szzn6i//8A8QngQMH3jpyEGFChQsTEnT4iWFEiUcePpx4sWHFT6QwdqSokUdIkSNJlhypUSAkjxhRClx5sWVMmTNp1rR5E2dOnQ5fTpzZM6JMoAxvoRy60OhRhUmVImTa9OPTpi2hHpSqtOjVo0Krxqx6JP+rVqBev4odyxUq2aqk1DYNW/ErWKplzfacm7buyrtu83pEO7WvR7YVTRY2zKMt38AddzZ2/BhyZMku6SbeannoXqWLWWqMyxmm5s2gJWpUWbkiR9Seu6I02Fp05tiy4a5mjdf0Z8xnc9vm6Vugati1cRMHXPF1cYvDbx9/KFw5wcPTT6I8zXw59snbuXf3TlP3brviX779HX1g+OzoKWsnqH79aOOKmzuvf5l0RPPx8d/vf549AOXzb6jB8iNqNqD2ew+49gKEyD0HB+RvqAUl/G8+DBlcCyTqqCOvvATH+47EEk3kDj4CRzwQKRaXUnFFASfc8EEII7TRvoGuexD/uhwp5A25BtO7EUcfL9Twxxgd2tFIGmckiMknnZRyoxSnpC1DLB1KrskikbwSSId6pFLIKL88UssT1VyTTRD1+ovKIaGy0Ms05QzQSjTDTFJJMPvUsyc667RTRkLvxMpNxkR8ycUXE+2s0YQMhHElQeOyVMg8AX2TUr8iPYhOITf1tFPBSoX0VIwwJbLNVl39TlM/GX00tFR9svXWLA2NddA9ZeV0yVjHPHNURTXiMs5iUdXVV2WXxTUo63jtddbeiNR0WEOpBZZPbglC9kxRtyX1OU3L5HXaV9Vd17F0xf0q1AjNbRDdTOWFd1FvuyWX2RDzNRbaaPut9t9nCy2Q/9aJVp2zYIMPjdPeB/ENuMWGcx14pUl/5Xdfjxbukt2QRbbJXVYjbnLee689WUoztc222Y0BfghcbZ29GGOOHyb25tKkffdGl2Pu2efUYmX5y5qHBjpAmP8cd+ZgRU135KqtljnqnB3G+qJ48aQX7JVvDJvhT61KuGiKFRIU6q2JFrjjrOOuVW2FNJ5bYYvzNjsqrd1GWtuJ/cZ58LTxnujutyuuO6GPk70acqtLrrFtug+H++CYU67xaPeEfrpKprtUGnTFHWXcKdTPRhtzqU0Out4InSb4cob0br0gwIc2PSOjyY7zc9prtz3y4o2v3HLV4TzKa5R/J3Nq3Z++9P923DMX/vpKWSee7+6XtzmuxLneW3W5vC+/+sWHP339xs3+fumvxI++Ksd5Ph7/NicHGXnDs9eZd71rnwD/B8CdBc5zwpqWkEiHvQK6rX/+O+DuAri6igRPXw9MHpRi17TOSSxCDcxgBfumPI3MboTnoh/l8tfCE+3vcYIboAU1uEESlnB8hKuhDifowAjqJ33qK5z1eqi9IBJwhjTMoQSTuD2GiK+IHjui+843RCL+UIhL5J4VF9K8GI5Nfibkm/1s5kIzkgiGPJOeDzfnPLGBkD0YNGDoXvcgEc6RhE7M4g1/AjvRAa+DTULhHNc4wjvKLY96ROJABolIFb6Rf2f/lOR20lhGGe7wis/7UiAhprKyoU+RqTMb21bYJFGIC4vsS+IRoEhCMipoiqLk4h4TqRFlgPGTTQylErX4RDGW75Wlm+QwJYPKP4YLl278GiQ7GUcFHlNbh4RgKhfZyz0CopJDkyMio8jNbUIQWx/sUoOkacNavu+EbTzTN83JR2K+E1asoqYsVedFZC4TnyATJ/TqF0teYnKLs6QiOqsI0ID+UqCS2qX5gOlPHFpTlRClp0Ej2k1VERSjq5wfM5nnUHh+FEXyhGb84KhMkyZrn0hiJw+Ds8AblZOlFm3nPCcq05me8yErZaJE/5kSTn6pkX9LJpVgulOaPpSi1aRj/z7X+dMyghSq4BFpHemjS4TytKdOJelJO1rQhPbUlQtdKFKPSlasjrWVRw2mv0DZ1q+atZBSvKpV38rKuWKVoXWN6l4bY0yqNnOcnuQq+OIqN51eMag3ZeBIS6fO+z2ScpDVZ4MSG9PCbq2omfwrUB2rTa0Kk6+hpWtG32pPBDJ1k6UELD9zuUr4Nbaf/hyrV9+K1oWu1YhudS1pzzpK3ia1pjZFXIc8dJix4haPolWucK/I3IOOFrhg1eSuVHtPIx32uYx0qR0Z60N36vW13sUuLZ1L3vFWtLy0rKxRL2vOzGYXp7VNZ4OKO52WnFep313ufuUr1tv+Nr7pRe9nvf87XVjSNrpmVat/EVzWPnIujP5EbkcmLNShWne1Xe0vgMsqvvoa16EVvil/Q+vXyF74tIPVXHVT3LJnbjaa3R2hfhOs4ADraLtdwm9wBazU9Wq2pERtb0xvvNQmfdgw9yXwjEksWhPz75K9vauDdbvbKVOvwT0G64Jl69Eqb7iuaY0yXkVs2SGzF8UHBvOa8ephJJvkuF5u8pyf/MUgYzi1gkXpma23Y7D+GL5aNut7yVtkGuP1wTrOMSBZHDNAk5fP8CU0eo8a3hE+Gr1vhvPPOPrUOUO1zmqMLZsF3eAlE1LPGgZvl33L6i8fmtSCtquEQyznVce60q3GtaHDR1z/TYskzln+9F5Dbck0g87A02s0shMoJEzn19CThnauTV1sz8p4jn5WcDgjDekQdpvSRX42j39NEiUv27vDjqq1hTlmXqeaup3eKmuramUOc/nenaUgtcsn5lHXtcxoPnaBB55b6B5c1m4ud0iC/Wp1E3uqJ75zi/OMWsIWHIDabsm4t8xvmmGbm1S+NYc1zuALnhqRHIcrxhEpbR57PNYqR8nCgc1pCMvz4e9kd7rxjfAi6xu2LN8alh1ealq7euSItjQee330hmY5pRSXupp9bvR++7rcDU96ziHOQpBbOLAWX7G8me1MZy/6TC7vOLpTuPMZlxzprru5B8GdX3LW//3l4tYUzRlu88ninOuTdHty3Q1zKdu7xrMFMNG3nuD/xj3xRbf61Z0OcFsj3vEcLvzX29n0h/AdMbUWduCJOfiQG37yPgd6uqPeLLj7DsZDU7uN2W7AbILu9VP+RO4xr128S/fbQles7PbO93OTneekF3zEofzvzF852az/PVkZ3/vn19PkjRc55Nv8+KcXvfVlD3u9D697zzsE9Fq3vvJ1znw7jz/D8RZ70Cfu+hdLfHScJ/LqmWxo3lf9/5QO9upP/IRM+IgM9YyMStLP7/YM8NivhUxvmjbvAHeK/5hu+sbo8nat8Axt+yIv+zTK+ywP6jJQ85yv/HDt/KTD+P9ET/Ig8IwkcPgIkODmj41qj5uAIwBbSv+MavaWLuQu8PQScPfQTlt2ENZ4sAKBrEl+8N4SUOaw7teOb+4iCQYj0P1ErbVSkAuT8APXLwGrDwTzDQWvT/tuT/o4pPJWKeCYEP7wbOoC5Qmnb9Y+rwU1cPSuEAu9LvYKEA7HzgaZLPwcCAmjkPsEwgkP0QvR8O2M8NqQ79IGccbubgkDTe/o6w5PDgenSQ/zRwYRkAJpsO3gbXck0fY60BHpD1EU8QtlLdEcECr8bQvJbAMFUAUrsYvmEBcXQuEWTv3GsBOH6RON6t1E8RRJURXjz/7OrgevKBHJEBmTT7Lej9Eg0YD/DPEWA+QZq+4SI4QBraUKHycYjycuytEczxEd01Ed15Ed29Ed3xEe41Ee55Ee69Ee7xEf81Ef95Ef+9Ef/xEhAGEcSw8gC9IgDxIhE1IhF5IhG9IhHxIiI1IiJ5IiAXIgCbIiM1IjN5IjO9IjPxIkQ1IkR5IkS7IpBPIiJckkV5IlW9IlXxImY1ImZ5Ima5KFUvJqbFInd5Ine9InfxIog1IoZxIlcdKFhhIpk1Ipl5Ipm9Ipn1IpjTIGoZIqq9IqrxIrs1Irt9Ici1Iq8Ycrw1Isx5Isy9Isz1Ikv/Io0ZIt29It3xIu41IuX8Ir1bJ45hIv81Iv95Iv+7In7RIw/wNTMAeTMAvTMA8TMRNTMReTMRvTMR8TMiNTMieTMivTMi8TMzNTMzeTMzvTMz8TNENTNEeTNEvTNE8TNVNTNVeTNVvTNV8TNmNTNmeTNmvTNm8TN3NTN3eTN3vTN38TOINTOIeTOIvTOI8TOZNTOZeTOZvTOZ8TOqNTOqeTOqvTOq8TO7NTO7eTO7vTO78TPMNTPMeTPMvTPM8TPdNTPdeTPdvTPd8TPuNTPueTPuvTPu8TP/NTP/eTP/vTP/8TQANUQAeUQAvUQA8UQRNUQReUQRvUQR8UQiNUQieUQivUQi8UQzNUQzeUQzvUQz8URENUREeUREvURE8URVNURYhXlEVb1EVfFEZjVEZnlEZr1EZvFEdzVEd3lEd71Ed/FEiDVEiHlEiL1EiPFEmTVEmXlEmb1EmfFEqjVEqnlEqr1EqvFEuzVEu3lEu71Eu/FEzDVEzHlEzL1EzPFE3TVE3XlE3b1E3fFE7jVE7nlE7r1E7vFE/zVE/3lE/71E//FFADVVDNNCAAACH5BAUGAE8ALAAAAAAABfQBAAj/AEk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VB8sSSTDbp5JNQRinllFRWaeWVWGap5ZZcdunll2CGKeaYZJZp5plopqnmmmy26eabcMYp55x01mnnnWau5g6efPbp55+ABirooIQWauihiCaq6KKMNlqnno5GKumklFZq6aWYZqrpppx26qmVkH4q6qiklmrqqaimquqqrE4aaquwxv8q66y01mrrrbjmWuaruvbq66/ABivssMQW2yWvxiar7LLMNuvss9DOiWy01FZr7bXYZqvtqtNu6+234IYr7rjkjtltueimq+667Lb7a3QXRNGEvPTOa2+9+Nq7kJJhfpHQFYgsGfATAxcs8MEEL5kQv09sEcwWTDoM8ZISR/xwMAohYnDCHG+8cUKwPGzxxA2LTLHJDdOyEC0oV3wyyS6nrNApwFxQ880254zzzjkvLCZDPAet89A2n8KQFEInPXTNC62CiDcaQ/101FRPbTXUDGWi9NY5Z6IQwh6DLfYTCY1s9ssjP9wQEPm2fe/bUQDBkCh012333XjbzdDPL43/HXbHCC8E9+Bu03uBQsv4rXjHsSRES8yQt4wyLAk5LfXlVWN+NSIg04L25yXDfDFMXHMtRULKOKP66qy37vrqDCkj++y012477V8/0cUkk+zeO+++Bw/88JNwrhrfCyFftvIFiflJQjxEL/301Fc/PSTLg5n9l6lgn1AW1ocvfvfbe5m79smHubf653/J0AV8xC///PTXL//hCQ2M/kEk71/+senzH0KYdxACFkR/7mufl7x3EET44IEQjKAEJwhB4x0EfOLL4PS28LwCsm+AYWIgCMGEvxF+SYQEMWDzPmjCEx6PhQhhWAIVaL4WAhAhGsxh9GjIpYRsQYcazMJC/zAIxPAJ8X89ROKW1idAg8iwhjFUIUHgZ78qVrGEDZSiuZg4QyVqiYtQ9GKWFoLAMHqwiQRxIAXXuEYLGiQLKnziDc/YxYPIkUtYNIgWYUhHMxqkjHM8jRRTyEc97hGNAyliBnm4JRQORExH/J4ijcjIL4oRS2AMZB81uUJETtGKoKRfHg8oJkcKpH9+3GQSKznGANZRlUvMWClZiSVTCkSNbMxlBSU5yept4ZJXomUwXemlURISTLYcpECUCUgu2VI0yiTFHWMpzGHC0pI47GX1qlklH2qTepFECBG/yYNwGtKTpIimMqeJTTtGk4qhDKUxB9JMap4TnY8sZCdfef/PVO7Tn/RU5iBxqctcurEgcNQnO1tpw1VGMUzzXKY+0znRfOKznu0UZEUtys9/AnSQ5JweN6mUzDCZ840hjd5Jj9lRieKToi8V6EZJAc94WjGipMBolmyJSk7206csBShHherSlt5ylsC00jMJWtA28jKkv2yoPX/qUKlqCadIpepUr8lQhOi0li986UIxScyPVjSlO0xqNxHyw5SulCDj/OZbiypUdW50rNZ050xralP74fSrefUoUIM6WLoWFqZGNWxV/yhTdDK1qRM8KFzjOMh1igmrE7XrRaP5Gc5q1pMgRetIp1RSMM1VIHHV5mkrO9PPEvWdfQXlX7NakJ7/LparZB2tlDJ5W8FulZQh1G2UlgpZgz6VnFHFbWB9m1HlWgmzyLRqV6WbW6/S1jTRxCuoygrU0KZUuFDypluHiNbVVtS1hdXuWh/6Ur7Gdn6zzaxnW0vfmG4UsNtVK5UyVlw2SnYgCUWkever3ynt67LgfVKBd8vd36aRs56Zr33li0608iDBTirtl05LitT20rzoRG9vCTtixTr4k+/1qyyDyz8JJxaxRIXxYZl5XebuNH/9dao40ZpcrTaXxCceapeg60LnrnfBUSJjjUmTXRGP2LshxXCTxBtSDnt4kiA2qpN/TJABG9hne02xivN3yJfKuMQm5jKQ1SxkNOP3/8hGJrBXc0zB/6KWsue9K4KRHF7qLtfH02XsTDs76C2rGcrklDKTNOwlK5dX0Qrjs4IbzOY0B9rG1UWIe8Uc3+i2uND1fbGhMy1oT/tZqTimswTt3GEeS9pJkCYbpbNE5AWeGs5x/jKZWYyaJoe6pYj+ZqypTE5Hj/fVU0Y2k3gbZGkO0ssMVsimU9xpYLs4xqP+M6a1HdCNDlTVq/4enkOsZ4gO+9ZyVnakd23mCIN6wqA9q2jV/QRGd8nYVT43unVNb2ZXGrZiFuWKTV3ba8/41wffLK9zLSXignuXO05pj7edX4YnedZYqnWX7I3mMzf7zSQN64uhffFYy9riff/O5nf7zdZHK+TKisxyXRGOZpKnXK/tDbjA2W3td4ua5s32eKVBzm+UT3rOD38gqwPcUZsf3eiwVojTnaTxEZuhB1jPuta3zvWs+/vSDx60u82cbW6zltwEX3OW8F1sfUM92W7fd7TlXvKEXMDcPLf1p8kO9EqTwgt9B3u3007xKi01TEsP08TVTmrGc7vNW6p6I+l+c8o/PYsLx+5Mpw53ep8c0I2HPJulaFstWdmkcS98ui0fdTCjk/PLXsjdSTjwnvMd3tgOfOgHn9iBIl7cCj17YmG/JMkfWvePzymEO2Pwjm/x7bFnfedBfyWOb+n0pk294ysu/eiz/Pt2x7v/dTM/kNL7XeiCF336Lb179bdf+eTfvuHzzqXEg2nx7n982atk/BtDf93gh3mEx2Sbt3+4ln/cp3pFp4BzV3DZ93KoF4AMWHfdB4A4Z1TE93maJn4CaHsvhn7vB4LJJ4IJSH0lGHb45HtgYn8CJnxElYH9t3sGuIDA1W7M53O5R2FalmcDSIJVgn0bpn0IeIATWHn/p4EmSIRTxIGlVmQGYX7rx34jOIMNeIRKFn9DGHLj9yUs6CX4J4UnCIZKmIVTEoPVV4FImISr14R612sFiHxmx4M76ElQeCVA2GhCKIZrqIY02GXP9k5MWIMeGGM+uIdFeHlWiHHJR3RVeIit/9eBXdKF/pSBeSgQMJiHVEiBbHhYhHZ7P6eDM4d2TuiITXKH91aJmWiEfNiI8meIS0h79OdMbNV8QZeKiLiKmiiIbXiEh7eCwPclX1iIfaiHw0iGUmKGqJaIlQh/PQhNb4h7ZiWKodhSdWglpsglMjdYtviIFyhUlCh7gYiCg8iJ2zh9yiiBulhYKsiFv9h0Lphee4aG6EiK3geJnDh2H1iO5miMuciPquiPT2J9pjdEESiP89iKxUiMrAiQ3HgQs/cl1baLBFGNYYiQC8mQ+0iPFniO9iiL9NaL7ChOineQwniRChklyDh/HLmS6eiRbihW+liPFtmPJ/mPNXmLp/9UkCL5gAbZkyTpbBX1jdIWjrwXjZ6Yg5+YlETFiDR5kw0pjpHYjpP4jjUXjyzplBk5kzZ5VGJ3g0eZcPEmjdqIhZBEkDx5lVgpk7i4lWm5kRqZhgXxkMVUexJZfrTodzEJl1qJk0W5cbEGkl4iiVwSjFRZi0TZlvXmk4q5iS6pUTAJh2FYmKM3URRJJdd4fagIma5oiX+4V4fJjOPYcSXZlIj5dSFIY95WUUz5JILZW0KJlpz5mWWGlEu5fJxxl1H4fGvJl6O5lUvWm09ymQNJknlpmskHiLC4haM4kbh5mpqZkMD5lFDplx8Zi1rSmlpCmHJIm0P2l4u5m9LZl43/qXmPCY3dtZ1jSYc6eUHr+ZbLGJ1ZGZuvh5wQSZfniYNgyZ3Od1+NZVSr6STYyWWvCZ7xCZTJiZbFaZ+iiY+EmJd6KZnp95tlCYFnSaBqiZEXupfhiaFuqaEFSlOf+Z8ZNov4uZ/maZgK14zwuWjWmSUBiiXaKZYmWp/VCZulqaCTlxq+dqInBqHtR3rtiVBByqF6uaId6qEZKp8YSJ9z2aKCp5s/aaRFeqPLKKIFuo6BKZU+NaDuKXVWaaFHmqBOGoKdmI/POYw+qn9kOaQAxqZS+p5i+p1xGaK/WZmbSaTGWZFU+pNWyqI12kBJp3RauiUxOodK2Z1/2qVV+pvO/1ieh3qfRmVhedhW+fZyLiene4qpSuqNAKdz8RORkGqmL9V1pFqqPZCnY5ipjNls3xaoLxp6XIqkR7qpiIqpcdqRQVemDXqmCxls2uSdR8h2cpWZPJqbqZlznvqpOKolPNWcI2iq0Kp1qHqnb7qs/oeGDpd0S+dqmpqXKamFYDql1TqmZ6ijz/ioTyZvK4eplNp2lnps3cqrbBmrA0GvKJasoJquJRp00dqv0wqdqJmCqhmoPvCq2mav48peNGqr8sqboEmIDEqODcuXvtpLwBquwqpaxIqueHmsLzZt75WvOfqEzqqnpNCv0fqvJpmwuMqsF/tHBLutEkecE9sk3/9KWpqqqi05so45cg5KkpJ6kO06rO9aqfFarO+HsAgrECAbWyJ7fPvqdygLrSpLmiy7qv82sK46qA6GsJYlm6CYn4XVp7MaGiWbqlL6oOoaZYkqq0+QsR+2sfqJor0XZsnKB097rQ74lR03taZatWx5tTvrsm2bRjF7XN9UqNM4t1f1sm4LuA5Ltolpro7KuFAbqfPGrpcacUYLm7fqRJ2JrPhqrTJ4ttTqt6UKuRuqs9OJZq2qrVwroGmqp5d4kJ87uFGoqxKLtKVbYZnLi2gIt1gmt2I7o69lt6NLrslIslEbhahLqqr7oQG7nG+ZrQ8ns1BFs7z7XI6Lp4qop5L/+0xme66W+6Rrm2hCu7kXpL6KaqOC64dB2amemre9y7f8+rxcF71JyrriyapaC7s72YLoWZVgG5Ycu36SuxqmC7CzOVhBi63BS17w6rk1u7/v673Sdrd4S7rlyrz2K7X4u3X6W7YXzJUqyqiPRWfYi1zae8AZ1738i8HKWZcEWLnFq6+Yu65oObQaW7TuerQunHxKK786R79x2LwhGMIi/L1oO73H61iHG8DuOMDNVrsMu72pmsAit6tYrIQVO0kwLKXCG3OVqMTSysTU2p8x1rR9ZcTLu7ei+mJm7HULMcdYtxCi4MTUCcFIB8DrO7NAXL5XcrMNhxB2fKponJDh/7vFh7W0aQu0vxuuxEa0iNvDmnrIIzylQ4y888vBkbnAK4vJdWzHiazIajxYKZxjBnuCXltuByrJhkzKpUyaWtwTWWIHWwHKVguljws9kVy9EezDlAybogynHrvGGuzGKunBcRxjxZwQz3yEU7rIhUtPUfzH2RvIN9y41XyysryoWEgTXkI5V7GjQXzEOcy2mjvB2PzDxPzNP7nJotvJyuvFuhy40XwQ+fyW03zKJZbK/bXKRNjK+GTFaLnP7duyuesSn8AMH7gU9+ywj6ypDwy8wSrBnQvLsTzHmdzR78nGNqXM4ArHXCzH8LzRZjzLtMyoUmq94LbCidvCgsy93f+M0L1czyN9E0+yCh30U+rQC+VMvtt8uUJV0Rr9hOyLUEktwwZh00wNuvHLyUXsyfaMxM960vqM1fx8hQILxVsrxVNJxZVm0EddEE4dww97jyzxBU2CywyBBtzwoUwR0as70bBp1MB80cJsye/M0Sot0f4cdCAdTyKNs3vXzId11t7s157H1dTrti6tajCtTYqbnufMf2Gs2Ho8njXRJGhAzgwBCBY810JtvEZZ1L9800jNzijF2qrd1Fqd0FA9n1IdcIXdq3T9oYp91ryMu+/3utcbu2BH0MP3pbI9EJrNn125Erfg0CTcSViR2xbc2zGM15AdzJUctySZ3F2ckET/bNtUndN2adUmu9uxTaT9HM4tnWp+3NrZTMHdfYyZfd5P7dsdjBOjfUzR/SRUACV90N+Ba6QrkMlqGyXBs5nU8wJZkApMtyRYwOC+KSUHPozmBwHgBOFOco0L3uBNYuHTM1fEHWMrMFOdENUGDjzUegoabDROOuG43eFUAOD8bbUlLIaAt7KB/XFT4uKkOeKOteMoLiUw/d9SIuPSuVA8HuFOEuMeLj0QEOPzatyy2gnQTKpmcDdXB71MfOMrTYGfcAUrCxP5bVH7DXdQgj0BDp8r4DWzhmle1NOiR0NtOqI8zEhXAOdpZm+RdHRxJayRtE2GlY1bwuLSZWNZswKe/+oHDuEHX0LoVnVNDaHcqljI/ANOQtZmi57okd6ADEyB3l10ppyLlI4QmeDjY1uFQq6laH50T1LZanmRfG7pAgHoClHqyaroM/MluF7oavd1ho6jViW+MTHmLlXm0dfqOVnXALnmm+7paGqTTRnrG6RYjKREk7znrdfnGK1SiUQ9QsZhpd4ljs5Vv74Qti5mu94QjM4l4z7b0nkLYC7RWMkQ9WTtNoTtcNdTD+EHAZfurFTuYgTwuCXwq2rvtW7qflfvsATTUaXv1N6NFwrvSh592j7r3n7oOufvCHEKXaLxAt/plRfq4ZkJ8a7sffPc+h3UZj5paX6SzN7sIf/sq/878evG4adE65t0BWzeUHp+6agl64j75xcvYxxGCuGuJe0OaARP6oj+Xh6/EOueJUlPVdz1EJzYTNzFU0B/dKkg7wPB705v9ZyO42NPmqsn8lcakIeeq1iPRIL58DLm6lX/PwAG9Dh/8Oj+EByvJU/f637/738/w+J65jtB7DBl7OuG7KTg8GJ/JS8P85fnivLOm9IuPVFF8+IqY9fu86324dteTt0uUoHeEEd/JVP/8WEuEOduU30P9VLfEHKUNSWP8ifpEIAE+QXOJPhO8V7/9bHV+kof+Lyufhi39NOJ+w5R+iZrwtMNoIjb8KyOk7Fv7rNfpJXP7RYv+qTf9H3/BfwGsfdX4v3oZ/wEwTpcboFR4gXK4NiZT/Im7xKGb/hHcTETg+mkwDIwIxGOv/MTARBPBD4hVbDgQIIGFS40iDAhQ4gOIU5UmMVhQkiQKDJEeCXTRoUONYLkKJHkyYU8VK5EuTHTiosxn5xquRChzYE1Gb7k09PnT58rPuo06EfmRZooTZ5cqvToxZaImoIUORGWwC3BttBquJTWloFbYen0A9RsTz9EcQpc+1DtwZwh47b88rStQ1Egpd50OnAkyZdP+Z7cO5cqQkQUv4blSiqmwayR2U6curGywshag43MslJlFoOawboFvOLs2bREBSNMrdqw49euXw9GWZj0/2G/b3XL1hl792/gJDP+lYtwS0HiulcL/U0b9uS+t3FLJ9nZ83HZ1Ck6jw49uEHPKoMHFpxUrXPuOnme7sl8t9HyLSGlp5jpiu/pdqPS344/P3VA3iqLPT5aU242/1pCL0GmFvSOMP4oY3Ah8vSrLcKSBEpMp9HoS06h+SZUyD4RkTPIupVAI2U43dYj0MDeVoOxJge1664tnQrT6RMMv2vuQZJK9HHIIR8r8ij3dquRRiAbtJEiiy4L8gmPZPtwyh7VCo+H7yqMybzzEGxSPdNOS/K9p8B0MswnJbTwwjFxu/I/IkkZELXglvzxwSwt03O/OP18Ys6JvISqJh1jfP9iQyalxI1NtVD8zEcX8VTyqRkbJa3P/sRsc6G93sqtziM/LY5UVFN9Lqw6ZTrzQD6FhO3ASMPDriYeTY1I1+JkbWlLSmH6cs9NfS20TKBeRXPYmkJ8yz4KRD2KqFClZdPYk+78KdNrcSTWW1hjDRSiasMkylBjy9VpGRkYbalDY51VC9paPVOxS2SB4lbRi/ZFyRmAlVlIGYCdIbbYcRlCRIRLVf3OV2wdlhiizDqs8xRgLrggY2CGAk4ZkAXutaYrfiuZqMWwakynKnU7mUPRNqtTtIRryqSJKHDW+Qzg/vzt5pyDbuIWIjsROmc31Hr5rSs+kfboI8zdbel3Yyb/dLeNs87YR4SIE+XrvIgljlM3BSIuZJEV5BUiqlHKROuN1XSqYZ1o0YpVotpm2em6O9yKyEwYEHxwBvbg+omjO5n4ty/A/mIhsMNuKRbgKF8c1rJlunxzzjv3/HPQf7v6LRZDN/101FNXfXTVW3f9ddg3Yj122mu3/faegXxjtbVx9/134IMXfnjiizf+eOSTV3555psf3rdYVnN+euqrt/567LPXfnvuu/f+e+Uhrhl88ss3/3z001d/ffbbdz/88bvq/X3667f/fvzz139//vvfXPz5+U+AAyRgAQ14QAQmUIGeA+ACHfhAAv5iA22AYAUteEEM3q+BGeRgB8mH/wQHOGADrPBgCU14QhQKb4MpZGELh8eJEMawBL9wYQ1teEMc5m5tEcthD30YnA3EMIZMiMDsfnhEJCZxgfiRnhKd+MTdRECIUxQAJ6B4RSxmEX+x2V0TtfjFL8JwimNswy7AeEY0pvF60POiGt3oQwGMUY4jfGMd7XjH2q0Qj3s0oRTl+McSqIGPgyRkIVGlR0MmUoGQKMEfHUlERUZSkpPc1Q7jR0lMug8KQXSkHAUwhUyGUpR2ROQoTfm+YhSik39EAg1P+UpYJrGUsaQl+a4AAyEkYZVj3AAUavlLYKJwlsEkpvVkAANkZsAEu6QiJYr5TGgmcJjRpKbxMIBMbP8uQZfMHGIbjFhNcIYTfEwUjDjNKbxPrIIC2GSnEJbJzRDS8ZzzpGf3uMi7euaTdkRgZz+XkAF4xhAJxdBnQQ2aPDaW86ALBZ0V+vlQGGgzoA5ggi8ZelGMxm6aGeXod2KxTog+VJkTFYAzO3pSlF5uoyllaUu0EFKYbjOgFGxpTW26J0XdVKcouSVMYerOicpzp0Ml6lpyWlSkFuQTJ/BpU0ca0BkmVao2XelUUXrNpjZVogFlggWs+tWOVhWsGP1oVs0K1IBWcaxrNahY2XpQfprVrEu4w0QdUMa35tWc5HyTXjEKCW/IVa5aIMUiOAlPofpVscS8ZxsXu9BYeED/sFmlwDKQEwEmTLQE5HhsZ2mZ0L56Vp+TmGxWrbAQNTSSqxEQbWtF6VbXQnMVpW3qCSDyCQsclpufjG1vFQlb3wJzqbSFKQVWAZGMFAOEE21lcJ2LR+A+N5ZVyKoHANACs06CbxPhAh10y8xeSle8aYzueEdZVp92gAAgAABlZUcLRcSAB3LILFRNal78PrG8+cWkCHxqXRBYdwA+aKq7IOKEGCQ4BnqII1dpyl8I+3C/EU4kYNNLgA4gEwQDaCrDKPKJLSg4wSrxblBJSGEUu3DCKSYkSB8KYMkicwE08CkFLEeRF4h4xAuWg10HymIgl5Cv0wryKUkLUfVmmJ03/4hxSKsAkizoWME8kC8dGgzPihZZyxYcyFV456gtJ3K2LwZAgPv5gBn49ATbhQgtpCxllcShvvAsaZjtjMAvE/nOkhxuPzuwAAUYQMnYpAEBfKo3hVDhzXDmgR567OA9R9p/edacpBXpUHZalwAPgMGfQcBpZA4ABDCdBEi4sGhUx4AOc+ZmYi39avdR2kiwHiR6kfmABQDAxRQAwAwGsM4BpCCkHrhxm3OcalQ/GqqupHWz0SfrQzkbjy/tZ5PZSQMFEKAFAOAwRK1ANIogGNmpZvBEuyptdI8T2mRLtxItPNkBLGAG2H0oETYC4nEjO86sZmad2/3vNa6bhwDP4f8xS+uBGdC4nxRwxdWOnW9UU9nRdsUrwS2+PIEP/OIuPPLBZ+BibE7ialGGeL6dYFgTb1zlxcv4JVduQ3USlwZp7qcMQOLmko/7BWOBBGY1y9mXB/12LQ+g0E3YZ9rSYNT99AZIFJ1zZHNBIZS4MjchaXSsu47oWU8ipokr6n56mCKnhnqqqQCRTZLUilxnO+i23vYeLgPkpX0AvZFp442g4eFlf/PKFqJcHzMb7oN32NsJb0NqExeiVWAzQ7Ag5QqEAAczoDwOElCBfN9rIoZ4J2ItenjQE8nwoUfhJ3qq+IfaliKQCIaUP2CDHITgA7MPAQlwMAJkQ2AsFMH0U+H/WYL7kl740sr48FNocNT3s2kbebqCD2CDD7x5BDiIPqplNhFbbxXLRTR+99VWfO97EKvJZ2epN0JyBVdgBrhf9AhsAIFFO4FQkCjFQ9GK2LWHX/8ZEvj+Mxhz8sOmytoI+NKxBEgAZAsBBJSyF/A7hjg9fwIo5hI8/wu/0atAB/qEuApAZDIwhmi+BFM/zEs1CJgB+NMxzYMI5IOoXDK3z8PA7rtAGEygwOJAZLK3jSA7ETuAHMi3AxhBBesDkBg/n/K93Qq+GQw9GUzCApI7G4QB48q7vUswBeS7GLgViLC1rJIpq3swJjy8JfxCAeo4DsSAN9iIx5MyEggBvsOC/8ZbiA2Uq/trtUUQQ8ILQzvUH9N7QhiwudVrvTervbLbudWrQdqSwGXLQ7bDQ0XEH6Z6Qm+4GhAUMRWYgbKTOoqILNTTPqvzqkY0Okb8RPohwgAkrPNLNRw4gJw7u40gQ8Uzwn5DQlG0uFCcRfbRwrsjAgzwBgyYuxorNoYoQFR7vRPMNwdciDHjQC7kJm+yxYurRWdMnw08gVKwglUgjljwL7N6MuYbNx4EwlRLwYVAOg4UhO/aJVeLRmmDRnUsn1XQxaYDiSt4RJhasxyEuA/AARZQgdn7AHBMMAgACep6QiIIBFjwOagCunZ0NnZcyO/5hDecCIjUxpA6LooAhP8pRLYPIAGOXEMpC4aNwMXkw7uCoDpzYy2HpLWGTMn6McSHMj+KSEMrlDL5I5TEK8MzVAgo4LddUiuWlLSV/Mn3GTZgVAh8m0kG3D3kcskAVD2GALyJagMKFMoiC0qqZB96ZCdviEiD6AOklDJxXIgVDMDlm4goOMdVSserTDGrXMv0cUUYwEEo+UodY0WKIEWIagECaK+sgknkooL54slVAj63BLK2LEzzYUqSnAhhpMsE2wKuJAUADCleUwAAELamGsCxU7ByW61vQszYOkzQJJ9+wgCQEDfHjIFUuLc4fCi9zLANyyoPVAiMnDIeiAO07KQNyL/RNC/R7E3vQT7/P9zM1IwBCECDjWBKdqpMyfIBELC7kJLLiZDJHZu4CQTO8fpN7NyexEO0gqjN4sTEiXDCvMQwdkq4GrPI2woxOKuyqgOvF9zO3tJO+cQeTNOCyCQF6qRLJwAJuIRCAFCA5sQmmoMpM9wIr4y4wCQpWazPzqJPB62eWIDCojSIo0xNRThGC4VAbNJLvry2AoWo4ZwI9FNQHnjPXWICL4zQx4JQFp0eGbCC/EzQ1AxLhchKACWAFJgBXbu2pQupsmyz+Bo3KuOBEguoDajDF10sF11S5jmtUyxOIfywgexQHUUmDwABA+g2GBiAD32oUjjNnFMJ6wyo5nLSvGpSNMWe/8Z0zOvLQpDLUlCz0k/r0gGDKM3krrKjsgVD0VU6tzVdKzUN1Oop0QSjhSzIyHzDgquhyKyKtxRQAC7tJyidCPDku31jUEL9qkHd1OnhgodTEVigUYhrwOQ8uF5TuH5yyun8SolTNnhqRk9Fqk6d1eZBg8fTvYKgBUVNNfGciLGUqzpdOPVkiAt1VVXLTUdSS1ttqVptVubJipFATYizy4n4T7MK0ZCb0eKMASFsA8HspKiCVqpqOXK9H9YrOw1VqsmcLA8wtJqDsm7N0JL0004C1HNNqWfNV+WBhWJUMFrQQbAEidYULKV7qEikCFjoVStMwZ1UO349qX2NWOP5BP9DjQFRpVaAVEqI8Dra8tJ+MsVw69Yp/bvlmqmppNiCmliVHR72FLGA7MqPJBSRdNflrNDQWDQI6Md/RLY3XQhWUNY/YtaWnSeWLdrf+YRJjAGQLIiLlb9W5MNKhQh/lTIVyIEZ6MgcyIHqQzZGXb1eQMjfS1mkFaejLVvc2QJSrUlSeFkFM1WK4FDys8e5NEAbCIF/hQAcYMNUI8Sb68zt+0y0raWzHdzbITm/vQWBTTAbVSocJb9iHUe3TbAEuL03g4AcWMBF+1WKAMzbFNo54k3DpabCHd3aUVsuYDNaaL6SnYgq5UC/hIhJfD32u9xUXDRr3cwiLVN4OlPThab/0v1d4PkEUL3CkPRF1IuWKBUxj0w1FcCBf00wer25hyvSI/U84X2m4M3e3wnY/HTUAJxNg1hYHRsBExw3G1BFFDwJjZ2yOLArAQAF7gWm7Z3f43k3GxS7iWjfAyCBfBuBf2xdiZxcHVMJe32kFbVfU6pfBS4e5FW8xYQIQNSxKuS7n50IUn0zEgNdXlLSBh4lBv7g4MFWxeNGq4heKtTcnPtaeSXSRoNVbvJdEaakEJ5h3GnXuc3Pi02wD+hBqPNbAhxSIk0wK3NBG6Zhcz1i9iHHAIxcoyRgEbOBno069t3T2wxXR/I3JTakGt5i2PHYVX1gUnO6VDvAVTyJxS25/1elOMH14izqYjdWHfLEphOYhHhcBhJ+MZx12txL35JbV9pkWIgzUg6eIqKNYzSCY0Q+nZeiAHiciFV4XIjaSoUV5BDc28w7if2cyfmyq3FdZDdSZFAGHQwIUon8hCoQ47gU03yDgASwgQQIgRBgAfWFWZI4VrqEAJPkKk8c5UROYl+uHzsorj0mhQmGOAg4AFkOgVpWsAuW3W6VmYdNqwYNZv0CZmt+nwc2zdVDYaRk4eV1THCGSpTNZiwSZXOOHUlmVYjY4ZmE240g39SEZ4MI2pRLZydCZ3x2nf/0TlLAufCs4oBmiIwAV80i2322IX1O6NRRTvzsxuLM3Yk4Zv9KXOYD8OY3k+iFoATVClyG7qGF/mjTWYZq22Pi7dYYAGSDgAQUDgHY60gbmAG+RTYsvK0iQIJCFiKfFOkaCmmeBh2Q+7ZK7tbGrQgdgwDb69pLJgGMZtz8JIUm4ACp7ujeJaifZiGfvurOoUjpPLBujdmbk7KtxegE8OHL5ViIkAKpXus5yOkYCi+tPqGsjuvLwSqGIxSKpstn/kAdO4AZmGIFIwEVFjHOhQgGWOu1RoESwOI/il+69qC5fmyH2UMYwID5a+o2ZJ00xuRUe72e7U+Q4ATEHm0OOOA/ujrJvqDITm1V6cMWnmeVLgh5VjDzxewEu10Ro2eIyAQUIO3/0Z4DxvakE2PtB1pt4q6TpfJngE7NwoaITRZEvivqgjAC3/Ztqo5hhD5uATJu7R6SVQC3iVhapNRohoDiCoY6AYYIYKju6m5rI+7uA+Ju+J7sNIYAS061msbgQBxsiGvajSgC9q5uxQ7uKWKC7J7vLcJmBPeeYIjerWjfzHtqUnDnETDrksOCFdmIqA5w9kYB056i+Fxw/pFvEa+TjMBVBVtNPs45XaVeVIO+nAPiiVBrDudw4O7JEh8gEs9xUmnwkq3anNvrhYBwBYNuiEtdkDjsGudwxb7XauZx+9lxKPeRjICFldlkZINa2clrNeRv3CUJ0V7yJZ8De0XJKd8f/yk/8zohYPtGNRk/4XFzZa4dt9jmbTEX82GwAH4TgIxQc/1Jcz/3kQy+QlogcukmBYstORUggRzoyGZmXJKg7juv8SYoCHJ2gCcP9PYBdE3/jYt1wxUXMfJeiOWGuBHox9oFSJJY79FeAQCf9LUuAqANIjPv9ChXcFuvHl7VMb+dbQXLb2guTv+mCAkg7QsYAiCAdakGhoWAhLDN9QQHP2i3nosVz/bNAglPY6Tsz6vZcNL2gyEIgGK/cyOYiD6f9vchuoGQcHQnnkRVMLusb7Q2tuJ8c4aQgt5mbzgYAg0QcxTwmHa3n1xRdzAL+OFZ3RiA5wbXMSFXCCJvWJJQ8v8Ab4AZGIIGqHEgMPhbJ/ijsCyNT54suJcTRz8t/zAonsn0ZogjWPIAuAAgCPdX920G+Pj36SKOVyiad57VbUDWGXSkhEyXyPcAB4IAWGsNGAI4qO4Dz3nvufk8YwZ2Z/rfsfKTcGcrVPGN2IMaL4JEWAHE9oQL8O1Kl/rzgYXocXpZI/vtadOvPE6QYHUOD4J+33q1Px+077+6v56H57vmXohxn/ghiPkAZ/a8V7e7hzZ1KHzq0faZHHWD8PYAR/YlL3fFt6fDb7llmPfKJ55LpcvppQh8r3ENKPoa//fN1x4vu/yWc+LTFx4sn8lDl3j2NoKuX/KMb33ssQPVV/f/hsP94fH1GHACWrBtnSWJla/xAJh7Dp9536+euth9jm9+4Sn0t92910+1hieFTBD86t53MZcb6Ycf6I/+8P8d1oM/FTnpFR4dredwrr94Si9/56kFdBj/m5d/38mIewF+ZAOIF7RIESxokNQpDgoXMlyo4QeKhhI5FMl08CLGjBo3cuzo8SPIkCJHkixp8iTKlCpXsmzp8iXMmDJfPqlp8ybOnDp38uzZcybQoEKHEi1q9CjSpEqXMj3oJAbUqFKnQuXSUcJEiXwiZmUIrCnYsGLHki1r9izasz7Xsm3rtmbauHLn0q1r9y7ejsGoOqEFgSpUKh2jdC3clQGkvIoX/zNu7Pgx5JBvJ1Om/Cky5syaN3PubBLSX6kvYBHEAngLRylcDbNWiMKi59iyZ9Ou3RhWrMq6d/+07fs38ODCUWahyuUyqeJTsyDXyKA1dA5RhlOvbv06doK8t3OHm/07+PDizdKiKpggrRdTIZDeeCR6awbj59Ovb1/pp+76ed/v7/8/gAfRQsVUAxFE4FRWbZRJEfCxdkqAEUo4YYD7WUgZhRlquKFskAQTWhYEechXR3s4aFgTHKq4IouxXfjiWy3KOCONZMGSxQsGQbIFgjEIxFFCJ3ZVUY1FGnmkWDAquRaSTTr55EufcPFXiBxhJWRWX0G5JZddigTJkmH25v8lmWWSWeVGhGE5EWJmuvnmlmLKmROcddq5pWprSoTCL3f6+aeG+c05qE2AGnqohkboKdF0iDr6qHiEStocpJVaip2Jiy4kwaWdekobLJKK+imppcr2nqYKQWgqq60qJuqkrso6612ZpMrBHrTquutYsBLKK7DBgnWlnkQKeyyyMvk6aLLNOgtTpnoe8Sy11YIU6rLMWrsttxyhumab3YrLbbaDUjouutXauiaf6brrbLlzvjvvs8Se2Ci9+e4ar5z6+gtstA5y+i/BrILJb5gFK9zqtw6uujDEliIcZmIRW1zpug7mejHHh068ZMchH2pva8aKfF0sJ4P1sZIquwz/5y3PQcfAtC8fJArOgegYCM6ijJTySbGskhEkdlxxUhWT2KwUyzAu/bSXRzQ4UREMcPIKpDzjfFHPgVRcUiYkcwBESs700IMyBylzdg8jTVKFSbHI4I1GiFBgR0lVwKA01EY1/WLfgT+ZSbQr7HGEFEYCIZEEsJm09tkXsZ22SWFnRfZJZqOtNttuwwD3SMvIAAMiGnkDAwWgg/SJ3nsLTtTfF74++5GnaInk4hM1fhLkbR80+UkyX5752ZQX1Lvnn5/LkdwwwODN1wch4rzyILXuOu1AxW5h9t17D1PuWe1eEvK/F2+SooZhTpLmxhNUfkiTUK96R6JTXzpGkJw+/79Hn1xBPfa+R5Pt6UeABjzgSMLXlfGNBH4FAR5J0scafHFEGV5wBgad4YKzOeNmbPtg5DgiP+qVInoZaR71oJeR6QGwCss7yBV8AEC+IXAlBNSPCWuoQx02rDAM3IgyMojBDZ7NZwYB4QfdpxEJtsYIHvECEjnowSj6biMjpJ4IOGI/AOLvIvoDoPMwsBE7UACMNNzhZ27YHTSysYanWA1rfpiR3iHRiA+kohIxwkToOJEjmkNiBw0iCipWUSNXxKJGUAhAFWLkf2CEQRYbWUYztvEkauRODiupyb69UWCOmyMh7UgQQubxIAqETx818kcQBrIgg6RiR6zwSEhiZP+LYOwiRmYJSUR4g5eIQIQxJknJTY7kktshJjI5CcfoyJFzVBQlKUi5kVM6KJUYWeUHXXBBIRKyI/t7JBEmIc5xjm6WjMylLtP5SC0kUzLG3M0L2ynPiHUSS808HiGFiEFpZiRIerrdRbBJyIF2hIXqPOjnNoJQhJ5gnh55524cKtGLLfNEKQLlQDN6vowAQ1MAPYhANYpEby70oGe8SEnV2dCJbgSiGGIpTAumqYti5JUi5SdGOrqojxrEDDcdKDQvYtCUPvKkByGqLlca04u4dDJLfWq+ZqoRm/4UiaUkiE7/qRE6VvWDQT3IN5E6Q4WKFYxKhap2muoWtLIVXVL/zQhVuwrBnHp0q3KtI0eGWtYAonOvzjsrVHGjVrYAra2GtdZba3pXEJpBI1ldE0/xuVi2fdUgYd2rUQ3iV+oBFq2DXQsaDitaaiWWa5NlWysv8lgsRfZ9py1iXjfrvMwWRLYw6OxT3/BZn4y2t80q7RRPm9qDrFZIrSUFV+9a2YJctqy0JYhtcQvV3e4EEL69rrCAK8jX9mC4BinuiWqGkeTKdbkE0atzybpZ6T6VujrBLnx5pamNKfa13jWIdiV7WvOSorlifS4pojta9+akPfE9cKuEhyX5wJW79y1Ifl37Wv6i97/q9St7l4otAj8BwR5O8KIYXF/hbiTCyOUu/3/9i1QAC3jAHI6FgT8s40spWEgiNq19S7woml6EvF2lsG2f+wlh7jXD7SXwjJPcqRqf6MYH+YKDdawnHjtzvxxZxUEp8ACTbuQE6uzADDyg0uu6N5NKPvOfmOwgJ5uPxBppyAo0IOc501kDF5AIlQ3i4wLsQAcz+PMMdLCDAuCVIwcdwAKIXFSNfMLL6SQAAQAwZt+uYrdDQzOmD1XjC9S50ytoCJuPSMUJLADQM7jBDhAASCkrJM50HkIA6HznhuRZvx9EwA1qgBMF7OAGCgAhfwOcTgosAAQDUCeAHT1LGizAA81Op5GPvNtMUzvNDeG0nP/wgyE0oAndbsDUFv8S6juCsAAGWICq2YaAPu+AlayeSKxRZNdy6yDdSEQAoZPYkS8DwNmKHmtGGq1LHwAgBTAYgKSTel1AAGKw1X74ndS8kAYEwDDjHiUSDdDuKBbA3lJ8c2HiXZhaEySuPdjBBKp6Vc0+essAOLYuk61LD4QZdc+eZbQ921SI8/xNElcIxS2+ESROQAf5FumDCWIYkXeF5KSIawF00NWV11aXLQCB8/wdc0YrG4wpSPjBwW5W7EICDbl5Z2F7rvYu/ZwDQS/MxaMJQh2k/KdJJ8XSNSDvBn+wBjWY+r51CYIWUO/lW9dI16lHbBoo/uZglMGB32mHGK+98k5q+9sPM/T/W8+gq3fP+95HfDYD/FrlgX/kAwgAQK2vk+uz7ADWAYhwXR4YDHa4JOUtr3sjYb7icN8822qwAM+/WyJMz4rT42oAj/egAH5//t/1behZAiAnAOiADMeO+FkSoANgpAAB/g0DBG94e2DYPfqR1HuhawSENTAA0aFfA49/PuR6H/lUQbj8csu/89K/MPWwXgCq3iOxl8CBEQ0QIBgNAMyBEYJ9AhpsT9qlHwXOSNsZwRCwX0a4H/yBEAJ84AcuQPR9XEYYhgb4XtPl3wehXEb531xpxCwxIPV5n/ZlROLBAAAQAAjsIA+CgAIk2iPJ2Nk1TQUWoQUaxgxoIEYQ0dkU/11GGcAI9oALFF9DnGDo4RjbTEAHEtIMHN3mTB8AEZupjaECcpbrrd4C0IAaruEaGlsQfhgacMPEgIN1GaEdskjbcUAS/p4qfVABdOFAQSEIUSFDWCH+8R3b/CHzgdAMeBzVQRcYdYDYgREI0KAZbh8ApUADPhKzKVqSNRy/vEEd3iEpakge7uECbQQ2aVwgRmEhXYTYFCIKZsXFmdwOLIAXMqIjnh71EMCW6VIC1uBFHKDzEJv4UY8bAlCSXcYQwsoEliI0SkjATAQqdoUqltsNLCLbCOIHbUTbGaLmIWIiLkC9IRGfGYAXPqKwUc/VHVT3AVCGdZ0kHlQnKiOa+f9K7kWjPv5HEyAha1yjBy5A3flhr5Ve5zhHYYAjLaogEvVaqoFgnw3kC+YPkVXiQXVAGWbYIfXbQflAB/yi82DaLZCCpOTjPp6kffRjYVRjVgBkuRkA6YFgDejAFnYjQnaFQrIJQ97bDsCkxk1ALm5UlyneJqYTDQiTRopV9lFPtckLSj4lgKhkV7DkRLjkvUHfBGjjKx5EHrLGuEFCIEQZR9wgUiWlbD0cIMDC7ckOVLYlP2qKVS6WN4YY8E3W3REEWRKVWW4Wz8ECaXRHYkCCSbolYX6HVK5JXN7VXOpJ3InlUK6XFdlW5UGCYFZDW4ADMyTGKBYmZ9LHYWJJYsr/1WKCS10u1l2SQl6m1F761e7BQlpSJmzGJmWSAiCMZGfeZn18ppCEZleN5oKV5l2dZmqW1GruFW4eJ3IOh26eCG9WlW/aGHDKlXDKVnGWVXJeJ3bOxnI6CBBx13M2WXQS31hSZ2SeZXaeJ3pGxnbCR3e+1neuWXhW1XRCpiFJZnreJ37ixXpGR3ue1nvCR2Pm2HjSZ0YcknHmJ4ImKFrsJ3T052T9Z3QEqJs9JoaVJ18qKIZmaFMwaGs4qFzeJGm2n4BS6F5BXn3KFt1oqIqu6FBw6D/Om3+C6G+K6IRi4oUWqG3hEovuKI+uhIsahocqpoxCJ43aZUcMZ0lZqF+l/2iPNqmTksSPFkaQltcSwWWRmmZHEIF9ZoSKEZWOPimYhilGUNOJHJePVdVyRak1agQTLtYUitCWYkSFIRWTiqmd3il4OYiZophGqGlL9qF7wql5cmmO3qmh2mmewseeTlifWmlGhFRvCuqNyqlt1emhXiqPJmp0HJfJUWlG+GlVAmqMKumBEqpsfSmmpmqGaip0cCqffqqjXpN3Sipr1k2lqiquqiirtoarMiqsLkpz/lRHGKh1mk6h5iqyJuiuskavWtmv6kmw3hRGsAK1ssIiOIIQZKu2bmu2ZoC3fiu4emsbtEEEjCsSCAC6CkAZJAG7tqu7sqsJOIC8ziu91v+rvLZBsuYrdi6rYTTrZIkSJVQrKxRBCRSsEhRsCRyswaYrwzbsHJDruEZAw04sxdqrxV4sxmasxm4sx3JsG5iZvoZsNAostVqAwiYswiosxU4sEpRrG5zryq7sBnQszdZsx8YrzjpAzsarzfasz/4szeKryA4tSgKt0e6sziat0S4t0zat0z5tx34s0U5tNEKt1V4t1mat1mKt0FKt19rh1oat2I4t2W6t1H4t2lJg2a4t27at22Js16at3Fre29at3d5t1p7t3O5tz+Gt3/4t4NZs3PIt4VJb4B4u4iau3hYu455Z4j5u1sZszEIs5UaATURsxEYAyW7u5lJC437/rtpCLsdugORSbAlULuaiLrlCAee2LrWSxWyCruyeZOlSrOq6LO5mruu2rufOru/+rmbELvAOL/EWr/EeL/Imr/IuL/M2r/M+L/RGr/ROL/VWr/VeL/Zmr/ZuL/d2r/d+L/iGr/iOL/mWr/meL/qmr/quL/u2r/u+L/zGr/zOL/3Wr/3eL/7mr/7uL//2r//+LwAHsAAPMAEXsAEfMAInsAIvMAM3sAM/sEE8o0hIcFOcAgNcMAbTl0ngxEHcREoAAQZfsHfwjjKUsI5wMAmbcEEczAh/BAWDxAtvxBYEwxbYxGByRAuTxNEwD0rE8EZ0QhQ0QRBHQSfETQ+XhBsI/7ESR8HDlIUPd8QTL8UM13BN3PBZJPEQC3ETw3BKRPFFHEEWB/EnlYQHG0QZowQQL3ERnwQL53AJq7BYePFGyLGIBEMWpMIdZ4GB2AUIh3AOA8sZF0Qgg8QfE3KHlQQWUIEiKzItWPFHnMJO+AFKoLAgF4ol8cQkW3IlazIZczJJenJHFPJHiDIO48QWxFNeycAybPAht1QrF9Mrg4Qf8AEt1zIfSDJJkHIox/Ij78QWw3IOU7I7sbJJ8IAxHzNM5MQpu0QiL/J5sAQk68QvF1QkdTIw48QKjPE1dzAoj8Qs2zIt4zIre/IgPxQvh0Q1y2k6j4QIoGop4wTIdnI5Z//yTiBLOc/zLp8zR/iPLr8zPotENEfyJZNzNxvymOQyQRe0QcfyP2eEQjPaFfSzQ9MJSSDCQ2vERX+yPm8EP2+0RnwzOIfzSLAwQnt0P/XENC80N2c0RrA0U0m0RhwzMg+QMNtQTaNEQEuzSFi0SWM0TJsxT2TzQDO0S390SNeyOJd0MBf1Jltz3fz0S7vzRmSBTPMAargERdv0QfPKPTP1Jj9BPL80VIu1TVz1SeS0QMvzUo/1SvOWWrd1T/tzW4tEQ7e0V6fVTZj1Ttc1WYf1TYT1XIcESB/1LW+zO7E1Wuv0WwP1XWt0XDM2WJdEVfNAMpsyTTf2SftESq/QXf//9ULvhFAv9lefxGAfdVLT9SDzNVkD80bw9GMztlRrRBZkNUvQNj27NSCDsmqT9WO38WvzNltfRGKndUd8Qc/gjBkMMtuYwXFvjTm3hUf4dk33xBdwhChgMmTnRHX7tEv7tk9PMQ1/tSXXBHjrtZzeNHdLNHrnz3pnRGkT9mlzhHeP8m4TxHArtmGLt1K/dnt3xGRXdn+rdXBn9lpstlDVt2PzN1uEdn7j9W8fxHubtoAH9mGPdUO79m/fhDtDAh7j8QhTtUxfNS10eB6PM2YD91abSk5AUQhld4A7uAfUAmDbNkY4MxVggXg/wVXbxCLjeEdkwgrESD7Xs4ur9n37//Jzv1eR1/VW47ZdqzaN57h3KDNBzHaUFwSGw3RO+DU8DzlURzh8V7iWv3hBZMJbGPjxYLeU24Q6Jnhcb7kM2/hxEMR/4/Uiz7krnzGVu7lJ84gz43lW87gi+7hHmLlbaDNn7zace7lPMHieK/ma/zSYS3iS23aKAzd9P3SWZ3pNSHVVUwFyWHkZQ/pEU3JWi3pRv1SrpPilo7gWXblBfLqUO3hGA7mqpzep83lGHzlPoLmurzWR4/p0tzqt67J0bzQV6zlFo3o/Z3k/5/qTN/Sxf8Skh3l0Qztc/7StnzmjpzaxF7k/P3Sw1zmfM/qsk0KyizukBzqsHwSQEzZhO//6U784tqN4oyN6tnt7sG9EtVN6uA/7vpc6X7e7szO6VJ96Ve94u6M7u58xsz+2brgKq6v5o/9zwEf7CO/5w3PEtt86xls6xWMEr6P0v+v7xed7Qp/8mgs7Ka+7ZZMCFyy8s7e8TnD5otu7R/S7tXf7Rqu8uwc5ZaB5k3/7ygu8Z2vEFlQ1mpA7iB8zmgh7jit8gCe9TKPJqS88Qbw7vMc7vhvEzFe8Tdj8ZMi7vQM71uu8v7N8ymO9z5f7vPe3Thw8JW88nVd1yef4uZf8WrHKxLd9pH98Rje8B39Cuutyx1cG2AN8vds3bxj40Id82RM15C85Lx87KRd+K7+X38//fCFPPspXvucbBNrvvEZY/jmHfpkDfWU4fsg7udqfvt/nxNLbfZUrvbkX+yFj/r9b/dxjvdZvPdfnlcqj/q8veNcX/+eb9OinPeCvPb0P/+KTAucbvU3IvcMnfEGQe0bofrHn/evvfakUEM8/gS+Vvwz4vZtPcR8osx23u+pHFPVHfEZIAXckTvwjfuLj//3XRBcAxKRJXZ4UNHjwCSmFCxciNEjF4cM+DhlWVIgoosEuAglmLAjJYkWPBTcOHBmS4UiVB1GmHFmyY8aWCjOtWKnyVMubBc2cnKnwJUeVIFtucbglmNGjwbDwcOo0y09ST51C8IiloBOKM5UeRLpl/yJCpFgR/qzJB21atWvZ8lmRaSZGjzCH6tzpccXMuz5R7vWo129EqR4ReUNU+PDflnIz0iXckmpkyZOf/nRoNWOWVFkEzzzVFnTonFJJlzZ9GnVq1atZuwy81fLrsrFlGwRcu6Bd3LlRXgj9e+0F3btpEx9eu+hu3ouVJyyO/Dbun5Ca/7xQvS/257K3v47aPTD48DN9AzcvnLnyltTVH+fu/nV06PLfo0TkA39+/fv550cEmbIAJ/upK+nIM++81hRckMEGHVSwOefE22uw9rLbjSiLImypPARDQy+kDemrL0QLNdTOvuYyvNBA+MYb8cXeVGSxRRj9WtGiLQTc8f+p72ykkCsUQ+rQw7ZADIkx3HB0rcYTjaORRCebLPFJJPu7Esv/UOKRywmB5LDIDx8ck8wyzVxNRC93qrBKKedz882KiAxTrSNFEhLOKO9sk6EC47QoyT/zjJHKKStij0858Wxo0UH9UvMmH1189Mcve6PTyLgaJQVRQxlN9FNPgTIRyvgWwxLV/bQMiUseCdxUoTkx5cPOM229FVcH06x0TUhX4vWmJUcllSFZMa01VFGHBXVZQZt1dqFAZROWSWifNRXYX8mbsVBlk52Wq1YFlLRUQnOElRRj6UQ2Wm671bNaeL/F9l16y6XUvlT19WFVi8QV0FdtwZy1zlwNPhj/4dN2ndTSexveU9SFiyW4YIcfhljZTf2Ut11iHb04Xnst6tTadDeVuF5zMZaN3JTxtfgu6yhOi92LNiWZY1Jg3dnjlUVm6L59Ue23on8DfLXnhdQNs+aEnX76VpQ/jjlgvlzei1qp050ZrZq1vvbneVUGe+yOMaxaMYapzlYl69z1OWy4bwzXaMlanrrX5JKOlWtaNVWOWp335plZwQsnG+SLhB4awLojQzvtS7luGurKLWfwa7Ffhvkmtq2We/OJJ1d7bc47J/30kDaO2+a9ES/9athHRve6pDN/PW/TVbobdNl79130mZuWNm6cWSc8Y9cNVzboxfsjmiHHJUP6//Cli6T88uy1N+325Uv2Pue3Q47beg+9Rvfrk9ElPrDAcU9d989jz31I8TUPff5g6ZYeKja9Xb1sfBtdes4Wv8jhDX4IFFj+FmhAmZzKec9rHP94ALkHDkx429PgBlHTPXSB73i221T5EHQ+16UvaQDEH9A+iD7XGS+AJhOh8kAYw+bwbnwrvF/iBJhBAooKhjqsoRCR9z1YNS+C+oHeQihYmSC5joQJ4uAUqcjABjqwM5474O/0Z8W2Sc6HXpQfFxNIxi+KcYsVYd/ctHhBLMIGdVdUFODeCMc41qUoTeQBDndIv3NBsW/Ds18fy5hDHhYxZ++TY7SSyJ8lKkSPFf9soxuHFMgqXvKSHlQeIuOmtSgCx4SHQyGzVMhDUqzRlEM0JbqCaMraMUuTolQOHxV5xjrOBoMUE2TSWgm8Wo6RkIv8ZRrNCEzFNVKJE+Qf9bz1yd9gD5PRTFgsvaVKX1pzJ1kboSVvyZJJZhGN4CymMVtXwDuSE5uFHCclLfJKJXXTNv6rjft01ERaplOYCinlNbc2wBTREZ4SCqcd1ynOghJUgbYEFDKTuSU9WtCgcuKmNCl6OWoacXAzZJYzxRRQgQ4UocFUaJ/W18ITvpB26qOhC3dzT5ZWb6JIuhknA0hTIQ6TnUBjqH/OScyF7NOPEvVnRYnqtIsmEp8jNeT/XbSZNHfKJpTeGmXESgrQnuZ0qUE9KC5lZNWtcvWqEaHnLOWZSKCqU2kxBdQgcRpRkZLTpqk8onIemVR0Zu6pr4FmUfn6oKOyrq0hDSxYs6pVGeImqiWbKrTOms9TmlSWh+ulYWOl0sMN1pthdYhLTwpF5eySWZNFq119SlqsYjae3yQsC3dTV3Q1VqnF+mxfaZurv8bQtG5F7Uc8yqHZ9la1q32rTzOHSqZCVLjDPa1ydVtZrxZ2tMx1yFhbWlbAwhadeQ0MaN8Z0OCmFqSZDS94vftD2bi2s9X7bW3ZW6bb3jS3go1vcj253oTGVrry1VhVL/vSkonWsdot23tX/0lW5Ip3vORtp33Xysu4XvPBlN3tR9VIV80mV58p3c1e29th7n1wvghOMIWhi8f7GlPAe0lsIhfLseKyNb8i/qqCT7zcw3a3xjaeMHVxw9nDYbe0N4bq38yZY/1mtHCQZZ6Fy3thDAtZrx6WMuZArGRrWVZUKb7LigHb4rgB2cbGlXCIaVxidAIYv86FZZXTWxsfS1XDiCUyECM82jo7lszLkWlrnVzmn8a5Nhye8qCNLN8Y+/nQei70QZq6UQab+a53xu+Ln7toROeZxDNW9IIrPeFMa/oJPHazdWMI5uZCebtznmefNw3p5UoanZhW9WvQG1n1bpjQue4gm/uLZP+qOvXRiW61q1+dQv5W07+JRHN2sfw9WX+3IG9WLKCHbF6OLbu0sM72Jvcm5pXU+n/UjrKuyU1q3D4b2p/GdKOzHGxPH1jGwmb1sM2G4ybfG9+cLjKxT73jJ/bY3KY0taG1vBPurjrf/MawtnU8Vz4nXOFPLvhNBF3uKROYn+ge8bw/PfGVcNmGDNftwJ/sbTwnG7DYtrHHhYlxCd8w4PzEq7vLSWdfX/nmSHU4bsBdMpLHW2k0t3i5RcFrZOf8NYEbIc0z5+UBHxvh84Y3veW9rU6TQhlGj7rqDJxuZpaM5SM5OLggPmGvS33q6jb5SHrOYnGneuhxBzVprBw+pJf/LeweAflNna7Dn1967bFGeQxVfuq8E1frbq9u2tOublT7ZezFE/mRk8ztwgU+I22/7tshL3fPmz3mY548QpQObFwDl+NnH7HjMZ8R92l844y3+r6F7Xh/6w3gssd9M4XeerGiveywn7vu98xz4KO+q3L+vNwTD1jhRxzRSz/96huv+j8ezveGfj70qc4pzuvQ5dGFOfGpP/tAz1rydyei+uXabSbHfvdgF/ryL75SyyeP9lWv3/Qtfem+J47S8o/7HK/uAOvwXA/55k3UWCb0ouvvuu8AHSLy2uf4+k/dRg/o9K/4akPzQs6z+I/+yK35cAsDo8/0lK/8Uq8CScp1/7LvybZPA0Oi8Aiu2ZAKBidM2hTv1lBwA6FlBheO/SDs/qzFBQ2iA2/qAR0vAhGi4kKQr0YQvkqQt8puCQ9i7wosCA0rAO0N/oIP9Hzr6sJvJehJj3Jw8z6QBxtMAG9QCi9wCHOmCAuiriKp+g5kqJww16Cw/SqPD7NMrQaQANsw/hIpDrvvBg/xBzPw8cBPD2Wu61YQ1JTwD1krtAQREmOwCxdqp/hFmaTn6xKJo0CjCfGwohpR9LKwizIxeHRJBVtRFWvvJwox1MjPAhswwNhKDE1MdcrQFtOMFJJQZu6wwq6ODVExnwowgJAImebwodJNEoWRFKXMFKOrGPsQWv9CMVMS0ALdkJSgTufaTNm+DwCn0bHGz/pSEIxY0drSzxrtrh2d74g2kRMdqok+0QAnMRo7jBx9sRq5cABziWCu0BGNcdK8MelocfjOUd/88d16cSTI0J4cMsiA0Q7DqAfJ7hUx8R8vcSPzZROZsR6dMRgtMh+l0f567R1ryqnwEdMCkSCNiSLXkQTBMeXE0ZdyMdIWTyEjcSTV8Z8q8SW3LSWjsNvkESQpyB5jCBvZYhRLMpNO8uiGEms4cimDwxXRsRa1cRjX8Au98BCrkNG00gIhkoLMsNRohyUfixgtMfiQUYiUsZGOcplEsiJ90ik9bB8FLyiLbaNYsunY8vr/vEUWJdLGWMkmtTAvg8wcObIhAXJWJlCHEtEEpVIIUZJ5jLITHScpb6oqK+Yu8RIqMYoys4kq/XLwVHLNWhDGujIjOzL5GLIl6Y4Yf5EXEZIFYQoa623rErI1+1E0L/MjM7Nu6tAxj+UzTfKyDtE33dEPczM26bLsYvInoxLOJOsw0QonFfMRvRCv0nIwUUIyqQ4ws3InGSk46REp/62Z0vI4SzE0v3E0U5E828k0aTKEUhP7VvMQ3dKVcDExETCPItI2/wyQnFMt13A8eXM+gw8uk0guPRE60zEg21Mf3xMe97K5tsk5/xJDBUs6L/JCbe2/rrPl/vPUFpM70dJA/79TBhPUNRe0Nxs0gh5UM9UT7NiTQqPJRLWvDUuvLzf0NNcPPwVTP4M040hUFwFRNrmynsqSME/tQ+lzRWHMRTXSSl9UjTATPefyKqWUJHO0qHb0BauUNVdxQsUSFjkySreSOqfNOtHw15LTSHfCLPlORb+UEm0uPo+xQ8e0KM+TVZpxEO/RQMEUk8RUEZfzIKmwPkUU54a0ZGTx9eaUGpH0IdF0AMmSf+pU4O7ULtUQNhUVNfGvTeFQSwM1JLtUqPDUUKUJUS9NVIW0OVn1OVX1Stc0T3/TTb0lPJWwBp1vP7ezN2tVQh8T/cqmV8uzTLEURnUKUP1FUFECV9OqUP9blYpe1RB7tDSB1D5HFVq2cDeblVkVdCHDtTHTTVOlh1P5aVp76FPZ1FyX9UpjdQ+Bc6dodDgjtJKq1Vo5CFttj0xhsDNpxlbTNDoNciYdtSbh9Fv/Ne3W9eU89Uyn0wcDNmDl9ZjuVTiNZjNdCUf7dYMcdkDXbVtplUP3tCBVczaD1TLlLwz/NV0dB2IdUGKNVSbZqDct9g1ZR0adB185Vl+99F1B9inldGe9lTmvsVGrE2VhEmGJUmEJz1IRz0I9MPeU9Vz3lVYPVE9J9VG9Fj7tlaF+9l86lp8GtmuI1j2NtmWTFiPFtZ9MllLtTKOIdGXnlh+nFkC3cUlDlTb/BRRrf7FmjfNmp7It+zQD+fOaenZxyFZciLNYCVdtdbRqoRZs73NWhzZr+VZNn7Zed3VEGdbFRHbeZrYcB3ddjjUydbZpg+wGGVdoHLdVzFbC0NZvJpdyI0R3d5d3e9d3fxd4g1d4h5d4i9d4jxd5k1d5l5d5m9d5nxd6o1d6p5d6bQ93Lap6s1d7t5d7u9d7vxd8w1d8x5d8y9d8zxd9q/d6DzV929d93xd+41d+55d+69d+7xd/8zc51xdq9Nd//xeAA1iAB5iAC9iADxiB95d/jSqBG9iBHxiCI1iCJ5iCK7iAF/haLViDN5iDO9iDPxiEQ3iDMXiKRNiETxiF/1NYhVeYhVuYd0nYX11YhmeYhmvYhm8Yh+sXhkM2h3vYh38YiINYiIc4lXb4YIgYiZNYiZeYiZv4gXnBiKNYiqeYiqvYiq8Yi7NYi7eYi7vYi78YjMNYjMeYjMvYjM8YjdNYjdeYjdvYjd8YjuNYjueYjuvYju8Yj/NYj/eYj/vYj/8YkANZkAeZkAvZkA8ZkRNZkReZkRvZkR8ZkiNZkieZkivZki8ZkzNZkzeZkzvZkz8ZlENZlEeZlEvZlE8ZlVNZlVeZlVvZlV8ZlmNZlmeZlmvZlm8Zl3NZl3eZl3vZl38ZmINZmIeZmIvZmI8ZmZNZmZeZmZvZmZ8ZmqNZmrynmZqr2ZqvGZuzWZu3mZu72Zu/GZzDWZzHmZzL2ZzPGZ3TWZ3XmZ3b2Z3fGZ7jWZ7nmZ7r2Z7vGZ/zWZ/3mZ/72Z//GaADWqAHmqAL2qAPGqETWqEXmqEb2qEfGqIjWqInmqIr2qIvGqMzWqM3mqM72qM/GqRDWqRHmqRL2qRPGqVTWqVXmqVb2qVfGqZjWqZnmqZr2qZvGqdzWqd3mqd72qd/GqiDWqiHmqiL2qiPGqmTWqmXmqmbOiQCAgAh+QQFBgBqACwAAAAAAAX0AQAI/wAh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VqfGFGsI06eSTUEYp5ZRUVmnllVhmqeWWXHbp5ZdghinmmGSWaeaZaKap5ppstunmm3DGKeecdNZp55145lmmGqup4eefgAYq6KCEFmrooYgmquiijDbq6KOQRirppJRWaumlmGaq6aacdurpp6CGKuqopJZq6qmopqrqpcL0ueqrsMb/KuustNZq66245qrrrrz26uuvwJ7aqmrBFmvsscgmq+yyzDbr7LPQRittosOmNu212Gar7bbcduvtt+CGi2y1qIlr7rnopqvuuuy26+67mpJ7Grz01mvvvfjmq+++/E4qr2n9BizwwAQXbPDBCKv6b2kJN+zwwxBHLPHE6C5MGsUYZ6zxxhx37DGnFic3SydqdBIFySajfHLJK6fM8kJKqiGGnzPLTPPNNudcc0J+ItLzz2r4HDTQQvvM8xZqIK100kwv7XTTChEt9dBUF80nQk1n/fTWTF99tNZgc4201wedMcvZaKet9tpo87xkzXDjHLfOZCPE9t14n8GQGnj3/602zFVPbXXgDAHi9+GzAJLQF8sI7jjhCMES9uRcN3REEyhjXrLmnXDuOcl1HyT36HTTvTelLzH++OCsh15Q55nHvrnssPO9eOC4t071MjxT7vvSvesu/M8JkSL271C/hLjfrgtEBuoLPS8pGYCr0YWf11uP/fbad3+9q5M2FAX0Co1Rae/ho5++6JN2kdDYkmbRvECVyq9+pOWTfz+kDI2/PkLZkxRDZkGpWUSNUu7DGqX60JDzVU+AD8RfBPl3wPZN0FHj2x8F2ae/ggRQggrsoEH8JykDarBRGeQgBCu4QoQITVLfs5YIDaIGEoLwhI7CIaNYeEMaWjCE/1NhC/99GMSCOJCHG8SaDZNIww8y8SAEnJQJgRipBB4EfkOk4hOJmEUu9lCIWyRIpayoRQwiMYyQqNQWsObER50xh1Fb4qOmCEYzlhGOb2zUBR1FxnnNcIR/FOMRvYjGNAbSkDBsHha/aMRBEtKNOlzU6YoISEoSpI14TEgUS5hHRsXwkZDcox5FuUNSStKUikJloj5ZRxTOz1KRLKVBMDnKO9YyIXJ0FB1ByagU8lKWsUyUKhHFSoAdkn65vKUtlSlIS9LvkAgMpjA7CcxfnnKZ15TmoWCWzGoakZbeNMgmI7XLRv7wio7EZiqHuU12GmqSXWwmDN1JqChQM5vmlNQaRQf/Tnzmk5Fi7OaiyilPSNlTndO8Z0IRSkzwxbMgAl2nQhf6z0Kms6CPKuZAFllIRDrTowB95kdF+tCBRJSiszwmJMYJKYIOZIzNgyU8Q/pSlV60oqFk6KE0ilEMvvKmII1nPyXaSmZWkpPaLJQvcZpJnb5zojudX2iA+tKTImqmIaWqVs9pTX8ytalfDWdNRxrUnIrOqu1ko0pZOkeoGqqPBOGoWZ1aKKzOtasoxetV3VoouIZVUQela10FO6h9NhGax6xhAfk6qMDqNa1JHWxkCeXXi6kUEmh9KmMJNdlBbVZQnwUUTyEhV7D+1atjLSlVSUpTgWRWsgBc62I7K6jR/8qUnpzFrWd1C1reBsq3opUqpZZ6WqIW17gDGWpeU9tazM6WsIEiLnM7WlbT9pSPUgXNatP42tyG9rfQBW94AfVd7NG2t+cVb1HFylrqrlaxH+1eSQXCVl2W17wIKa1RH6vZ9P7Jrta97n6nm1Hg+smx/O3vcQ9l2G8idqTwRep4D+xfPwF4wO0tMLEu293d3tfCEwZxiIXbPkW+d6vxtalKO4ze2JK1vo1yaYaxO+LszhjDN2YvgQO8YxzD9L7S7fGAL+Vi1a74uesFbExVDGEE2tgz241wc2+bYO8mGbkCXlRlq8tjLmMYxfP1MmqrCk3l7lUhMGaUjMWsqC3rV//HQh5znLG8YAVfeblzXqWBa/jhn06qwWI0M2Sr7GElIpnQ0a2wjU/MVT+S1blkpXKdYYto9Vb6T6N9s5zZTOccyznKRx6poO0szkNPmrJLviyoI83k+f64wkH29JiJfJBRU/rUhUYIiwO15uGmOsyMTuSGI71r8u5ZxJf+r6Lvu2VJJ1vZI/7wheEsZYva2sp2M3WWtfy+7XL6zMs+9rQ3PcY9IxjXud62ogD90munW914Rqa283yoc9N70HcGd7536tDmQhrYQAUzTZ2c32AbOcWsJmuxoV3k5qZ5oB+2rbdXDfCEu5rgsPazM2mdUoSHeeF+6vWkYk3x1r66XDb/BfmiA/7gg1dR0dl1Nrz1jW5L75vUAS2zbKUY8W6rutXNNQPQO1puIPdZ0eymn7tb/OyYq1zkkrK3rOM9dZrXXLT9pu6/p8xyjw+8xAVPrMAtOvS7QvSYS7d5qXmuaIn/3OLNdUbZu3zym9dT4w/luAdb3tynA/nXXG8y2GVI7LkHeOxmr/pbYX5sEnvdvYlVedTSbmw0z1vxiw/7o0sOebgTPZpGZ/yIk55GyjO86dy8/LcNJfXV43zm+L46prOeeIJIvvHhjnaFM23wrz++9pi/9VFba3pkZ5vtI3b75g0PZ9cLX/bGb/pog99YvGdV5pAovuM/rnpf617aEX9y/2eifPujf9/u2IZ+s3tP9t932fnpN2L5+blzCaN/UG6eOPM3Df93Qz/moAdr5nd/gkJ68uV7ruZ3Anh+DCh9tPd+W9d5G8d37VdFJiZ2FFh7nAd8EQh82jdA3YdxTfdkG/h+JehjIkiAgBJr/ed/Leh/H5h7uBSCUQd4EmhyKWhMhed5aIR4PBaAI4h7Moh64hZHOvdiNDhPmhdmL1h5Q6iCTtiA/7dl1CcordeEUQh7hmKAMSiFOYd8UEhhXqiFz3dvmUd4TDh/NfaEZBh/ZohqS4iDGfiD+9dpJoV29UdO4beG42aHVch0YRh9RNh222dQ1teD2NeFgWhjChhiJP9Xh1RXdzoIbGq4iIdIh+7nSaK3iYsIfp5oaPGliMdnfw4Yh1p3gs2HiuQGhIF4hdiHhX7ChXPoY43Yimz4f8dGhVPFYZCIZz74ZYNnEJrmh68Ii4V4g9RViXuHhGAofTZ4ir0Ye7hYhIT4d5z4f4KYfbPYfLX4bI/Ig3SXgwyTctEojcb4ic+2fhiYiTqmisSojO2Why3Vc6bIgedIjbfYhi74h4Gii8M1gE0ni+xIbt0Ifa3njpHIipPob/Cojy74i+0YjAUxjAm5jZ9WjmV4h6Imj21VjZbYQBjphg6pdtPokY54iYeXiBbphx1oXxk3hm8okvwYXMNGiSEpkhD/eZFK+JEAOYidiI9ndYRh9nCKAnU7KYz6B444do/oWIoLyIeLKJAuZ3IFOZJ/cpA3CYhT+IBL2ZJL+Yo5aYfiKBAUaXVWmYVnmY0zeXo/qRANKRCiCEVJaIFQ2ZQ+CZNrqZZ5qT3WWJfY2DxxmZaMOJeP8o0Vd3ESuZDu9ZZ7iZIROZB65pdBmI9MSZncJZQOR5gahk5vd5iB55mf12je2JOCKZUISJWaiUKWCQlesI4vV5MMmZVauZd2GZO1dYGCB5nxhpBmaXt4yIykOIXPaI+8aY62OZuCmYvH6FPXKJjZGJjHSZK+2YwGOZxf6ZqQMn27uIOgiYi62ZuwqI65/zmVFfiZqBmKHOmSyedzy6eUqSibaCmY/jhypBmdgGKa5Ul0VWmfYtiWlll0aBib7sleYbmbiblR7KeBK0l1lalrvzmUqdkoyseExfl6/KmXtLmHLymZF8qWcLmg4OlaEboohmmeoSlsAbqY8BmfDVqSgSieiPmdxlmhGXmZ6Amceth27EmhK4qhLXqXTumI9bmX+KmgELafeYmVA0qMCjmOj8aYxuiYOkmeNMaZ43ma+cmB28WY0EkQRJkoRkmXPAmU/omXPyqfy+lKzdmhzwmiximi1JmWJYqMwCeJTmqTS9ppBQqeTdqYQgiTNCqTNqpaXToQX4ooYZqdO+pvgf+6jxlamx06n1E3pMZYpJiYgCMKWKuZoBLKlc3nle8ZSHs6owdKlpwKjDJqoY86gxuJo/NoktgIknkaomeanBp6kmvamIDppqoKqhC3oUAarGgKmyo6q705qhbap1H6p2XqonhZbRpYqPSVqW22qNBorL3aqMi5l5IaKa7YdfqkVqlao9CqnrZopqfKbcRqj1AKlryakWNJWuk6pViqpaE2X9K6UtS6StbZldoqnR3ahxWJorjKobracFn6fkgKi3Nqr1eaUeLHGeTXo2qJrPAqmmzKrMK6qs/6lgdIXYd6KIm6mUjZmSbqsN0Zjhgrp5SqRuJKpXS3sP+IrthJso7/loYUK6Vi+a74h5sxCrOomrJLyaXpGWO3GqsCS6v/yqIBe7TeqLN6qpLjKqi+WpR9ubFNC6uKqaXtCq71eqmKarAZS5lL66FfSKhFq2b0aKU8iq01WqtZu56hJ7YuS39T66jlarRPibUcG6Q3K6BCO2Q8u4/xWpZvWowWS7Vb+qCZGaeR2q+fWrY+KrkAWKoXyoLuelOFuriOm6SQy5Lzyq/raoJdK6qDu63KWozLSrYUm3o3CqGda4z5Z7J0+n6t6baCCqBCmquV+rJfS4v7Wm+bWrN85Kn8V7UMmrlA+5hiWrIPa6TLy3+ci69p+6vJ97ksCbd9y7eqa6dyCrW+/yi10cuSMjty2Ku0xCuhEbsZE4u7OHm6AJu6oWugd7ut23u2A5evIWsoI1u89QiBlJu0hzu//Da3YxqQvpuwwBu7M9us3KusNtGVTuFtpTuB9Ru/lmu4qoq48Mu09zud1OuqHXm9YmurkBq3B7yI2ul9dCu+v8uNwct65/um2uu9NQEpzNALWNG+gUugHWy2eQmjcnjBTBvARvi6jRuc8mmtxNm6ZIq0OmrAkxmVCQy956nElzu8z9upOyEpvHMVFJyzrEvE2/O/KPjDemnEbsm4IBvDbzXDNKy9ckzAA2y5nsu7endJaDyYDGy+NLvFnrS+K/GQguILYEyO7kvIZP+cxiu7urwLt2oMimgrwubqt3GVlD0Muul7xkd5ri38Z1UMtvrpxvWkxT8btjhBCqvgwQLxBWjAykwRxomMnIlLuBlMx8m6xwLcq0RLyXpLwin8x5k8sKcMsVc7xSO4q4vMx1h8xw7srM6oE4ACC1/gEEvio7GMyMMcvsvMbI/syM/8wShMQx6rv6RMWUwMwE58wuCswubWspRiqUF7xTm6u+E8zluZE6QAy820w7w4y9JZy6h7y5vMvC8svfdKfNVrtVo7tk8MzQ9c0G2Wpr0EvsfqwgoMw31cg8I8xM2LE0AcQv7MKFRgv5DwBa8gxss0CV3QBSydy4EiP4LiBPL/gwUDjX8s7dLgJMRqID8yHdO5Oyg/DSg+7YJfYAS6/NAEAQSYeZsfC7ACcQaUojc6pNM63VfpbCglDdXi3NU1fKpW/dLofF+v0Elh3U84tNWJIs/cg9b/Wb6SAgQ6NDdvWyi3S8w2h9VdjM39fMiVV4B8wlEOMSmKQ0p/hUNFhUTThTRllUetxHvihV54K9mRva2AMClUvUxhVTiPhoWZjbAe+rawKErLUM1MNaEihl6CLavXmmvZSmkbrGCxPSilDUraednF7Ce1TRCN8773GdiUPZu0lNj7Q2DTxdkjJdXLu9mGnWWidEfaGRMhzUEjDW2eRbXRWdjNHWcn1N3F/51habTad6RBPH3c4H1G5t3YCoHbj/LZ68XcC8HeEBid7n1Ys7nPjmqfAPbFdTS7fw1e2M2Pgw3bdU3gQW3gky0o/P1IuggJ8n2dCn4QqqPI5OVdBRjKCIHfN23dwT3dAvHgXancdYrgJi3b5Op/aqDhWLfXguzh2fzf92mqXK2P2r3dnqZBF6TY7bVPthwo+7w/kA3jHA7VHtbhHg7iiVLfvwTf8W2PuKbkHefB+X2crP0nu61FqO016DXUfF2FD2HiikviRA7mCQ4oVw5G0e3gTRwoZ14QvR3QgbJP4u2GbZTj363eQeUQSM6gAyHioeraBY5ts83Kt8niEeHiS/9h5BYW4G9Y4zYuZneu41pk3F1TxDPejzjeXsaN3pp+3k3OKFDO5F72EHsu2nYX6oFG5Cre5fA34GZe5f495LKO6G8IEWRe4mIu5bc+5q8+Uw3+4RIc4Qox4Sx63UUe5wkMM6t+jJue53o+333ur7nu4YFy13VDKM5gBhPUEKv+6y9B6yKFFU9zNRcOCbAw7oeuKI6e7sbHz6z15e6OUTwesT5OgpgmyM7eESaN3ElOEVEY7wZR6oKy7vDe7w7xQQXP6q6X8GrQ5uojcUuj5ZXtNKTA7rT6QPmEEf8O7oZE1+3uJ60ZNxHk8ECU5sCevaxF8gbx5hWbNbAg43/9NAn/gfCunsYyj+c3/+zHaxApjfJclPEWYWkAP+OpZfIuwfEcbxR+ouE91ekSkSgEb+unF+9Dn/R4LvUKP3tPT/QWr/AIIfB/guoYL08XAfZ+EvUMTyhin+pdnuIA/21Y3/DsToUbX/cVPxF8PvappfFTb/UFBfQJv+Cy6u0nH8epJfjDzvLVs2PMdfd2S+8qLum7tfRJb/ZeT28VUff4/k+AX/Nbbz08gfSXP8HIzhGHgvYJ3/mThPeXX+7s/uNSb/QY9RH73hBgv/YspPoTAfaon/aBgvt6vPlWf/HNpPIHJPvpvRGGr/ckxfcfP/rMpfvVY/y9g/xgz+7UfxBvLhHi/w0R2cP6wl/7tk/8sRT0fQ/97072WO/vfCnNWY/+iS7+vn/2GaH5Up/54c/1gpT5hA8QkARCUlPQ4ECECRUuVGjwIEOIEAE5pHgm4kWBDhNqxIhxIkWDgDqOBGnQ4siMXdSgRKiGVEGWLUvCjFlwWcyWXXASpLgT48yVPjc+HMhRKE+aRYn67CkzKUk1N5nqjPmxJE6bO7+okRQU5UysKne6fPoV5FGFVq+iRbpWqEEyCcksHWs0I92fXsdSZdsXIt6LgP0OJvx3i5rDhwsLPDPL8WORfeFuHFM2MFq9ZhOrgTWW1NHMJDcrLjw69FFAUTqp6aTaMla6aiqf3pl6df/r1ZEHA2lyu/fJmpiFvoqipnhx2oGlvh1rejGkx9EHqxGjZqvM6mypW9e7NfvRL7OvD5yrJi7LqMJxAoruGDj65TuXJYcIyzR9hvh/1t2sv6oRt9gizjgC/XsOve0yK+g7lJb5Ai0HD5zutbbAkvDCwprCcEMODxSsw7rs8quglygE8UQUU1RxxQlFZPFFGGOU8cWzZjTLQBtz1HFHwvAqESgTeRRySCKLNPJIJJNUckkmm3TySSijlHJKD18D8kMqs9RySy679PJLMMMUc0wyyzRTQiwXSvNMNtt0800445RzTjrrtPPOwIJUU088+/TzT0ADFXRQQgs19Mk1h8L/8VBGG3X0UUgjlXRSSptM1KlKM9V0U4EW4YRTUEMVdVRCL1VqUVJTVVXMXZhwIIJdVpV1VlprddLUu1C1dVdei0RCDQcc2GCRXos19lhkW6yJz2SbdRZETgwK1oESinn2WmyztVWwK3XV9ltwLyJFAIqCZSKCcNNVd91CfezWW3bjxTaCmYIV4FN589V3XzEBe5dfgNMFhgmgpoU1YIQTVrhIXJFa+GFkS+g22GEhtvhijC9suOGMOz7Uq102eHfaEmL1+GSUU94TVY5VdvnPXiIgeGIHzu3lZZxzVnhjZnX2Gc9myngXWAcEAOZnpJMGl2d4lXZ6zEkocGRog5+2//rqXZnGeus3SbkCBrBlKIRqYYnl+my0K9U6bbbDPEENsME2RGSaqTW5bbzz/pPbK/X2W8ovMHAobgoKmflKcy34e3HG23S328YjR3IZCiiKGwYZhB656KMl9/zzKf2FHHTSbSRipriXMORwIKsu/XXYh1w7dtpBROTK1MfevOLae/f9xNl/F34wyt/1QW7WW7d7eOab167nU52X3qdJhoYbbB8yIJsJxaf3/vuVl20afN+vsN4gsJeQIQmyjSb//emDhx/+t88v6PIMkq83WHTn9993+f1veoGzn+V84AMKsG93ZhNgA0EXQAcyr3gFHFzc5ka2kkVQg4zjG5A2KP88vZyOghUEGwZIQa/Nce+DK2zb4/rGQuHdboToi5sMPgMJYJBrc+6DYQ+tJroX+pB2E5zh9cB2hYRYQH8lcZ0QnagzCD7Rc9UrohFhoIXQ7EJiC5RiF1MWRS8uznxVvBwFlvOURdCNZhkMYxshBkY35q1+IImbGh7QgcqhLm5WuAgWlLA9KMRRkAGD4yDPRsCSXG4ABJjBA/QINiI0ZCCk4EIMYsAIHdKMh4bkpLoK2cmrEZGGYKMBAQDwgBkAhXCriAgsXmDJGLygCEsEibn6B0pcYuuTuYQiQkRIQgqkgAAtUAMNFvBIGGCgj2qApSX7sEVNMpCX0yzWLqmpMxn/jhIGLVgAACgAAzV0AASJrOFFDlOQGDATlo1QI+IcgIS7XVOesuogUOYZyjzeD2wUAMAwr6eGAQCAnEe8CAQcks5mUuGPKQzkPR06qoNQ8KFOo6IVB2AAb/5TDQAYAB3jhsWIZGEmzYzBJTLpzk1OVKWTquJKfzZGI3oABDcwQEc1CoIOeBQGZowILYBEUlnSslw1u6VLjcqolh4VZ29T5AwA4IEWEEABNABbQQhAA8vt8SJUGBos+3BS5QmAFUol66CSWtaTEbCOIFhABwiXghmkII8zyKcVIwkRStrPkop4RDuVB0+0BvZOZxUsxiYITjV4wAOjfABbO+CBVAKT/5X1eUEBvbpQmjGhoYXlrJsI21lC+vJd2OvAAqRKwmQu07LNNGn7Ogda2PariLF9WDa7hT0KgGCc+gybOWeIUEu+gANCLde5aHvcLn0WufoSJe6qmoIUaBOJETFoFZuJCmiiVJrL5a6lZtvdfVV0tIgFgU0vB1KIiNS6sKQCJEjBCr8W7J3xBG99GfZd+7ILpkOrqhpAgFUj8hQiPq2iOi25hYHsAoWZ3Wx+Hawj5T5YW3PkL2IXgNXL8TEiXF2vJUWaEE6AVb4plXCJVxRhEzcLkefrr0Avd1eG5LXAsIRAZxQSM+I6hKgp5jGKUNxjYzWXgqtsZWUNHIMKHIAES/8mwQEq8FNYIhgitdCcJqcAZCyjCb9ZRtYvZ3g5ZW4EIVhAJywTMAMcJCAEaybBDFQwUlg64SJakFp89wdYLuf5eTPU87Fs++XeRuScNM6BDd5c5hgcYAYHKAksX2BjhnwtbHcg2wYa3GdMQ4XPmd6VkAt4uelCxKCwVAMJcPDkg1pS0Yc2SDOzIMmByIC3hqiyO0vwWk7nemUj1HWtxDvCy03iIuq1pBo+MIMPNDqdIbBBdY/c3ogIbpRiy7G0bNZrbOeK19lW1X4BvdP4KGTQxWZBAuCcThswGtExkDJDVlFX3p6g1mHFF7c5/WN7Z4rCwI4bIm4GEQ4XGwIzGAH/UIqdAHMf+cMQ8XJW60w2POdbz/iWeKRW/G0YwJgh6lWnsSNrPRpDeiFWuC3mKL27S1e8xxRXuaM8bT/CxaLIrU7nB0hwvma2eyEvzyoMHDFv+ZaAEi0HMsuJfqiGDzluYW4JQpyQajWMwAYgjzOsBYJF64HNA4ajmnGPbmKjf31Qf+Y3DE7gW6irAQcFf5ejRa4QspccBoYQ8f4EcGWxOzjsef8Tz7Met1AvBBbOprkaEN52WL46IrJW+hIcYWcmzpfv9d375PFU0cudQAtWQMS+BwoDYYdU2Ug2dLfYe5FffxpzQC+YpS3P3cq/nk6S3ikRMICIhJACA/DuuYAZ/3LO0avABmw/N7sj8u4CYy8PdY/8rWVP29g/P06T2PxkH7TzpPMWBv7eMJRjMIIcmDudFHE1fTyverC54oTVLghR/y39wkYf/oMiuU41vhCOQxkCB7DBDPw/dUSrsYiovyI6r+ujhOyit/kTLPlbwEBhvFGiAJmjrBmLsojwuwoDN4QgBSiAvFqSPAdUqgYMQT/BOu1jOoZ4ug6LATkTs4EQgeTTKoXYhV+hGtcjQZcaQRy8kyogobMTtAIzsEeLiLhDv/sDMeb7QKHbwYnSQSakk1WQrlYivBFqJi64CN7jLTVogZxSpX2arKYTCEBwAhRgP2DxuieUJydMQzmpnP9gG7YgPL2ISD0r4idG8sISuj6GwAJLuoQEHLF6Y8NcWkNBdBNSOB3CCbeEAL4iaiZaOL6B2sJuaiw8lAFzaqYXYAAPHKqDKURQIkRPZJNJuBzuA7gK9LCL2LfL8YB+Kgga2C2dgoHAW4hRM7A+qMGR4Z1QHCRQ3MUyQYS4OcKEyL/fsiQIiIiLMyKA6qZvCieb6rkrgkN0OrJHSMKhYiNfbKNezEYxWYZ9mkCGcKVTND6IIKJVBAF/QqwBeEZgUkSEIDDy86rh6roIeD9ufKJtvEcwkYHUiggVbERYwoKL+KU6GgBm1CgAICZo1DBTHD1LYoQ/tLtA1MceykeK7BL/EfhBiGDEYoylt0sIGbqcB1AAAiCALuyv/7K/i+CCnxJCdiKbTrxIFrJImcwSNaiCWUyIwRvHKyxHN6yqAZiBAYABmZqq/iIAeCMyCrwSR7skzJoYXaxJDaJJqaQS+iDGKrQkaIOI6iEcBVAAR4qbi5IrcPq4E9TDhSCztkO0l9ycaqnKCKJKuPwSWKC5GKCCLDCyroKlR4QIb0usrGLFtvIAAug5SwRCvaIxJTDDHZvL/5FLx+ySLegDR3tEWFBL00u8i4BAIIkbbiIAWLSinEwIKuwqA8Mk6ymaiYxM74FM1uSSLEBFgcDKcztGiEhG58otgdI+LZDGKmQmHoiB/0ZgzFehr9dsHtc8TpvcAoEUCFpQBMQ7sOPLQlUqCI6KQHccCHgESEsKBlyEyu1SThDaMvHcG4TgsMyMgeZkOBYjL/OSwYbkTvUUCFawRh1bnvIcz03Lz0FhyTJTA7zUS0QbQoggwAoriBkAsGBcyTgMLkgjhTZgzGvjz9pJTgqVEnE0MEWwTMy0wgukTi9MrEYKMDAUPAHNSkvqSYTIodS8lwuNHQt90SdRQVcbCI6TQ4gwQRZLLBdbOrRUCMw8svHby7uECCggzpiUUc+JUSVdEv80sK2kBSNzRCIMwnJCzCNLMiZjgQMozVSzpL4MQ0igwdSMyiblIPI8UznZgv/KaiavCDjNXLwYJCjqWrczC781K7W1Kz7Fu4gnsE9pwU81/RsmHdQjucw4hQTgozHUs1KwCb30CsAcyAHigyVFU7d4jAHbjIheoIUY6IM5kNDuMdS8KVRSNRI23UqBYNOcm8459b2FIDBSWzIqhKUPGL5MJceLcAJYai2qIbFT5RpTDVYigYUwRYi8nM+IOD+Y67et+s9b9VJLxYEvVdaVBC5NZQAkJVa0GVZuXRJacIKPRAgD/TZhRAj/JDUWCAGDSyccSLYBHVedJDyv+k7EMdNvVRpvzVco8YpYANG/08ClFLgZQDVlU4MDUDcPxYggXbdqxCDj5FcoSlOJHRT/HS27ZPrRhPjHYrvVxCxSjOBIu/zUxey6Ua3Yid1PlB07RzU7tIPWm6O6GNjQjuiDdu1VQJUWYF1ZlNlXnmUSgM1AWZxCqJM6mY2BPhW9llQnCJglmPxZl/FZqD2SXqBD9IPUjQOJYsPV6FTVATvRm/3UiKwXfJ1ai5FasyWSKMyqZhXY3ztYNYtOdtOPf1zLddrEcsHGtH0jit3bOKmfMnobRLCCoLUi3MMr9PzSCrABg73Z9YyIJ/3YPnhKxFEhv30YtL3cHKmCGhIBnNSLZbhYlVTa0TuAHPBSuyRQou1I1PxVXNNcfslc2JURIpgERJAK2rgCzmzHmbtZFUiz/woY0pFV0YhoWApyNAnY1tmN3b5d3hKMRQzQWKdDvP3rv/+zyxZ8We58NC0q0/B03nSRXfA1ki+Yj57TSDEV2ePdq2OFCJtdQRVNo9TU2/FdmuatXzvhTFBbXflM2khdQa+FhAWbGMvF328RXwMeEhgcJazFvwYF2YuQ0lOk2bsQCBZ13QTOFgTO4B3pQd6CVXF7YF31x2otNrn13yRSXg5ulg1eYRsZI1KMCFJI3I58XBeEhCdtpg9IgC3tUu8LYIUAhrFlIgH4Xhfelvs9Ys8yonO10QcWwIvYyWaCgDZLABX4ACxOAEotPtKACAkoAgvAWx2LOCVGYpUtYzk5gf9E7F35JF6IUEtCy4HGtaQPeFetDUiMWA0O4AAGaIPU1Cw0NuNtC2Q5GcU8JOFTzF7EnFUSKE1LkrrGFUJ5HQgpQIGC2GMUMIKcbb+dJeRQaWFPVhErABv0LYqBUN/V8siahdZmG70QiNl1c+OFABCK4GOZocdQThVQzuUT8cahrQ/UxblEVdpZZVc4qwCCWzcgTohXmIk9NoIhriWx4uVPTmJq/pJeoIAGVgjaTOVlTggJ7jhkjuSSSACFZd+LAIQiABIOAGMxlhYyvmaWsmZ57pIuyM5VFWGdi8+OBUAiRVqM2INueWY/7rqUq2dH2WWEZpEZ/k8UReGFiNxie2X/YYZgiDiDocFkC9hke3ndhf4Yev7oMVlUS8IC42VKY5zkgcjQ/xS+o+1ihpCA89njFbhld6qZiBVpQVFond4QmiCFLaACOaQFGg7bfd7DO0Zm4vM+a4UI5LCfZ47maXmVnkaqkK7qMEnWLbihkx49Rd7IgyUBY0ZpVY6ISh6hPXbnyKOYnMZqP+Fpt9YYr4AFFUXlOy5rq4OFoi4zSCbrGJBlhWCAKqLpgr7PYDnouH7rq05sMakuE3ZIiObmmzXdYIZSjGjmAsPk+gzUYJEYxjarxf5sL7nRkjZeHO0psI3H302A4L3rGGjftLDkwcZkQMAxoqmZXxDtnQ5t3dYS/3gMOUgg6pGF7YXY60arXv+bgRxYt8hGCIFWgz1G6z3mgFcYiEwoAYOxx97GE7jebgmBU+kUiA6VTQY9xU2FiFkwiOkuAiCA6j1mgIxwLzVIIwHwbkDpbvsujBy2pOwlaU3tCJbuyBGOaYfY4wZIhACQ6XeZbhSQApkYU0oYn/z2EvPF7wlHC6AeNQcVCL1et6NOy3G04YV46gKvhCBIBDgY6OmOggsH7SB0kRanEkQlb/8W8YWw64pWXYaQAqAw8CEIAD9g5z2WgBjvuxf3oCLXki2AAA47ZQhwO4zocPjFCMF25j1ughsYgiBYZ5CYbg6YhSS/kx85cnsKcxmH7f8ZZ0mM6OaP/eaBaG8rL4ghgANP+IFEgPMC3+M9MPM6IXPr4XMvQQwbV4hwlk/iRghAkO0uj24NGAI1QAE+AIIfz3MOQAHdAHQ34QU/Px98xvQwMe6KBmg/7XEOUIMVmAFaLogiWI1Lnu7q9vQl3nT7gXUzidyOPG+GSG8rL/UACAIh52NadxxZL6BkCHYxCXAUHfCF4PKSiG44GAJPIPVKd3BjJ5MKH/YC4oVq95KuDvVBRwgSr+VSL4JEaABp5wAW3/YwUYO1xfYzVvcowXGZ1fGFwOhdV4MACIBfJ3J4BxN3L7BVuKF+fxIpd7TKhmwqJ3XWSARFX/Q9BvOB5xL/WND0f6+iTo/4IrlMhYOFvJRZNxcIVm/2cR+CC/j1J8B4Lrn2ip+hWJBelJedVX3y/85nuf1wRG94SleDINB3abf0l6eSXlj5I7/4n88RmEDUdqvbsF04iEh1hzeCGahykd9jICh6qxT6F3d5qx+SdrP1m4Vi9BZyNbiAFJd2+N76KMF6Mkd7JtlJIXRkC4wIdc7s6aZ2tvcutT/yu2eYgYDjxON4Aa26iwh3CvLydN97JSnfvCdzokd8GPFvKrAx/6Z3hbD32W5nx2eSxfdzrc98GHnfVhUI8Bb1iFDwIvJyiPf8I9n8TVd9HalxJ0a0j4eEkD/9PT5511991l/7/9yPkaBYcigP7imNe4g468v3+d4nkt1v/eSXkTQPCuEuv4tweumm+uZX/uXn/euPEebMPS54JU1VaUg4giCc7rPffgjLfuZH/x1B+nRm9hnycrtnfxtRfz+nfyGxeeem+z0GiCiQBhIsaPAgwoQKFzJs6PAhxIgSJ1KsaPEixowaN3Ls6PEjyJAiJaopafIkypQqV7Js6fKlmpEyZ9KsafMmzpw6d/Ls6VPjGZgvORAtAugn0qRKlzJt6vQpVKZCp1KtWjUq1qxat3Lt6vXrSCNWUxIlOgss2rRq17Jt69bhl2Vj59Idu+wt3rx69/Lty7NJ3ZJljfgtbPgw4sRsA/8zbsySlOLIkidTruxzVuCyKI5a7uz5M2jQjkeTDm36NOrUieuW5dBJNezYsmcnJW2bMe3cunfzpsmAblkGvYcTL1487u3kc+8ab+78+e4oc1ufgW79OnbEyrdbhZz9O/jwezFbbS1QPPr06pl+4e5e6Pr48ufXLl+UM/38+vdbfO+/JX8BCjjgRL9R1dpZBCq4YH7/OagSgxFKyJ90BxJF2IQZOlSFhrQ9+KFJHYo4onXkCaUZfiSqF9dFV8CgomogfggjjTXmNlVrr9n43BULTYLBFxRdQQEMq+womowOHrkkk509AVNrwjXZVUwbsWgRIicQVGVBk8AggkRfhLH/BAwwIDJlZUkqiSabbfLVCQpktUYUA7hU1ySXYJGhjDJkTETEmUJSIEOeBiFSpgjLBOnQMjKUaaabkan5X6SVWqqWFGLNyUERRnBy56VOidIDqaIY5Aypzkx0AgwcRtSLHUS+qNChZcrAHEONPgppqIVN6l+vwQoL1REocFDnKykOa1EnUeASRRPQfoLRqKWeSqoLE3kJA5AQLSPJowvVaiuuComwK6/L5vXre+q6+y68aO1xUlkSgErRF6T2UKgy+mr7KJiMOhruQIVCMm6ZFPRoLrowTBKvW+y6BzHFFVvMkCiiiGFqQaI48zHHFQEhJwco3DuRvsoYpIxJGovC/6fKDG2LqENEoLvQKg1TYEcvCE2iRsMPX4yWxBMPfTTS76Lag6odt2zRyCpp9gpELruc8som6euvzOjeutC56C5sMCQNl+kqJFcggggGJQWddFe+FL0d3HXbLSAQDKygt957ZLS0Fwa1FyJFQbHUGhAPOVPS1qTGTBDLjDe+qEJVNPw1QloAjS4iZBds9q4pvX13VnMr1zPpqasenon0MqCsRP2SetBJhcfZUo4OLa5G40wbJIrWjYecUOc6L1xQFW5zvpDyZqvUsBarQ2V6ctJbf71xZ9xOlgTTViR7D7SX5AyfZnzsJ0OAbI97WU80FHnvhQIv+dbDI9T55g2v1P9woAlZ1bCWsLcU6t1GgAY8IGy0h7sinEwhL1OGGUriAq4VJHhbe1xCPiEBHLUPdgWJXEpc8LGPecELFtSX/Q6CP6rwbyGEYiG6AohAn6yCgKMx0gxzqMPJAGKDLilZAxECwpQcxAX005cZFtJDC9XLe0K0Su9SaKj/oUtoCTlBVQC4w57Y0DFb/CIY+aJBKJWMagwZIkrst7veNS0hT2JiWRL0xKr0Dn0JQU4Wq7gQLMJwVzIMo0262BhAErKQaBELGYmSuIXMTyVqPGKqFNK6E81Jjgdp5FR6h0H/5XFXVkQIH6eiM0PWRJC4ISUqU9kURCaSKOdJCCaFwkZJ2if/d7CEYuM2iRAqenKPndyVKkWCR1PaJZjGPGZO5sXB1vjtlnRsXBsPIoValuWVl8TlBRvCy0dFTyE/6yMwkemRwRFzLJQTJzrTqZGoLTM4CiFnJhuXLYVQ05UOxCbWGLLNMv3xIN8UZcPUuRFYlHMsAj0oQgtUlU1JiZNU6V346LnQOVnzd/iMJENCKRQtevOXBEuoReBZ0Jd84ZwgPSlKIWGgdpaFec9snEvhaE+JPhSaDdEoTDiakH9utIUpnchIp/LToZ5UmSwlSkzjCVOaHrWhu3ypvqJ5RY/CoJ8GSR44H9U/ojIqqC9RFFfDms4KHZUDCzFiTSenEB82Namy/7RpRqlKAXFRNV1ifadIvZoSk961r6QkKyXntJDdKbV+CllpYN3J1LduLXAMEUFd6doSAoDgJGbbql8RIhe9qgSsmf1sIQHbyrJ4cCCEZaxhE4LY0R5rsFClYEezWibJrqQFCyAADUxiNiuAFiFB4qxK+Nrb4c5QtEPZlCVP9VprqXairSmCa9O6tYbwtEwoIcAALBtQWmkXBiYBQAo6UNnm9ZK44gMu4cyrXgRO8riVVEgEpYtChRhhU3MiWWtcC1FSqQEB/kUAJGcns+6apAUKWAAFdLtd3262eSWhwAw8oAbckvdRn1wvetO73g1jbxb2vS+9kKsQ+O03JRC14/9BmvDhsuC3pQpZGn9NggAD6MAANtbBDXaAgN5RV8HWLQkAWgCA7Fa4TJg1iI+tOwAA+EANHSBAkR3G4S2h1ztTvrLqPLxioqDEvsn94NZOEmYxa1IhgOVySVbQgCY04AIaeHMDNrUQM8TYJDXQwQTqjIAdLKB3wi2IFZLsXQ8sQA2ETnD+dnXkCuZvcxPObUkI0IFEW/jKJQXun7Gs6aO1Ds2H25SOhFhnlIyad2VOyJnVMINVs/oHf3izBuIs2BHv6yQI0EEBVlKAKKKOeAp2dApSAGQiX9alj9ocDaBskidTmmaa1quVNy3tpE3TJJ5eiX0rCuZapwQBNfh2DSb/sOtTI+TMHEDJDBoQ4jkFcSBoVIMOALwSiEqxIPj78aMW8ICSEFrCxZboj4GmBiKbBLtms6p61ZBXYk674XAL8Q83pW2CjEolMzYAuGuwgBkYYMfZTAg71XBtVavb2iJOCBonYICW0Jsh9/au2zqggJMAAADNbtUej22SGyB62QaQlR+lfYWRgsHhRh9aiNnMZlhrIABOD4DE75mSCcQ7JQXQMVwR0ulzn2QIGlg3ghRCBpQYYAIsjyJDhh5woIGA4IaOsNkubBBWwbwkHQBA3Qs+AJ1eGRYEJebxji54iIX46U4fwg8asOY1R92ZJynADeRt4lkmZOsoCcDXTf5e/8eXJPKNIzW56bl2D8yASDTH++iuuHYFKAAErn89CAiA4Bg23JSrQAMsBq97eEH8JH8IAtgV69uU7MDU+iJz1g9i+ZNgPvhmkbpJZuBxfancxtbPZUN0XpIU4B0lpPdA6kGZ9wfMgMgD6AAN0k8DEKRgwZteeNF2L/93sXXkGggCHzQfJbdCftzHP2FU0ZLJXV7mCUbjIUQszcDMaU0B/Jd/zQD2McTaqcECgNcALNnrLQAIhN9BhM2j1FzonAQNwF04NRwvEND8peCyIBbXmUQDBIDztdZiKcDKBQ/ybY1UFQQg9J5JNJ/+VRP0lcQC1ACZiRkEftxCNMyTXeAFov+f+uEWuhCBj6BLoYXgSYAA6n2UtH0BIKDB3GSaCoYhm7AgSrxgDDrVQXCbGtRADUqOSTQgAvifgDmUyLVgSTRdDE4cQaihxhWh1sTb1iQRQ/RcSYDApDnaSYgX7cWW3Slbo4kgCc7W0cHfh5ACGIohJi4JGZ6EGf4gUUjAWZ0EG5KZAbDaqtXAUtGh/cGgJ3KAHg5EnUGe5I1aD3QcDt7USZAfok0gDEDhoyAcQfBU22kXSsAADYDfo5SLw51gkihjJj4jmmyiC7JiKw4Wt1GdH5oExqXiUxkgSuBhKzZTQvyfGkzAAsjh4y3A9PlOXH2Xzf2abiniL/pIS2jfzS3/Wu19yDNY4iVCoz+qSKqdhB8MQZfJ2YvFGALMQK6NmTbuADeeVx1+IzXW4ZygIZL1zg7gmRqW4w3k2S1uCSiZBAUsAKQpj3bRQNApRKCxhD3+2+D91n9E2z/O5JIE5EnMQEHOWkLAGKloZKmVBBuqVXN540loAEG2okUWhAn1DgLcwBB+W0baYvJNVT3WHejQ1v4Uo0/JX4MphzPSJFjWiE1GX07mF3zRD9Xt2koEZWohxGqhRBPgJFJCguecFkooQMYtZO/M00JoDkC5nwrVFT4KnhqkgW3YQVgmJpMYF7qVZVlIwYilhAEUn0oUwGQKz2G1RAPIpQFWZHSh1nQN/9hf3gx3yRa39KPDxQRj7CNdeo5ivqaGdIJLcGZnhh3KWZ0B3MACmoQC6IBDYuZQrkQRlFxtasZnwsR+9dholiBCDJ1pyl0K9oIv9AIpMENVfIFMwqZ2kkh7ocQQsODJzdHU6cACWF+NreN8uZFMuVhCxBdowtZOmWaRuNVLxB1NQkYv5Kd+7mfPlNR2/meNdCfzESdF2qZ4Wtx/5ZrxIeFBMOanGeRtFlZovlPbLKdW0adL2CeAbiiH0oiAmkQQ+EEMfhnFLVcP6BJBOCi22ddCvNvZoR1W1qdLdmNP6VGH3iiOTsiHrihFBSFyhp5BqKjUsGhkSmh6lmaNLs9iyf/oIuaokz4pf+zgerqij74ERKHoQAhpi8VRkb4ncyFpTs3oQRAik6YklJ4pmq6Hc5nHO5kolkLCK0wpB5DoQMSSS+xXvRHECoVpw2CAL1loVaWpoA7qd6wpEC7pnVKe1skpnUKCnb4ocCpEDQGqw2QaTmUo3xGqpm5qbxgqUYgjjf7oVBbEjm7p83GelV6pNlEqdBLEpVal13CqrM6qh0xpUlKZkbLjopYVB5gRAspXPmEorJYXVSYpc9IqsiarZ7wl+3imQqCVl+YgQZSqYx4qHaYqkIZqmVaaQvilsWqhsoaruCYGsz7o/r0YsPaAY12re7EporLEfr0prn5roDL/Ip+S5rjmq77yRbny6LnuZLpGFLtGXI++67xBlCC6kGkC40Dw1LaC675GrMSiRb8O6ZxAF7rmqsBqK8G668BCagC2I70yLCQ4LKY2TOBNrMquLFawEmsh1VlqrLCa62CEYq5K69wtLIXK52CyrM/+7F/IaYsG7EIUwZSuwHFi60f+Kb3OFZiWqQwIgdQKggW0QQRYLSUArdZurU1oabXCbIR6aQ/kacWa6q2aVrribEEQgXzS1RJIrdRmgNzKbRLUbd06AN7mrd7q7SJwrd/+7Ud4bQyaVZeKaqQeRNl+7dlCgl0mqjwp50a9LdzK7dVGQAkIAOYKwN5uLud2LudC/wHghq7oWoTgtuKcFq7StiXi2mrSOu5DHkQmOIJJZMBJ2O3dei7ucm5VdG4EjK7v/m5DxCmvNuqjwmvLqdaWJS97itp+QdQg2AH02oEg1EEdWO3lZm5Q8S7wbi/3TqvyKi/xNq/4Hq5B7MH3Jm9C7AIrjAL0Ti/11sEdZK4AZBhMaG/33q/vatn5flj4jq//vmkUfK8SlAABK4H8CsAGyC9VmAD9CoX94i8E/63+7u+m+OpB5Iv/ji8GAcMidPAiIIH8boAIbwATNLDEdG4JRLAKc+0EU7DHIoT4RkL02sH7Uq/8loEJA1fnCsAK9zDQunC2QQIHd/AUVG4b1MENL/9wDqPXDvuwE6+sfQ1wAR/wCJPwVDDwEmcxE8hvCRgxFHhw3z6xGOdr1VYu5opwCWexGgvFFmduF1ttG3yxB48xHf/t/K4xHrcx5r7x1cpxB8uEa9axIA/qHeMxAeVtGpcEH8cxGA+yIz/yQETASOUuJVeyJW+uHgvAIvtxGI9ESUAyKPtuBFwyKZeyKZ+yJSdw5iKBFzdyKL8yLGfEKKMyLdcyKasy5rIyHIMxJ8SyL/+yTMyyLQ8zJeOyACABHEcALwMzMzczTwgzMaey/Ory1S6zM18zNjfFItiyMSNz5VpzNoezOHPFNudtNxsxOI+zOq8zO7ezO78zPMezPM//Mz3Xsz3fMz7nsz7vMz/3sz//M0AHtEAPNEEXtEEfNEIntEIvNEM3tEM/NERHtERPNEVXtEVfNEZntEZvNEd3tEd/NEiHtEiPNEmXtEmfNEqntEqvtJtcSUW49FIYDkpkhEmMgUmVxBgE8kOsREaM3SdvyeDYNEb4NIopnIY1BExPRFI7RElsgRo4tVNXhBp8ZUTo9FJHxFU7BBA0gWx2QhMsklJT9UNkdUOcQVdztRq020+QNVyI9U809VPH9VeYtRp4tWyq9Tu5dVtTRF1HQVdHQWlVtRrkNJIdtcigtVeDtVQHtUkR9VKw9V5XtVNngRpQtk47BU+rS+0U9k+T/8RlS1R/QEhGyDQRXQRK9FprdrZUswRGbPa8qgFqA9VRu/ZOe5Zs83VpA5UkKJxUd8GqhjZui/ZEdMFnJ4RcFM5K4DVTzzZtQ8RUo+ZThXZzb4Rwc0RubwRpn4RyRzdwe7ZKBPZOM7dqr3Z1B3dJoPZ0a5NtA5VLmXZxM9pJRHVHXLdGAMiyTHd6r+p7w7d0m8QWAIVLuLd47zdEZjZ5F8pMCziCG7Y+TXVwm3dTk7dec5JvNziBF8x4LzdrkwRxXzgeTUR2o8R2JxVnZ/hyT/hTVTiEX7iG+/dH0DdGhLh2e/dqq3h4swR46/eCm7hgb/iB7/iFlwSKc7dDkbdsJ//4fCN5fQf4sOA3g+v30PU4i2M4jEuEjFf5jY93fre4fZt3iU/5vJa4d6+3jq84j1v4c/c4cVt4lDv3kxvslitEhxN4g1n5S4w4HX55cJO5ha/5ioOEgVO3ksf4nUv5kfs5l69EjpM4fIN5anf5kWv5m9MUn1s4oxu6d7u4R2C5mZf3pTj5mbvVTjtnqKN5hF/ElXu6/4hBSbD6oJ+Eq7t6lr8EU39BrKuBCUm6Sdy6TqvBrec6kPt6q4f6SQy5GpC6a8Y1VHNJSvw3XS67fC/WkD+6jV/rqMd5gUO6Ns15cQ/Tfqe6iB+4nkf6tJ9EtUt5qf/4U7/4oFsEuM/4rEv/+bnDOUosep43en8zeaQDObljurW7+ZNXtsBT9mv/9MALfL47eqPTeqR8QU57urZfayxcdldedm7ztKofhJQKlY6Xd8QjxLuHe8e/+scvPMn7eKhW+pe7plOfRB8U/CenxMvTp8ovPKJfa5vTJ8DDB0Rw+2dXPERsPEyMuE97PEugmLT3I0rcfLargXdcfEpk58rDfEy0PLarxNMjecYjhNC/hL0/erpTeUkw/cfieKI3d8k3fdqvPNqj/LXW/MLrfKIvacE7u9VPOiTcfWdDfbvT+9bvSC9E/NoXvF4zI7aDPbOjxH8LfN8bRNfz/Mzq+t8PRMinxHZru76XfbBz/zriu/Wxc7pwN7vY431nmboazDvbMw+yhz3iw8RO+3wgezvrP36hm37buz276nVKoH7B6H0WFHzBWLZJ/L7p1/3oE7vvAz9dCj/eEwTtu4S9Tz7i877Jw8SiYz7ucyzD2/6Ac/7xTzjnS//W8/1mT37oa733U/32o4ngZ3/Tq3zFpzv5187kP7/rR/7mY3vlq4RyA4QagQMJQjJokGBCgQcZMlRY0OHDgQ0bPlz2hSLChxkNblF4UCKkjRw1KrzI8WEXNSRLEryyMmNIli0l1px5UOVHjstGzgRUE6iaMzOBVix60yLGmApVsuypUyRUklBDekxIlOpVmgtv/gwqEf8Q0p5LEzZ1+hUsVpkgbapFq/Xs2q0Q4xI8iVIqRbl6xxqlq3ALW7ocrf6F2xfv27w3GTd2/BhyZMmTKc+d6Bcx2YTLKH7hmRkz16gEA48eTNGr4sUR2woGbfCMaoVDp7a2fLn23qB17ep9+fppwtKFcSc2qZlgF7GI1fxeHVo2TKc5F3vemzF1dKG84d4WzV0gZ75MnRIXnbW78fPC55ZHj/v1wezRw4L/zrqsW+311ac/mls76fo77T8Ae0OuuPGesw061+BLT8EHIVLDPAEHlK2yDDXckMMONQzwOegIQkQgEtWQ5LoIqaCwpgotFFG2V5SKEEQDa7wwOv1uxLH/i0m66PFHBhlyUaI+hIRRICCBrMksG5NLcjf7MJyJOqZ8XDJFhubTjjYEA2SMySt9ZPJF/ATCgkXAKHQiRAfVyOLNFxJiE842TTszTeHWtHNL+qRUQ8kxJWqSoldATBBJ1f5UbNG3lnvIRBOPdDM5MasM8VBEG6oQzizkTKhOO2PLtEsPTT0V1VQhy1RTGrV7dEcvZYvCyVc5moXVWWrNsVFHd1UUxyl/VUw5HW0d1tepLj32VlZpDRZYY2UrFiUihUUWLfdYnQnXTHXF9itq9YpiW3CjhDZZWa9FN1tzz3WVV3cLzKjbQ79VFd989T2V1fvY/QrWL+V9iNx/AW7W/9uBs6SUWXjXHbJfaact00yBFbYTkmXjRfjQgtV9+OO3CHUY5EQZ7bVdkuoF8d6QRaYYEnIzRfldkk82eF6XU9Z5Z5PTzcjaaDlmed+ijT76sX5hrrhhnmv2+atnnX76oJUDbBnqnm2+eepJ74y160EDbjprqh3SuOSqnb0Y46+jE1evoLnG2WuR5P6ZIqu1w7psoOB2SOZDac6Z6Y231vrwg+n2OuLBCWdI7+j4RpryyotWGsxyHV/Y7Vkpxnzoq9mGsO/HvZsbYs0XT2npztM+HW+K0BaaXmc/b1xiYpcGffP4XH8dkshlm5zhiUkKHOzSOcc9bN9/R71ww6Onnf+iuxGHPFfLtd8+X957x5j5xIGSWnyzg89+dd+9L5/x8NkXO3fop5cfpNnpN0h41chXnvPiidV2ZvGLHUisp7jQ7e17+UEJ8izWvDa5b34DjOD1YCdBCE6QgvhDH/c42MEPXZB/4FPd+xTiMRK+Jn+KId7z7sdCCbrQgJsCYQXD1boZwtB8OBlh3myXvraxamQhFGEAR3caHiasiFA63g4xmMMZ3hCHpoui6W5YwByeD4ke1OIWHbM+HxrxhKTz31v210TzpfAtK/SiEMVIQ/Ot0YxMGpv02Niq+jERe5kq4xhb6EY5TsWKUvRj3fIkOJagES0rnCL8YsJAsvExg0//xGMclwfCG8JRbVnk4iY5WUc7UtJ5kuzY7SaJyK+o8ZKiNCTQUpmpIHrShpPUIREPGB0TwrJ1g2RdAtsIyRiGsZdYtBcvB/JKgziSjr50oiyhqMpVAvOTkAhk3YRJtE5es5OYBOUQnwlNNexRlwszZVBQKctFVpKWuBQgWv7mzVimUy/2e2E1AwTOczrvnskBYDcd2MtCJq8h4wSKIvvVToQg83XObKA755hQS5pTm/REIDYpusWIhpObAFVmTW65zRAJtCblhKc6kwizafavoO/kJyxvIs8MStSWpBypN42J0Ywu1J2tA6lECApEmCGUeh4F40YJac58DtWmbazi/w13+hBFVhSqRrvoUaNJVX8JVSD2xGRTFSLSlWL1kw+FKBAbGlSw2tClvwzo2r6IVLAaFCEnDSUz5Wonriakp66cClDvp9BHJrWqfv1rK2eayWFGFbGWm2ozmalHmX4VpsMrqUoha1WTEhZENQXsVc/aUnPelSAdJSo1N6vZi2JWo4a1ZluVyBG+vlCwDi3saOODyaV+doOJ1e3loGjZsvZVj5NVWW5JKtySGrekcKWtnS6Z1iuCdiBa7S1ZAcnY2f4Tp2vVpDvh+s3GXve7ld3s7sQq3ohCVyBP3e16ObRYo8ZWMaIdL8zQqwavpna+xOSsNFGrHc36Vr+5dK4g6/8rX8vm0qqmta55mUpcWNb0tZEML34XTOHy4pe/uN0ueznsIffOdrz6lW4pHbxc5sKXfhEt6G/n2VwNdwy5+lUudv9qYrfSOJmqFV1y9zrh7No4rO/18Y8BHOPabbjDSc7Qh8Vb5H5G97Gpre99iZzf4xKmv2+jbJWdzJEBU7PAUeZyackrZBCft8RAbm1GIqxWNZe5shWusm3NWddgTlnJed4QkzHcZU+OuLB4Zu1+rTxoI3OXxS91MYgLfOgnJ2mffX6ind0aWdXk9VDdbfMywdvpJqM4xWN98Wr1XOrI8HnMoI6amP8q6EdHU5sgpDSsfbpON7/Zs4zu4asJrWb/BZuZwaPe8aAhPOQc+7mztuZ0YW+raySbGtoBRrCca8xWXtM3zQdW9rJTq2LqBnjb1ASUsLUD6CYnONKppmuDnz1eTRtbtnEGtoUnmeVjW1qF0dZ35oyKbJYm0cBbzba34W3WDJ+51uBWOEu+3L8wD3raroTzp0Xt7MMS+6cFB66nJa3xUIN41r129b5JnlN+U5zj5Xa0BttN8JQP1t6qUW6IF46Shvuu0RA/eYBmHPJcTprdF+f1u19+bFXfGtcr9/ebdZrtkusb1TWmOWsDDsKRF1fnV2ZlxTO7ZalD8eZ23bXJEx2UX4N46YWupWSTm/Gix5veKJd3vescdFI///3pUb932q1N9iMLHevXrnngER1ulEI07HfuO+Ff3XNqG93n3HL6ihfocQm/3eBJzzqvDe9wp+Pd1HoHHt8dq/UjAv6sXq/2JCMf4P/GvI+Jr/TDM0KG6Upc2mW/Iprbbdliz9YMlke6F+Y95wtzufXD7T3oQ9/vx8Nd5abXLuqZ3vna0p3rPNe9IBct3pwLfvuMjEnypV8R8v/97g/uMeY3Pne5xx2ysG/h1Zm/79uj/ejjg5nVBy5/2LLe/2rI+oIJ7MgtpjZPxiau4xDOANkO45aI/f4vAl+K9LBPvM7v9NKv/qLt/t7P+GCs/HRsosBP6ZbO5TIr/A7vzGQvmv++z+9kLN2kju8wcPo08M2Izv3g7wM9cPUsEMN4j/o2sPnQLu2m7tUMbOnor/pyLwQ7IgDNTvWApwAtDkSqzvlwrwSNkATX7tJcz+1ycAd1UAbz743qrgG7UAhJrgMXEAxtafDyKAi1jQkNDQGHLgXVB/HOML6ysLRicO+ATg/TyPXWrw2NTviuqAKZLfu4TAnTUM/WUN0mMCiQkP9a7gm5jcho8KxebxH3jgVFbuwYj6YUMBKDjQqHbei+UAwNURIRkQypyAxPcQQdEdogcQwPkaPeUAQlJwtjzQd/8NuaUPNsLhDRwtz6DN2qq/iqTRN30QHtsPJaUYpesX8SMf7/OvHeGpEWk8wW/xAXJYISScwSsRH6/qoZ3S0KM68IM6YYV60OWevsePDegNAG0RECC7EcWVEe8zHHms37Pm8b16sbR48aS0gXWS4OT3AV00Yh/esOT2wF23ES+TAZq+X5Mg/HgEcbfY8QFxIjv7EaCxI4yFEdNzIgBfIK8Q8kS2j/xDEhL3EaAZAkX2YAK20K/7H0tjCJ4pENgVEiB8oL79Ej228o58kauy0WcTIOTxIlifAiiTL66BD9UFEUl1AqXxAaD3IYY+ITmy643rHx/JAg1+0nQ2oQoxEfP1IaSUskMWUm58kkmTKxBlIdj/IAr7IGqTL1avLGZJIBMy0d/1voJjGM9rASHknxFv9SKevR91QxDB+zB/dRLRUR5OxOL+WSveiyj9oyurRSGxsyMpHyLcPlIQkwD2XRDcGSpsSyLgERNZ+x8BppJR9oNoPJLmFOMQkTIDETqjTTKDkzq1oy0PpvNJFO1mByUAKzxYyqKyUvJw2z8RDTG3OTEScv4disNvtyLUMyO5HKH3Vz+XizN1NSMqEyNfESDusRNPVRNKnzbUrTJk9zMeuJIoMxbp4Sts4R3wSRx9CyKC8vLTezO+0IOT0vPMWTonyTAoHTu4TxMwv0+gpLP1OKL3ttMKvzOavyraRzLN0zG60TC7FzOyM0QH9zQPfrOzF0Kf8RtKIUFOm08M88kzg9lB8Nbj1lDj5pLSJfU3/qU6+UUSWvSz83kvJkc0Rp80htk0FRtDifazdZNJvIsych03McdEZNsUQpaEKvEz3/jeHKEhxZbe8SjENbs0kJDEQBUyiptEbNczqzlIJSVOriEkqj1CmXkT2jkvO4MN9U0yr3VCdjUxhhtCKa85AWby9zFFBYU0CF1DJnUVArYtNiMkm1szwlkDKxFDxXtE7t9NzwE0DrSTgh60HPtKgkFELLQjkVjTnBlGDEdPTIdA4HVQ6Vbykp1LVOVCvXcUlHFcOG9Ek71aKktBT/cyKtdBxpdDLbU1MdskJX9UXHjUf30E//34pRTdRRXbWrztJI4RQTQ7NY2ZQhTdVAOVVYuchFXXFAw3E4k7VZwdUcU/VJnpVeqURbE8IK71RN+VBeZy9Nu25N4TVPBbZDvbUMK/NeCUK9znVY9fVSQ1VPGYpP+TNQNfT4uKxIabX7NrUKfTTTrnVByXJaKTYrx0VXBxVUjfNi5/FReZFhoypdBek29cdXiaxUldVN02ZLQ7RLk+1LR9YYYbUuZZVfyRXn/pXnHJNgl1VcG9VgYRFhgfaUXhZmiTUxn5ZgZNRdfbJSCbRfIa1eNdZQbbVjq9XXQPZFZ7BlYVP9/LNpMdVY1bVrvRZn4TJYqXZ7YpYt17VmW+1K/7kWa19jZ/dVY1tVaidRaPuIaM22COnxMm9QaQdWctsUWwN3JKN2PiEVbzlJb7lzbu0pCf8WY5e0F+0TUHv2jg53fDwWBYH0YY0TWHsvYyX1ZFGXV0+0b1k2YQdiYTc3b5UGeINXeIeXeIvXeI8XeZNXeZeXeZvXeZ8XeqNXeqeXeqvXeq8Xe7NXe3vNd7lne78XfMNXfMeXfMvXfM8XfdNXfdeXfdvXfb+3e6/pfeeXfuvXfu8Xf/NXf/eXf/vXf/+33+K3cgCYgAvYgA8YgRNYgReYgRvYgYlQgCnngSeYgivYgi8YgzNYgzeYgSN4kzgYhENYhEeYhEvYhE9YhP89GF1RmIVb2IVfGIZjWIZnOHhVuGFpGIdzWId3mId72Ifz14a16IeHmIiL2IiPGImTOFaDeF+EwYmfGIqjWIqnmIqr2IqvGIuzWIu3mIu72Iu/GIzDWIzHmIzL2IzPGI3TWI3XmI3b2I3fGI7jWI7nmI7r2I7vGI/zWI/NmHuZ2I//GJADWZAHmZAL2ZAPGZETWZEXmZEb2ZEfGZIjWZInmZIr2ZIvGZMzWZM3mZM72ZM/GZRDWZRHmZRL2ZRPGZVTWZVXmZVb2ZVfGZZjWZZnmZZr2ZZvGZdzWZd3mZd72Zd/GZiDWZiHmZiL2ZiPGZmTWZmXmZmb2ZmfGZqjWZr+p5maq9marxmbs1mbt5mbu9mbvxmcw1mcx5mcy9mczxmd01md15md29md3xme41me55me69me7xmf81mf95mf+9mf/xmgA1qgB5qgC9qgDxqhE1qhF5qhG9qhHxqiI1qiJ5qiK9qiLxqjM1qjN5qjO9qjPxqkQ1qkR5qkS9qkTxqlU1qlV5qlW9qlXxqmY1qmZ5qma9qmbxqnc1qnd5qne9qnfxqog1qoh5qoi9qojxqpk1qpl5qpm9qpnxqqo1qqp5qqq9qqrxqrs1qrt5qru9qrvxqsw1qsx5qsy9qszxqt01qt15qt29qt3xqu41qu55qu69qu7xqv81qAAwIAIfkEBQYAZwAsAAAAAAAF9AEACP8Aewk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52h5JJMNunkk1BGKeWUVFZp5ZVYZqnlllx26eWXYIYp5phklmnmmWimqeaabLbp5ptwxinnnHTWaaeYuZyx2p189unnn4AGKuighBZq6KGIJqrooow2WueejkYq6aSUVmrppZhmqummnHbqaZWQfirqqKSWauqpqKaq6qqsThpqq7DG/yrrrLTWauutuOZK5qu69urrr8AGK+ywxBbLJa/GJqvsssw26+yz0MqJbLTUVmvttdhmq+2q027r7bfghivuuOSK2W256Kar7rrstvtrdEp2coa89M5rb734zrvQGWyIIYoY/gL8b8AED2ywGAqFmZC5C4OJkC9hBqEQxGBKjNAZUjh8cb8HFyzwxx4zBKYUDGWiccNfMkQKmKQotIbCB1F8csL51nzvzZ0csS/IHffMM8IJizHG0EQXbfTRRMP08swH4ey0zfW6DOYaD4cJBspeJsz0SmBmsrAXYIct9thkhy0y0mijrafWXSjZ9hlvx+323HAreS6WDcmb8r5giv+xtkEwX7w1QYEDXnjThxeUOOGDK944QXpnrfXek1OO+ONhUtHQ4gV58fhAY3wukOdeesG36GB2UrnklzfOuUCvDxQ5661zqTpCoVuOEOldmr56l3dfmbfoveTuJdC1H4s18Msrb3jsvTAsuO4FGc/871syNLvz09PevfeOuy499loyxPv1CVnP/e5f+t78+s93efv36IdP/UCxQ9/L9vAz7uX8BlFf9hZyvi25j379I43+9kc8AWrJbwgs3/skGMEsTZCCFbTgBfGWPuLpj38YTN4AyRdC+4EPfwvUXwFH2MH7da59p3MhCv9HQg2KcEuQyKDwNrhDhYCwhP6TXwv/T/jC0sWQiKNZ4A85qBAHZgl58aufCRMIO/FBb3xRpGLxPEi8JfZQh1YSWf44N6bNEW+FQKzeGWFYQyaCkUoAzCIVsRhEKdZRiwLx4hflmKU4EsSJbmSfEdu4R9MosYF9+9sUWchHG97QkYtkZCMhGUlK/pGLMpQd6jCZSTrOMJOftGMRkQi6NQ6Sh4Ws5JX8eMc5himHjwykKlNZED2GEZVwHKIoCYJGLB0wlrIszSFBucUvQXGWt3wjlQgJKmAGs5WShKYlS0nMD26ymmO0IvGiZ0pSCgSQtOQlG3HZTHJKiZWh3KUnq9jJLmZTiLjrJpd+OclnJnGbtlzmQsBp/yUIOrOc/9SnMqdkToIyE6D1TOZB+InQgBrUh9f0Jjc/t86JEtOiuxxIL+1JTYlu1Er0RKZCHRoldLJThmKCZUIbKk2O5vGdttMlHnvx0SqFtKUuBc0wJcpQKh0TpyMVqUBJGqWBDpWoRS1oUuOJTWLm86FGXapSpbpSlmJUoleN5igz+k15GvCIXE3dQY8K1KCmU6sn5SoDKfolk/YUqoLsHVhn+pmdqvWtUvJnVeEqVL6WlaxnRWtaMxo7vFIVqU/SXkTVWtGsorWxgZ2mOIlpWCiZb5xRPWxfSzpWvw6WSyrdrGYjm9OnevazfZSpYEeHWcQmVjV2nWlln/RT0v+G07GSxe0zy9hZKfXWsqpN419Pq0lQ6q+x6+TtXIWrUUQSs6ZUuqltb6tbK5m0uuGsKExnalrfTtVJbvWqlqSLWuaGJrarLebxFDlc72b2te910nfhG1/5zrdJTeSkWrsL3PsySYxsxVwKxWte9aoVulMiL3bN2l4oXVe7r6zvf/27JMUGGJ4LJbAvl1vguuLTucejsN1EzF7R9tfEo50ug8vL0dna97f0RQh/Y7xX95K4xA0erXJh/OKEIJi4XX1ua2tsY9cy6cGvg3A7nbpdLYVXyKeU8IRTg94Cu7hJekVxj4l8Yi7TWMVWBTNgxVxkNTZVojPespfVvGY2k7n/zG9OcY6/vFXZavhKCoasWG9849DO2c0spu5al4zhAN4ZpBzO7Xk/TNm+kZjH+H20kQEd6NsWVr/cXexMkUtGyFY6zM0984GHrGVKL3hKSBawqklpzQvHVMojVsiPo5TnBXqmyoo2MJey/OdIwxrHcabzqcccbGEPG86hlmirvXncJj92wFD2KKbHm2iX7vnXwD62lPxcbF9PusILSTOlr22QWcuZtVH+NripzGieOvrXkJ6yuoG943lnW9tdrnN6lx3WaQs2uZ7Gt7HRLW1RfzXe8lZ3qlGaZFdn2uFO9vGhbVptQXv4ouJOeIaNSW+IM7fhmtZi7Myd7zZr3CAZ/183vCu+YoELO+AqnDioP51gls+c3CY/Oc2pxO2dI9vn5x40q9sq8WjP0+bEFg2uc3plJtUW6CXvts6hTud651zlV783yQfucm/LOOQF5rQ2Lxpzo2+a1L32+tUXjkQlD53JHseSSbduapqiXepTV3q775rIlft93nxGONZLnXe6qz3rFma2vz8OcrLLPOkEZ+zdqT5wnBN+6in9O+LD7Wy5F73gchV8rFGzdEE3fUlP73reO79bPbP+tobPO+UPX0uw51rsLrQ64An4eCCrXkm1tv0qRZ9ttxPWnXEfflxHne6s33vRGAdxl3iN99FvXvNplz3uMxr7wV8/ISm3/v/3sU38wCP958lmvrIn/3vvZ19f5nd+z9t/b34fn4bLn2n3zxD8i95673ZmTJKGfe/XcVf0ei23f89Hf4nXbwYncp0GbaCnfpLXfJfnftXHdurUePeHZgiYS/mXXvvXf1j1f9HXaBxHgNVXf6umeMkHe4tXWsInaNu3gdtUdhN4dhZYgM9neTzYZyo4e7IndB34agehgJe1gyu4gBeHVeG3gKenJKn3gUkXgTNoaZ+DhOcXdE+4hVH3g/HHg0yIgxSog6EXhmtXfuQXhAzIeS9YJXPXe7TmhV+odyfobim4e2zIgQ5IaNwXg4LWhaIHYH5og45ndiIIiBSnhiKmga7/BCbzR4W+94QsiH9HKIdQQoJq1YSbKIj5JYB7+IZWpXtgyIZaOIhu6ILrJ4qjCHOYWIeRZ4ZHx4iw5ojP1oIQCHeFGHEhWGAjSIdcx4l05YnB9UQG+HbIaIiqmIxadIoDCH5XOHP0V4kMd4OvyHXOCGuaiEc+uIRAqIfg+HWseE6fV4bURounUXotF2QhFoq7mEak6I3PWG6KKI3EGI72ho5LOIbXWHfZqG7buFrdKISYx4f/hnzv6Hm9eHvsF3Am6IT9iGXHWIS52HYHOI7o94/jdxD3uJHOp4/yCIy0V4BJuIpnuIaNCJIEuSSRiJFcKImctZA5BSYB2WEP2YkR/+l083iB1ChK8biS4keS5SiLD7eMRFmRRPSTK0iI5hh2DXmRhfaRKOmRS5mKzMiLl/iAWVKTuSaM6UWEiZiHVAmUqJiPKkmWQ7lvCNmHFZiQkuWKWplrGnmBXGltRIeGS9iSbhmIMOlgaemUSgiUTHiTw5iTqLeTQqmCSlmDgjWXiQmNxlWPoAZwEtiWTcmQgTmNIrkktihcxoeURXmVqSWTNPiU20SYX9mR9CiWPFmW+BiSUzmWdheXMhiZtMlRn0lXzYaIgHmSZpmSeCmYeimauUaJgheHt7mIwXlPd3iZWDKFLlmHVmibe5mAkjmJ0Qh5mhmcSomWrkma69h+df9JXQO5nb8pm/YHmli5miY5i8tphxDJm8bojsRpT64XncbmmFUJUdRpmRT5iIfYnvp3nXN4livZmW8ZYa+5n5BZnSCYlQJ6ju8JffGZg1sCnQ5ahWNnlOrJXPrpnQ3Klkd5kBu6ibtpob3pnrGZhsuZm4yni/VpXX+Jmb4plezWnAPKmo+JnrjIjX1Zhx/ahvzJoSn6n7cYoP4ZlhG6lZupfXe5onlJn/v1o+A1ozNpmv7XGeoojQqIoTHactNJpC9KSkGanuZ1ol/KYN0ppIipb0UqoVD6fghqnwY5plOKn02CnEu6YQZKoTgpn885kR2aW3V6plRKaWW6lj6anGD/WqhdiaY5uqd41qQYeKBnmXkLCqLimKHkCJ7SSJOUGpQKBIBKOn1tqqmtaW89eKgjOZuSypf9OaJ26pNw+arhmaiZeZ9RyZPF56hYCKNGqpAQmqRM2qc6Raq+2HeZyqZjqatpmnS46oGxqpZ4Cmi1SqxySaCZGKqraonnyavDGay1yakxOayyOqnG6pUdpppu+kSnyqyp6nzdSq5yFq13KqZXWq20t6aQSq22Gl3cSqlzml2+2qjAOqjKt6wrOZ7hqa5dya6TtV5SirAEm50aSq+wCK8oZ7HoJ5iXWpnnWpqg5DdYiq8y2qIKyqMHS6K7yqDaGLCwhazZCorLyqo6/7eYNlup/VpgEIuqNvqt+2hGjKqd+UOyuQqVRgi0sBmvCguWLJu0TPuy6SoTWHIFW7Gl2tmlgvq0FLtiziquv/qv2tmzGsurH2uNQ+t70GO0NWq2x3m2XxKuXWuPOQt/TQuqU/sSXIIIV3MVWOt7Xfqudbu1i4qxxrazxcmxQceYWsWv2pqxRYu3E1qeLuqZ+lqpL3W5diubCwuzOfElvIAVf9uxrjp9hEuomturiitng8uUoVm42Iq6PfqViJuv3sS2Kqq0cgq3XiK3XJtexgmcd1uym6i31tokyfAFfiuzORW4E/u78Pi1c3uxYoud0/qm0Bu9IOuvsWtpuHtwk//7pLprniorrYabp+/auXm7EpDAJFfgC76wL18whEwxukGntc87q0dqsmELtuFppopWu7hZsA0rwP8rOt8Lp+NrqSgLifmbuJprUgYMsOvLNfR7UqLLvILmvDWbutg2r89KXBM8tqvLdYyrvWhbvaQbucQLu1sysF5LwNR7ryFcrpwrnp57E+2Luc+TwThaqrt2ugN8viMpvdk7xCr8ktdLozX8c9casgc8spIbpxnIu13iu/rLs3UrwY/rJAwrjTCxJPH7EDxcv1ZCBUFXthFrqhkkN+jXJBBwxG6sY0acxbL7JGOzwl/SBK4rkFMyx6aGMSPTRoBcdQHXBHvcx0v/IjZqS2uMzLoJXKw8VMiB/IKUXMRNgsaWKyWXLKo+W3senEEHo8eZGDZSwpWzxBNl7D8+vG6WFYy9cARe0jK8h8dmRlun+0i/c1afVUON9D7pxMvYE8y9nBAr4yUZc0FjcMt1d8zF+yXJfEG6zBCy3CU6Q0JU88sIRMxZ5RBIyiTLvMatWl7h3FGmFslnkGW9VJPZXEkL4cxbcs0X1M4DsTQvl1jw9SRYjGOs62v5PM69AM94lDHEWc7sWHdRos7bSkIVpMqePD2tHGuJtcMAPRDVrCW0XMtezMxYNkEe3Ty8TNGrd89u1l8vVnkn7c+mJtBYQjIkZNC6Rr8sbXHd/+bS5IMQIn3BF50l8jxB9BxJEUTMOf3QpebNUALTG6XIZwDTgBQ0Cd2uAfnT0KQyXNLTESTVAmHPmIxfQ/03JE17Xd2TXp3SMq1sBO3HT8LUiwslx7TOy5UQYe3QgzlDET3W8gXLArHTVpLRGt0kvwRI1FfMwAzSqNXN7zN/gi1H3IzSKj1lXDfTVBLNyszRFwzZvudlkj3Ymk3NWmLVCITVraTZZH3BVEfGR92uCxglag2L6KzQtow9oC3M79zZQssksd0LWo2BrzzaLLnNw0zYhn1VDmHZly0QZ227TbLaJszWiuTWv/3cn0vUPby8ji1fXR0Rej0lfN3XTPLXT/9NP7X90LxtN9cN3Lt8Q4tdyY3tynUX0Fli0y9N2avs3jkVVfB93gox1BCR3VLi2fRz29wM1IMl20ZN0+SM2uaTx0qi3GTj1GwN1WAF4APeEMTtJP6dPBKe26r7X+Ud3FnEEPoN3P9M2hWO19Fz3GB8NEui3EeT4GDT0RGbx2BV4PPdEjU+UXUdWL0ABu1dEPz9JNsdEYt8yxBR0Wk1ERkbRYhtQkhu5ELu5MZ8JZlt2ktN5BVR4ksS5FQe2YPp5FAey1Zy4bUj4aGUEDzeJGP8YkHQ48N1ESs+Shjx5pck3QZRMGSAes2NegdzRGR+5MMd5lt+Bn2e2wmx5mge3E//MsZRFOi/PeIkXt81RhFy3lEXYbSurWCLzug7ceM3DhUmztna7ebAZ+U0/uR0rtgSQdoYnOpfTuOnPtuRXRGTzo4XgeVaXuSxvuUQIdIS8eNMIuat0+ef5BDwG+AZAcang9Sd/jzKbRHpfJiThen2I+yr/udTAuzxQ+1aHREdjuuv3gu8zuqtjhBYPtcG4euqHj7NLuuWXkTSHkTibu4swenfHhVJ/hDofuve7t3fvuz+/ukTteQQHe/17uryHuVSMuXevu4WUeH67u1QovCT0+QHD+ZRgu3PQ+10TfAVX23HvuBwLupVPucdPxCWnuf8Z+oaz04RQdwYHz4rb88c/1/x/07zbE7VxZ0Q6F7yE8XwFHHy0W7qkl7wKkHvPL8UAA/qTvLwVM7v5k70VUTx6Y7jQy/1UD/jGmHZ9y3uPn/lUcL0EN8kWy9GFLHDFPHjL+84K49CVn/0Df3xI59scQ7yJO/s7R70uL72Ud/yUJL2jKP3S8PtSQ/1Zj/zHEHcGeHrF2HKimM27A7tofbubC/rbk8SRh8Wie4RKH4GYO8QRMNeYqAMQ1Pkbj4Rhs4kik7GpW/4HZH05F4zEg8RRJNloT/6GUEKNdP5RZ4vsZ8wq4/knRD8wv8KSK73+NP2lY/qGREwbKBIJBvYEMH8itT8z24RbCD6Y9D8hDM08v8u6L8PESzd+wtj/Lh98Gc+9dHz/Q9x+mJ8+E/CxxoxL8If/EDQEwFT51Jo7uSf1XINEL0EDhR4xuBBhAYJLmTY0OFDiBElTqRY0eJFjBk1buTY0eNHkCFFjiRZ0uRJlClVrmTZ0uVLmDFlbvTla+ZNnDl1VjzI8EtCoAp3DiVa1OhRpEmVLmXa1OlTqFGlTqVaVWpPhryCJrTa1etXsGHFjiVb1uxZtGnVrr2IladQtnHlzqVb1+5dvHn17uW71C3Fv30FDyZc2PBhxIkVL14cWKJjxpElT6Zc2fJlzJkRQ4bIWfNn0KEbZtok2vRp1KlFe3bIWvVr2IMjMInwI/b/bdy5daN1zbD3buDBv0JSY9CBADXClS9n3vzlb4LQnU+nnlMAQgcRMlXn3t27d85bEX4nX76lrwhAHWxYZN79e/igHf8ULz3+ffwDMzHZ6qDE9vwCFHDAuiDTqr4zCFRQQEhKQJAJCxaUcEIKp7Kvlwsr1DA3KBA0ToDSNhRxRBJdujDDElME7ToPDaJNRRhjlNGiE+Ga8cbVMkGixQ85wfFHIFOsMcEgi8yMFRZbdAAJAI108sn7hoRySsau8KEQ/njcAAoqu/RyOim/FLOvE86AQYYyeDzDvybHdPPN08KEc864MEBoCUPUPIM22+j088/IwkMQUELJWoWChJaQ/6EQNY8LsVBII8VrvhYltZQqIraCwZAslUzvUlBDLctAD0U1NSkr6oNhCUbVZO9UWGN9Sk5Za41pDUQR3NSERpm09Vdgb6I1WGJN0sJDGAyiIINOPWSCy2KjlXakYae1ViNE9DQIzUZBvPZbcCeqNlxyH5JBWzN3VfPFctsNd1x33e0C3Ttb5VEAH+PVt1h49wV3FXoPgmFgIXjlMbs2/VXY1H4XnrbMgBHyYVk9X3X44ksFrQ/jcO2MOCEYtIAmSQ/Z5PhkQCktFeVpcf0YIRgoWEag2daNkGWcxyR10JyLzfRlga0QqKZdHFTT256TfrJhpUPNFmiDYCCioUU2aP/006azvpFprSMNJFegY17FIR31FKC9rtMukWu1AT1WVQoeaBEGDCK6xOqDfW177wnZ5hvOK3SlgYAZaNBVhoi2OAMCOZpFcMu/IxfQb8nFPFdTRAmgYQZdYbgiIioMioERkhH0j5LKU3ePctWnnDeogVtYIAUYNte1i4iyQIiHGBpxvD52WxeeOtaHL/JQ2D0AgQC5YWgBBLgDgSiIF4LSw+h7kzN+e+E0Fo/7NyGG2YcOZhd4AABURQR08XhoBG9PwZcft4PAOCMYbef/sgqgYHhgebkJLAUD8IGmRBARLngIAkqoGNr098DVfAyCU1oG2NI1gBksIIACA8EAMLf/hodAAgzV81AM6FC6+phsgiu8zMtY6CQRwGxwIPCA7FIANhgowHCwSxVEsKAnRcThd+J51guNGCgJHvFHTzMTBVJgAA82EQALaEHUZuAB2J0AIpBQnLZeoAcU1gdpSiTjYFxYRhm5TGAdwCLMWkAA6FGAc/2jwNgeMsKA9Q5+LcIaGv14lzP+MUWvQ5YTZwAAAsBuErl7mR4Y6CrtCVKSbAnkJDcUODUNbIb9QxxEuvgyPfYqYZYkZVgqWcoJXU5PyUofyD4HkdBB7QwxmEPFiIRKXHbllLkckMe0BYMOgkwLjJRlDCAAC1OEUTwO4mUzo7JLZ94HeeiCwQyqKDAK/4DQIZCgnixnyYWBWGCI4olANM2pFGie0z3i05Ycdxg1RNjkIU7wZgycsJBMYI9HplBnP3eSTn96J1UB84ACcDg1iCSwmC8Igm+q1qhbBlSiJkriRMmjxrDJDCJ4REgMPPoBkH4gBjyKQRYekon0uMqBFmWpSQDaUua8DWowqEJEftjRD7BgBjkgAQnOYIMQlJAKEUGEIdKkp1HCVKkbeelSgcPEsGnRkx2NQQJmkIAKdJQFCaiPR7cQEQoswQNYWldEnXpWGlUUrcrxhQVfBgM7PiSWoguBDQ4QlKqyQDwljQghA/aotQb2IU0V7Gv8+lbcQUR3B4lBBWZw163EgP8FkE2IMWEhz4ZgUmKOQFefCvvZgqgVtLfRbNg6uc1uMvYMPq0PBGwAAaDE4KsQYSdCFlWxSI42sITVbWhq+zEYrA+WHYXADFSAIMlSVnRYiIgvYccpPWmnt2vl7XQz49y3DjOhlf3AHBFUgawy9gVgCCFGxUMBe/FopdZtaXXZW5lpZlR6dyQhYw+QA3rFAJwQ+VmL8qStpL63n+4VsGT6Gzah+TC290VXDIYKkYGqiWJ6ulmBA0pgCysmwmFD6EM+mZARzAC2aooBQ81KEPPyyAcnOKqaAJvhaGIYxob5mjez+RBfwGLEscWBcktoUojIlJrQ5VHwZtxMGR95MEL/jtoJtGAFK7hVVXVT7F5VgAMSP/ghUA0Yq8zGCiXzMslh3svTBnaCLgh3IIFgsqak6mHkJoCrLZJtRFQZsAJuqsUt0huZLTlmP+PlBESYhJodcoU7w+6Vci1hAnJw3K4yFyKHBW4etLWlEweajIDWtGLaLLDEPmSxJVQBC3DQUxLMWbzkfQjAZBkzgWxCmVv5T6f9yGlbH2YNmMNsQ1KrphGEQNhB7eh+H/LbgA3M0OJcV21yrURcP7swiYZnROhZzHtChH+v1i5B8mm23EobgtEWt2BiKEwE1tPED0lxxGI2M6rt0UMRgES5xy1ae19m2wi5sUNyvGOg8ZW/uvKA/5T7B4MEk20ODlBpvudHbofnpbRm6uFDbgo1BxNVVTAYgAEWgKw3OySBpNNTnyMuPIifHJAC63BDuOjNWc7WITXWlPIIMAAF6KqOGyVhDDgwzqAUUeWtS/nQ6SK+nQ+3mEB+yKcvaIAbDgB6U7ZpQkh+tBcbfW9F13pcXkc3YmJ8vBCZuMCUp4DmnSEFqjqtQz58EAj4rtld/xvX6a6WVJ0pIr8OuMwdQu2BDeDmHIwi7DzHvq04kuH34kSm794zuz/+LLs+vNIxLumHUNp/CqAhzEDwzv6F2iGjBgoJHyFvBJlc8pDH9+oNQwHRN0ShYrdfqy0Y+BkQwK3VBD3MKP8wX4fwfSs8WODiW2Qx1+cs8skfSxe06XKOYtzYDmHn5j9/BirCzLsgCy7iS2iQWQel1sxH2fLJz5aLB1zLDolw4BfQgYQAoI22g90Bt6stRfzcZufnmPn5f5aX6ygsSD89YSiIqKCEGAApAwEoqp2pA5l+g7760hMe6AMBMD4PGaP/2xf/20CzGLWM6wUumEA6YzqHODceMQAQAAAAKCCQ4R8F+5j3ia5688B46UAbHIszCILQqTOBID2h0jhtAYAZKDyBCTmGCMCP+SIlwEAEOZscbBccjMKxyAJje7sSUhx2MzhdmQAjbKK4cgiAe5nTK7kAo0JimUI0LIu5ojP/zHMISpubG+g9GFikKiumCviBmikyaFlDaVFDPwwLIHSwNiSuy3qIsuMRD7gimGm7hsDCiPGqM/AFN7hANSkBSnC8QIQVQNxEq+CmCSwx8hrB2Jq+hqC2uWmB7RuYRXOIQvyYGHjDXoACoAMKI/NEWelEXKSKQtSvgRjEbHsI7MqkDkgkgem20VO32vO2EnBCMQq3XRQVXYxGqADGgcBCA7S9j2mjJnq+hog+0fEocfQokjJFgngoNZEuapTG1ltHvSDAdeuFXjTBhjiwt4oniLg2xqoAR5sBf7QBVeuqYHyICHBG8UA+d5SUaUxIpiDFWWK6QVy/htiwt2o52aOq/xCYARKAtMW5sg/oqmxsjV6AhEuwRB4ZP4YslIVMSaUAAycIQYFwyY7yO4Zot2TTKPrqKKvyMYMYgTPgScaix2TsA/3jQ5YklJU8yqTggoZaiC2ALYFrOm8CuxgUne7iSKDwSZ+MLYl0uV/DhGbEOqWkk6Qcy2o8pl5bCC4DLiRkiLeLgVRDkAPQq8ryQe8ziBdYAdQjInozSzcpS7/8irZ6Nbi6y8aagfASj+JKTNERyosMij5AAoPcig2AxsBcmna8zMWIw2SLPYYYRAbzkANgTMtKS4YAR6A4vckMCtXTzCIBTNecikRMNkdcCFCsrBAISJKyy6oUDyqYg1pMCP/IiU0jgU3ihApkSzZDa4hXjAFha7CBhDMeKcnVBIoS2IXjBBLjzE506oVhdDdkfEygUAH80hNRnIgxRBAIKILgRIhb5E4V2U74RAqbpJeYAb5vJEG4EzHzNMeGAEIeAcvqTAgB4Kf5jM/MPNC8sMeBgQE0s0ddSTiHIECdJDY668pHDBgeOIMyTEcFXZsE/dC6GKiBoQAiwABDi7K5sUi3/C4b2ErkioEg0MSBeEVt6YOFazgR1RD53FGciAYZoAARwIBWjI41cDpsCsOGSM+s/MmR6irH/ExZegST5LMz9FH86FEslYk1UFKIQAQuNBMqEzU1SQAcSIBh+8iOwtD/09TPPIKAPWwRodvSAdFSOlUKX9g3kGlLp9QWCBi2EMBKr5oIfQw4J/AFSgjLe8m6O30PO21UpHC1/ilShrDRPJJFkVO3GRUIWmw2z4LU1QlRUN0LSJAyGPDMhQDQSBw7iPi3YopKgdCRAUWIyhzVUI0YW00MBqUA0yQI1IRF/2QICo1ENq2aWT0IdczV7nhUZd2Jw+q+fKyn6HS72BpHcaQz3lyIMyhIHW1W4hFVb60LqAqZdFuoTTXMxjoDHPDHGThTxoysKCWIJ6hSD7nOcHUOZr1XYYmaCGQIV126iSA9j7KqBOBICLgrGMUrVn2IWTAIJGjPg4AQfV2OfJ3Y/5i4HISj0WHNIzZdCL6rKhvASoTAATWtVppsCAk4iCKg1ydkVIuFjYp9WZeIIQdNnHrKVlfEqRlI2IT4gNfCq2lliChICBSIgA041j0pJ5mlH3Bd2rTgn6RjNICViNkTnbjcKzmLrfGi0UzYiiJQ1BYRADBz2teIWbJFiTO4Aqok04VitRACxxjwWSZFCBXgT8byxYhggCdE2jNozbP9DLP925PgU4IQPlg82YYgwKrSza0IAdLs2IE4Ag/5Wog1iOEUXPloWswdC29kTmmVCCVULaCM0aZ8CFJAAR6RAJatjxJw2c2VjMB93Zao2lk6Azctoa2ViPSEy5IlsXgdCP8j0JOiZQKk5RPZtYzYPV6VWBzGCp0gKNRyDFi8QlNtgUmGpRcJAFvTUVrlhV3N7V60AAMsGKl4tNTIgtxrFA/yNE/ZolFSKIKAKdqjNR0muFLwJYzkvV+U2AIqYDpI3CsZnQjzjQGSJTFMZYgmeJkikMwU4l79VYz8feCVMF+8+t1f9BAbIKncfYhhkKWVNcjjmEQJhuDvHWG0iMi9Qt+YvF2EcLQKeNK9ClaCSFmo4YAVmA0MdAAHyBcT3owS7mGy+Nhj+t/2lQjoVV8bYIGQ+oAxtCeJGFpZ4gAj6IVNANvsAOLEiGAsFgnotctePGCGoF3RRDUSUK4SK12yQd3/g+AADggYDkABAIEEKDja9bDfLZ6UH75jr6DdWEzfjtrgnJxaiNBbhOCACyiCNtYTNgYCfJLMPtRjwTgQLYZkjWjD8/xXxpJhgtjY/FLhVwgKOBiCC0hkHuEABmiIM7BMSl45mKPRVe4KmRQdY1PcoG3RV0Vcgjhdrw2AAFgBUq4PNh6GVzYMSW7lg+CFYSaLEXTiX6yvMxbgerLgXngCBGmAIdAANkYQDoiCZB4M+jDmoOhmsXBJtxWI521M6S0mtISIhkWQIhgCeG6AX04IDpAAce4LcK6Uey4LSFgcFb7NYsLlgXhfbdaAISgCa/4B+AUKNp6Ffc6LfOYRZH5o/7IAA1ro1YWg4OqtZYKAYvGQ4hkAgoPQABwIXnpuAopm5YjW55QGi5qgWmWMiA7WZl5OiBVY6DUuAlJo6bnwhZXOH55ei1+NRE0WCBr+aDhIhBXQZg54haCOi2L+aTV5arTg5AZTYZEG5hVIBDjwECmmarXoZ6kOGLAmi//NLxnlWjX+6DMIAK9GgZ0u67OYzbFmabn2CoAjxzySZkL+6E6YAZMGZka+a7L45rqml4km7KoYRC7oAxjOMon4ZGAugkTQAK8+ZcUei6g+bG3hhRrMbKg4A/F9UnuqCVVFLoEWCF0G5iAYAq/mADsGbac4g1jg7JdJbNmGii3oA9s9V/+NriwwJogEBuYGmIEG8Gpuzu2vsG2gUe6p4AKmE2OQLOeGaGdgHoIf8Gp7dm6r8Gnmbm7ungq4fexSlAicFo8i+IEV4ANtdujwporvlqX3jgrF5QIqIG/R4eiB8Oj6QAH21maUnu+ogITNjm/EFvCmeMtsA9AzptGZrmGdRvBnMnCowWgJ34lCXNh5lIi+BpqmvvDZpnBvAvGjGESIrCys9qavJvGmEHH5ZnGiGN/mFQiAZqzU7oVMWOuXeeO4hnGk8G4XhxofH4ot6DmZiy1pDmwPP4IhR6cgr/Am34kseAET5F/SXliHkOwaxuwoLwogf3Lw7nKcCAJY+Mzqwdn/hSBoWYJjMTcKMJclC2/zm3BJ/RaI4a7h5JZznXhzmNPzqbBuD99uP99zPofyQX+Ko/ZwYT70myDwQoca3Gb0pHhwDw9wSZ+JR3/xS1cKHY8YDojwTY+JL890XA31pFByT3dvU4cJUg/zVS+KrP6YFX/1lnD0Vv+YSKf1nKD0+O1xXV+JWweaz/71nOh0bfnwCwuDMeWYUQ92dCH2oUB1ReZyf1oDGWDRi3H2j4lzaG+JWEcXNkejZb8IIqhZlGl2bZ/qbt91Nx5s/elSiBDSzp0IETgznEn3gOH2dV8JY9fuCRIBCV0IXziBM5l3bWtQGLh3fH/2fccJaffqRc8a/4OviC44Vdoq0cCZCERA+IRnmYVn+IafiW9vkW1OG0SQgYmPCCsYGFQdCC1A+JraoiugAI5PeX/5eKAOeZnIBAmY561gY1B3Fy8YejFwZYaIGUqNiJkfGGwfiIpH+PBcCFzheGg9GZzXE53HiSjw+TNgYzZegT04gtiOFTLwAhfoAYY4+x4gA4xo0JgXyTWjeXvPPKongok/F6pfzmy/eh7JepzIBAZoY69HASOIAlUHFzLoAcUXg2H3AsUfA4yQe3KdCBlAeMIViI2nehlYNETo/HOj+rfvP763a7+XCU5ggLAfezcZhlnghChwd404AzFQ/B4Qg4Vw/B4wg4sYeP+ER/mIqHeO/1Kqp/qDQ/iWV5jRJ/3STxrJ9no2lgBfxwg2oH3GJwgzUHwXGAMzGPoe8AKJIHiEp4CkFwj+oXqyG36ENzzj9/jkRxB9X36HGYa1dv5Pj3iLEANRmH3FZ3uCAIgxZwb2KFjQRa+EChcm1ALjIUQYVRgmRDQw4sNVFBdexPhwIEiQHolsLGnyJMqUKleybOnyJcyYMmfS/BHyJs6cOnfy7OmzJ82gQocSLWr0KNKkSpcyber0KdSoUqdSrWqVIhtRYsTMJFUEJ4ewHFAcYQnSoMExDAUSRNsjZRePD0VM6jLpBF4KHSMiOvnzpscTVwcTLmy45d/Eihf/Mwbp6zDkyJInU65s+TLmzJo3OyUzZgyZtQa5xmSgU2zYKCtdtEWrdiGZs25TYjgj92NOj31L+tKrODDn4MIx+2ps/DjyM8OXM2/u/Dn06NKnc/ZS0AtDMQaVw3zCEzWHJ6RSemlt0Ex22WjFcC9pcbFHDCdPwPdI/T7+mcn38wea/z+AAQo4IIEFGjiTGQYtBAl7A73m0hE+gSdBJiiVd4ZbPbgwhhleXKjeaCi99xtGXcxXH0YHqkhdfy26ONCKMco4I4012njgMFFEwQADYUkwDE1jKMhQSGKI4tkY7KE0y1/goQCkSWwplmFoJ63CmEdanKQFihGtcSOYl704/yZyYZp5JpppqrnmUF7dFNaTMwlZEEUgFoTeSZmgkBh4HLwSJWMZPmgSlhgJZlIXXUK0G5uNPlUcmZEu5iillVp6Kab3SXAaB2WtxIYyHHrowmiQLHRhhtiZRMqmfIKnWkmxLSZoSoVGdGhJiZKIEaOZ+qqfpMH+9CuxxRp7LLJGebdTWE2oxOBOpCmEqluqlmTEYn0yUBK0s7qF54m7QkTBSSMm5tFEyaq7ESS8CPuuTrysOy+99dpLaYQ9hSWeSjtVqZAZ5h3kV7bgbVtSg1NWmxJ94kL0mHu2QmTivfPCe3FIX1S8Mccde4wfkxL6OB5KO5mhFZLUzmZSq66iJv8BwQqjZa1JRCj60ElXSPwQxR8T+wXGQfs8NNFFG13YMHuKDCeUJrHmLVonmaZYnxzEnFiGb6Gk67m6Xf3XSEf7GjS8Ypt9Ntppw8Sqy2P9adKHWLslLUVTty3WSU/LvfJJXIPtNaE8dbCAb3tBhKvaa0JKdrCJO/445Edje7fVcAc6d3sMRVEweBWWFPdPWbOROUVW3AyDFScVnhMANaQQEnCRp+ku45HKKzvuuetubBOci+X5RlLubdC/FG1OdZ+zWC7zeiKe3jNFvjSckwczUEDAAyLZtzuYi9f+Ivfhiz++mcMwljygUKdlEhC+i6V8SQEzPxrpDJlLfQc+wF7/YrgdgTQAAM7QAhBoL0XkoxHtvtei2x2wgQ58IH6kcD7wwG8jsppfDwbFkJBRjgOwCt7l0FK8kvQkBTOgwf4iQhKTcMlwA1FACwYCghjaxiNfguCBvKfA/eCwhz784WYmiBogmCRhw7uTSTjYpD59kCIXPGIGa7W/kBBgAARI4eH6VkAYnMEDCwDJAwigF7n0CogA0uEOjfMDiJmxjW58Y1SEKJYmLsiIf0nVquTYLG4Z0S0DQQAgASmwKJ6kN1scSAsCCIIBbPEhiKOIriBSwwG8DiQAYCQZ4fgfNKaRMZr8JChDGZSvIA81dCSS+q7ztZ9oq4iDLEANdLCDGtBy/weyRMDCUDK9iAwEAB04Aw0IZziIlGsvNcReSLzoAbnIR5Qs6qRxNObMaVKzmgqx2xJRczASppJOgTtD1cICFoP5ZTsDKcACdlCAHtxEARPIZbg+IklhngEAAayhASNWQzAqACcDAIFcoGfN5ZgKmowx1UATqlA3YpOV5HRaN7VWkh6FU5wDMUIDmlAE8BThJOYcyA4MQBCcZAghKGkhbh4yQJBQYAEolItGSnIl3AwkBYy8SUtb4BGBLlQ4Bk2MNHsq1KEesHelFEtHl4ehDOUka1ILCQcuoAENBKCqQ6jqD6a6gj7ljZ0gQcANCrATp27Nf7bxwSVB4oMO9DOThP+i6RkM8LoUgAAEBJgBXsVoKKL6NIE/3QkD+SrYwULueB08SXmyhpabZE1JG5ncQKI61SY0AA4BGAgK+ABOrioVpDXgCVlPUhu4UmAGHgiJD6ro1pJIEpELqOsABtABGmSvngPYK2GD+NedXAEWuf0tcMUGhIpaFKqcjd9H1cPYDNFNc8YNyQpm8KY+NY0ioNMBAkDLXOfBla1cDAkNDECBnZ5EBt/t5evgOhBlRkQGwb0MJM6gs93i5L32vS/HZkFcDowTPNUVjVdvgoAd3ACvM1jABNbplhEuxLCbvYl0jUtBk8gPJBHOSQECiblytVaGtwUmDToQ2wUAgLwmOQH/RhbwAF7Czp4+iAh+LUPfm8ACoTG+MY6JpcTicmrCsQpwSGqwgH5+lcAKXl9J8hVZ/oZkBiuQMGoqSBHhnWEGGaoBXg1ggAUYYMEoWQNcq3eDM7wWBJeM7QkxoqUT85IAGMFJ9WgA4xxH5gyxmHFg6aznPbMpExL+DvoQBmSQihTDtCrJjpkMkiE0AMpzTJ+Fj1wQAVvZNSnxCABbq7+aAvRWWrRkJfEJGI/ElM+E4WQaw+BbU7O61WB67hkwCoSpWnUGiWAiH3ECVrE2FY+IhjVIAtBokFTtlAnpFkiGHJJB96DSSD6JR2DIYpYuoAOeRhR4V6fe1bq6Kl8IxE9X/93tcZPbQMbFayKs+oMGNOArxV7lAj672GXDkyKkAPZAAqABR+8RYTcJKb2X7Wwk6jKZF972AMQ7rvoppDY76TA++VLuqjwGmkGdOMYzPp2W8ZgPQQgCvzngrG+ecwaSZna960RsRQ8kCPte+UMpAgk2ALkAM8huW5ZtAFwahGYlmd4ZUnBPs3ZkACsmpknuhxO4MlPjVNlhnp0u9alzxm48PkMDLsvvbW5Eb2dQgA4CTm++bQTfZ6BqyLlOkUmDpAY3yG5yJ4DdmaVEBCEBAA2JHvE567Nr/KN6HMnGDBsDvvCGn4zVWY51rcNcLGpnSNyETO8J1FLL74yaSRJ/E/+0N14sKPAo20F6A3UGuAC25LlBTPrph2NR4jJ93uGdAglUkwlosb897gfjYMU3YAjTRU1SPxcSBFx4qZSvASB3sAO3jG6iK78JEHzfebzBLWumv4GWtXyDGpzcm6v/G69W2RO5PDL3R/GFX8nEC1+w0fzuf79Sdo+T4m8WPCdJ0FdvLpub1KDLzSvJsjxYSDRB8YUTYg3SGWRYIImVYqWE6TjMQ6QLN/ndtcHf+fnCF8xXi+iMBXagBxZF+xDb/P0eapyEkITEDUxAa9zEBPgf/ZSEYV1dAxRg1UgZQ1TYHTEXwymE0o2fiZWEDEAgDLjXByLFFxRHMiRHQRFeETb/oROmxI7hRCKQ0pL5V5SYE8Al1x/pgFtoUIM9X0gUwQxAVjjZ4EJQmU80FkpoIPhFBE8tBND5xG084VF8AdDEl2I8xsXRIR/24QaZnbCFnBkqBHugRQG8XeiFxAQMHCFtxCv0hAY82fT5CaTloJeVjBCu0M8JIQz4YVL4wg+EoiiOIvvtoCee4hP6GRgG27BVIWq8jcwljEFMwA0QGQvOgAJ8SxK5T2qYxBOFzqGJH0+Q3/fJIUyhIjImozIyhdn9wAWEnLElxOjghAIsAIIFUgsiYsothBI51Ku4EgY1okmsjjFiBBHmCieW0TKuIzu240rwBAr8wcu54qORXDtl/5/ldV8P+BwqddAT5Fo4ggtvxKEPbk9JOFwbup47LiRDNmQvtExOTFXI/aM9pmFJCSOztFJF9kTW8CNFEOQwykUxUWBENJNDniRKomJD3cQF2MQkPt6phKNEbYTSZJM2YaROdCRccGKpUUQPPlxApaRQDuUTQlZO+EEQVMJLHiAUed9GrCSgOQlTWiLZoSNJLopJXMlV8gxRdqVXvp+DLQ1qfB6FyWRzLQRUZuRxbQTocGRomQRC/sRtqCNHbCUMlN9X5qVealxY6kvVmKBZ7mAAeqP9lWVT9kDzJR0nvqFCnA5e7iVkRiarKRlhlmAlWiSVmERfRqWPgdBhnqX9LP9meQnhOUqmaZ4mnXWjXwbaRtiRWwaj8RxVlF3ma26YSawBJ67ZJtrlJizCIkQAcJoiag4ncSqUanLmbLKLa9bms1HEI3YQJcaKTDKYyiVkFp3YTyyBEAhBBnRnEnynA4SneIYn8BSneZ6nNd0bdMIiVkSUQP4hdEZjLyznWGWNF1anXBIjtg3EdnJnBnxnEoyngA7oeC4Ceh4ogooSL3oQTvbaNirEcarlNyqnTN4nQ4CkTtwGufQCJKjBIkABcJaAAJSBCRCoiZ6ogBpogq4oiwLRgspnL0SURzYmdBpBgy6Xr/WPHPZnd/5nEmwAigapkBJoBAhnix4pkspOWvb/GGpQpPAd5o2GHAfAJI1SJd2hhN2FhHb6p48G6JB+qQP8hYlGQJKWqZnmzpLmRNVQaUK0pXZlyElQoVjeJERZaeptRCb4pgVEQCEAKJgOqKSYKBKcKaEWatoY5ZyGBZv2Ag5iZlUyRJqSYGE+qZXagR0QQgS0gYgKwJD+lYkKgKGGqqgOzWZKqOcB5mfuYKRKKvVR6nINBCHUwRncgQAIABOM54wpxqeOKq/2qr2UKpNaZkmg4ZvOjUkYlU2iBslshCtYah3UwSHU6gbk6picqK9eK7YaC2UmalgsqxNNp2ay6n5xgBJYwBQAZwRIa0iEKUiYALVWa3huQK0iQXBm/6u93iulRGiwvg9A2mlBWGgvRMG4KkEJFKy0bgATvCvjMEGtlgBwQoFv4qvETmy+yia/+ttSKZbGNucGkWvBbuoGhKzCMk7DtkEEWEDEUqzKrqylWGxYeEpJbKzM9lwv+CaIRsCmJuzIYoy8OuzJ+mZ5sqzQDi2ljOu4wujMGgQeOCu01qrO7iy81KoAoOsULMImJAT7QQITEi3Xdq2aoIDREheMWkdBRALTRqsATCvUwou8CgC9RoBvqgGH2hj7ea3d3i2lUFTYVo2NJkSe/iZw1moZ7IS7rm1/MKwA+CzEqsHW4q3jPu6l6G3YfuzBCoDhBqp4nkHiFinEGinkfv8u6FbKE/QJ5R7s5e6HkJbszy5CecJI6L4u7FZKh/omzqYtwp6umP6peEotuvrm1cYu8AbvrxQp7q6r7qJo276t7yaE6/ZC3Qov9EYvpVjAbh3v8SKuz8at9G4v9yLLIgSL9YavgGLvw6Zs954v+h5LhyaG+LYvijYscKIs66Yv/dbvvLgv/r5vrVLt/NKo/f4vACNL/opv8gLn8jbv8wawAi+wsQDpABMo4irvIqhB/SQwA18wBhsLp7Yv+UYAxKpoBoewCG9MCQyp6srvCKewCnvMGURAePLu6gbtCs8wDbOw59YwDuewDu8wD/ewD/8wEAexEA8xERexER8xEif/sRIvMRM3sRM/MRRHsRRPMRVXsRVfMRZnsRZvMRd3sRd/MRiHsRiPMRmXsRmfMRqnsRoLxw3JRBsfxhlI0E2MnEycgRh8hjKwwVqMgTKAJoTgBMzW8WcMyhmwAR7rsX58RuYU8iC7xBvDxCO/402AQUycQSS7hOdecktocq10whl4sie7MU1wsl9IECgPhBRUBimrxCoPBk5QMmfE8SfPchxDclC0siPOMih7a0zgMd3YcSMHhS7PMk0wMh8jcmMqcmTg8pdhMk4EgXBs6xkEMihJSXUCLMHU8Rm0H2LcxBYMhRznRJCAhBgQHkhgs0pI80BQ80t8SHoMRDnPxIX4/1zCYDIzl902v4ROwMRA3LPKSZE2c3O/7DM/33BJ4CZMhPNNSJA8g8Q7nwE6k5A/EwljDnRIIAVBE0V9FYVChwRDd7N+VLRJqPMZ8LI+O8haOHQxZ3RMJEw8T8tAzKhfTDSRZLM2n/RGa/RNGAVJszMcWXM/RjQ+G3RdNi9OX3Qxd3ROw4SUNNc5zwRJr3NDG7UdkzNNzDNH1HM30zRSO/NOF7Qlg7UUEXWVkjXz8oRYvwRumrUs70Qqy4Q7N2bCCLXK0XSMGrVXq7RRiPNef7VQtLVOvLVZ4PVgm3VUlzSwQHRKE3Ze8zU/uzTkxfRJ2/Vdx0wlMzYm+rVOd7VQHP+2T7sRUBc1XfcjZk+gWRd1SDRuSyi1Y79EUy8ySsfEYUt1TMQ1IZLzacfkGdCzXktyWHdzaYufamf2bxe252r2WLO1Txy1I/e2SrD2Qud2L9h2Qsw1WE80Zze2dBM3SAz3ZWf3TEC3RxM1eCd3S8w2Yn+3BoU2WKN1S+O2bsv0N3F1cJc3cR+1fWtzfr8Een+2GbH3WSs2fvu2cwP3fteKeC91IWmFkRiRU99Eg/gxRaA3badEVmyFVnB2VQ8EGTC4VqREgzc4SNDMhtuxh0t4gBc3d+8gJ5W1Q7f419wzcg91cKN2jZO2fxg3Ua/1jTdmgnt0bfd2iY82asv4ga//EkYr+F/POD//OEgIdnKTNZMn2V+YtG+vd4HruHtjMmTH91H7835PuWmbYk6L8xmAnJhH+XYzBIVPcxuByiALT3V6QZwnyXGHxDKwcpqnePPmREFRwZ4nhHr+hX8vBH1WtY2HhHwrhJOPd0oQK14fumO5qqI/NE5MOn6qeEVWJBW4+EAU1E10+irhspJn+o2X+pgvt5br+ZErxKD/xEf7hYfMenYb0ax7yA3fBKnvuWOXOaAfeZnjBKjzerB39Rn8epaXxKv7hJXTeI/fdav3QpsPRLNHdk5gOUtHabRHS+a46W5HOTOnOaqb+qbzuUO3trP3uV+j+0lMu5v/ELIp//lOCDVOrPIaSEKgFztSs7u9MUahx6ik43illzJjQPmw7kRWR4uF6ASJB3xFknK2e7q6fzW/J7qmm/qdi3vFY7yqW/SB83iy9/tiGLxntnaJ4wS96/qKG2mvr/u4e7rEQzuxu7yxv/xCLPtPVLvFq/kNuzu1k4dOYPvGW3zHY2Rzefuiy3w/q7n48Xy5K73rDn1G63vIs7m/A9Ghc7yArzwng3zVm7vED/uB4zyho4Skw3ZOLHqj50Ssl7yCn/1U3gRv6wSmC/zFSzyZU/2nQz3L5wQnR7zWp3qPHweB57fX9zjZw7pwQjrpHHrKq7zg9z3N6/XQg725n4HYf33L1/98oPdC4jM7zwsn4Ft9Y+j8dAf9Ylc+3/9F6CM6TKc9z0P8y4/+5ec951P8zN/+xLe6z4PEv4fPyc/4vHt8SFzy4Z/65Kv00H/+T/h38BeJ3Us2Ca19YKOqyTt8Zw0882J/ui999GP21NcX7df+3SP8yhP2lm+kYhB/eR+/5zK/T5D8GZr/9g9/6F8y/bPL5lO+zQNErzMDCfYySBChQIQFDTZ0CGnhwIYRJ1J0eNEgqYgbOZ4hhfFiR5AKN45seKRjSoIfTXrhOObiGJEmSaqcabKjmIsuN3qheXDjmpEcad4MSXTowopKgSbEWbIpQ4gWaaK02fHIT61buXb1+hX/bFixXsV0HHMWrdmtV21qZauy6FujF8vK7Wkyk92NmUzK1LuwLE2efwkGTsqxy8DEKZ+ypTLwMdPGiBXD/dlxcea5GJsQJtjEbUrNmy9q9DxQypmRfjeiPZsSZmjKZxaTdnjaadyNEBZisb0U90/Tp1kenl0bqXHPgnGrNtn5NOjJhH1ebq77uGWQzZ1PX8h7o2/JI1PjTj0WfXr169m3P1P3dGzrweefxk6401D4nqtv5963OZ2Yw01A5QgzcLn7ElTwr/oW9K5BBvXKb7Xm5JPQLpqmus7BA03akD4II0RwRJA64XCkwR7E6D8R5erPRbkwzJBEGmvUq0MP29uR/8cefUxvP8IujPEt2ewj8ioKQQryLxiPQhEj1jwzLMUAu2MRyidDvFHGHHGcsUgvbeSSLSWjtHCtLLFUc80jkWRLzDHbdNNENhtSUUf/tpyzSSNX1JJOQPPUc08+B/0R0UQV7fE9NP081NAvybTJzNuY1MvJ21oESUrCCqySQDDhJLRQQSE1VdJJ24ozzDcpBRC3IVXVDiQQAyX1VINs/RPVVCP19aITS73Tzqh4BY66R0v8VU5NhzX21l6bXZTaaq3l6lK7ZMV1WW6BddazSh3K9kVXV+XUygFPo5LZVtt119tvpYX33auUlRdZ/GCNL81noc01327npXfgUWelFf8jYaMl1t9N430r03rPfbhLig0+mDFRL76W4447bjTWfhcG99h/7RL3IHIhNhdhhzr961OQ8IRZ44lJHtlkfAPWuaaSd5725r9QNuhlvbaVuOWHuLsS4+RqXZpVgn8G2iCFfZ5ZZ4eR7ijigm32+uuppc6ZZ6g9PhttalVm62iwM645abGTNGntq7ruueSi7WIXI6z3ZjpofM1m+W3CnbbY3qgTN3yjoXvRW662A6ea7IoZp6rpw7cufPPferEaYL8t7xyqzBe6W+7FEVfdbc/xBvh1gdOenfaxQOb3Xsor37j1xvVr7u7BzwxV3Snh5jx13nvXnHTMV4978tGbX8j/ccjfkjx56HvZFfbYKede9uy1Fz7hYnsRfWzvpY+eLdR3Z3350qfP7fmw2U+/9vz1p6lum7B/3373g58AVeK4/qkkeFpzWbpawsD6/YZ886Of6cbzQObFr4ISHEj1HKW4AALwgyBEHgYzSMIJmpAhIwFd+M5nPgUSMCXuU1/6Iig+19UQhtrb3w55eDvP/G+GykMh4HLIkaH5MFkULCHRAvQT9LElZkNU4hJt6LogDrCIF8yi/CzouwqFLHfrawj4eHbFD5JRdzgU4QgbskKdPRGLa9SiGWMYRhq+UI5cHKJEjsdGHv5xhweEjch8lkfnodCAwLvcIRtiPSgSkWHr/4IkHf2oRkMyUop9nOMlTzhEDoLRgzq0JCdTOMVSdlGPW0xlG80Hxw/ikZRnkCEsKVlJ89XyhrQE5C7ThsS/AFGXuFxlLI8oSK4tkoqOvEoUd9JEZJ6yirm8pTAxGc1qWpOKsTzDJ3EXSj9ub5TUzCYaxYjNbFrSjZRz5fhciJtZtrNYtFzaJLVJT17e02PGfAkhuydP3CTSnc+EZiMdKLOCZhKV1xRnNrXpTSvqkjvc/CE/WbjQTiLUlHwUqEYTms10lrOFDYMnf+woxHpu1KHS9Bc+WVotXxqNomX052mKqciMTlKZNmGmQ9aZkp02tKMMDSdEp0nUf+5roiWNI/84g0lLcuLPkuhs5Uh9ZlNNDtOiAwXqTe0ZzpZ+FVH6bE1MdZdVejYHoKdJYLFyqhK+NZNAk4TlKId6y6baFa1IFRJZQWpWe5o1pZuMKi0/mr6eem6mJA3sNdVo1JV6FayRdY9YIwLMolJVaL8L6E31SrPieeqqmJznYhUK2NAy1LQblehelXrGuvrrqSY96UbpWVjZHnaOiU3iaS8626ByVINaNWdvJVvcHVF2IZZdaWp/m1bF/ha4C4zrZ2Em13g6FmdbzWhrRZnXL3aTt8L1LUrDK16/lje6DrHtUnGLVd32ibTEbSxe6btc495XLC/VFl/xx1wN1nSz0MWpMxv/SLztCrird33sZRd81O8mNb7ije1StYuRCYdwsOZb7wfby1jMYoq735yvSLFbSPyeGCzIRYhys+tfRNLNqsEd8HQLLEnyCjjC5nUxRg+s2s7CNMQqbXGJYZdhf21Yex0+54ft8k4SP4vIFYUsiqlcFBUThMUmfu+ENKtW2v54b04kMHS5muP08ji4QRasd9EFSvRq6LU4u3B3mawzJH9TyfKt88rMjF7rPrnB9q3yoEdy5YFkuZ97LhOMAyxjMMvlrTw9qCqpSFcFZ/fShYzoo6/HX9met89+NvNZCTtVQAMsxj3GsapX/WVCv7or+o2cpym84+Fus8vPdfSDQUtd/7381NajFXWob1xs6K72l7R2baYBNudvgpqzJrmz5/Is3i03Wc3unaui+zplWL/a0GdAdEVtTUxGeznabbZxjaf055FZmsGYjrem2Tw88Bp7128etqvTXSd/VfvMFUahk3E2YnnXt8XfhrWsO53t0l5bLgBGd6vtbTxfhxnf9UzwvIvMcSnXOyYd1PdInP1Q85V8zdyW7bTnCHBSnxrExKY4mimtUG8rvMrhHrdMVV7A8q71WWSYtHTXTeZ+z9zoGad5zQniOO7sPI3M/jjCq1pqmGet53WUeb7TvO+j4xzst4Z6X8udVcdlFegLYzgUf9JWn458jxtfbpTLSveI5/+atVu/CMqxKnCl2R2kUvWX2xFral2zeo9K1/iow954potb2TosO8gHzm+MhDvSBKVx0rmO9K4r/tZyD9e5IQx3zy899KKvuobNR/jcGn63oDc4vanePcdXWeSg9/utz57qx5957cts+5g/H3fG6x31oTezxEsPer4//OTwvrqdW591PDca8b939+prT+7bUzn32U8+5R+f9pJhnp6u30jmyy39IXe/7vC/e6HDz/nT//74lu98sKo/fZACnOC4793kr9uC6ftQrP6KT/zMTaDM71SCT6eGz8DsL/VUL9ECTcsIcNG2Q+ci75ueD7Wcyv0E0GdYDqvUz8P+DfsoUPv/ZG8Ebe8A8SsBk2/3GNCUHDB80I8mUBAwti9XXpDcAO/Tys6snCvvTG//FDAJW1D/+G/wrI/aVlAJmZAFqfDrYpDQZhD/kI/3fq4JU4b4Kq7XxE/YvpAGpa5syE8gOtDhxinOfAYEiQva7u9z+q/gYA++kNAKxw8IywgL70sLlY8LbfC3cBBfdJDTHknx+jD+MPACD46mSO8Ide8NO04DZUvwcIYH9UwFJ84Fr8sRLVHQ/lCyArEGBdGUek8Kx8tSwjDkJnAK/coCg/ASQ4gIN40DTbHs4lDHRFAIMdHqNBEKW24Vt/AKT7EMj5EUT0wX0ZBy1DCWDJFqEJHXqmsR/3+x1rBR8rQxJYww2dpQDitx6kKRhTLRZzbR2vAw5vQw9SiRG59tGYurGT0O6yKxAc0QAt1KAteFHZORDk+RCG9RDfNxkMBRwsRRZ3gx4Fgx8aTNDkmQhQDQIBdy9lCNEckuHiNrHuduGCNCFT2xIZdk6DSv6GJxDv9RIDmSHE9GEr9xEBnSJGFyD0PS34TR/wyrGFHx/t5RyEwsI8FqI9/vJufmHo+RIHNiHy2ODC+yv3iy71LSHlmEDV9SIf/KF2vxlYLxHDvymiTyJSuyHJlyCH/yq4IyA4fyVYry/qhR3drtGrFyG+HS5FZy/kTSzdyRHqNOLguP9Z4QLTksJ/+RcdvosgCniSxbyiwfESJZUi2X8Cg5AtgexxV1UvtmkecIcwid0iPxziXZUVcQ8nvEcqnMEWDQkSLVEdu+cjDvUDNL6zBZKjFp8S+70QuVkS3F0BoXUDRtsTXlECpHj/7ucgFl0hiVkThP0gltkjVxxis9Ezkpcwnb8TWZUTirsDj/qzZP7zHXLynHsAr9MTqhkwZ/U19ysTpjsionkp7S0+vC0wSvyTRfjjkDc/JWczHHMeGmk5di8zKXszxv0Ax74TZfsSRRbzfjEjOzcS+9yC7vbTif8wx7kxOP7CEtshMPzzohlDxFMT/1E5D4sxH9M7MakyZbERZx89f68UD/4VFCFxIgcVEqQRSk2NM5adQ4SZOF4tM5m/MToYwr++7mPHR/ZLQpf7TpsjM6B5To3FI3W9RFN7Q/aS8qL49IPw00CzNBR1MrS9NIxYtHhxMs03BBn1JIP/Q8xxPi3uIjMVQ6Y/RECVQpv3NF5xISz7JO/zMkprJGrzR9bJQOcVRndBT0vjRDw/QZ53STytRMHTRDBXNKNUgay0lJSZJJrRNRn9JJ1XP5WhLIXlJDxXMmS1RU1atCw/JCYw9M7ZNDpbRDFVV/qlRBZ7Mj1hRVQ3UNJ5NSvTMWwXNUI1Ql73RE3ZRR0ZNPZctPwxNQKUdQh5NQY9JQA+9SXdNVh/RM/6+zUB0MQG1zJJlo80wyWkNwTME1S30uOIfVV3+VVdPVQinUL0U0IukzTcvJSS2zrKaVWs3VWp0VWwsRHzGvOz1rKedVU53zRQdST52vWJfqWHv1ON8zm5Y1Q5uVD0HRXVcVBu21dmCVN7sU10jUVgV0WyWzWw1UYD3VGbEUOBu0+R40YTGsZI3TYYkLYmNSYvO1TWPyU3MWY1+1WkHVZgkRUvsVV7mVH5WOVz/WZwESShlTWFc2Qxc2+aD2Zt2zVOtxPkHyWin2PsV0FHe2l+YJbMNWbMeWbMvWbM8WbdNWbdeWbdvWbd8WbuNWbueWbuvWbu8Wb/MWbH3Ba+9Jb///FnADV3AHl3AL13APF3ETV3EXl3Eb13H/tm/99nEnl3Ir13IvF3MzV3M3l3M713M/Fzf4NnIXFXRL13RPF3VTV3VXl3Vb13Vf92JH92Ngl3Zr13ZvF3dzV3d3l3dZV3Rld4d6V3iHl3iL13iPF3mTl3iB94+U13mfF3qjV3qnl3qrN2x/l3nzx3q3l3u713u/F3zDl3OzN3jF13zPF33TV33Xl33lAnvJd3baV37nl37r137vt3Zz4a/gl3/713//F4ADWIAHmIAL2IAPGIETWIEXmIEb2IEfGIIjWIInmIIr2IIvGIMzWIM3mIM72IM/GIRDWIRHmIRL2IRPGIX/U1iFV5iFW9iFXxiGY1iGZ5iGa9iGbxiHc1iHd5iHe9iHfxiIg1iIh5iIi9iIjxiJk1iJl5iJm9iJnxiKo1iKp5iKq9iKrxiLs1iLt5iLu9iLvxiMw1iMx5iMy9iMzxiN01iN15iN29iN3xiO41iO55iO69iO7xiP81iP95iP+9iP/xiQA1mQB5mQC9mQDxmRE1mRF5mRG9mRHxmSI1mSJ5mSK9mSLxmTM1mTN5mTO9mTPxmUQ1mUR5mUS9mUTxmVU1mVV5mVW9mVXxmWY1mWZ5mWa9mWbxmXc1mXd5mXe9mXfxmYg1mYh5mYi9mYjxmZk1mZl5mZm9mZnxmao1maPaeZmqvZmq8Zm7NZm7eZm7vZm78ZnMNZnMeZnMvZnM8ZndNZndeZndvZnd8ZnuNZnueZnuvZnu8Zn/k4IAAAIfkEBQYAbgAsAAAAAAAF9AEACP8AfQk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oHhxpJMNunkk1BGKeWUVFZp5ZVYZqnlllx26eWXYIYp5phklmnmmWimqeaabLbp5ptwxinnnHTWaeedZa6G55589unnn4AGKuighBZq6KGIJqrooozWmYuejUYq6aSUVmrppZhmqummnHbqqZWQfirqqKSWauqpqKaq6qqsThpqq7DG/yrrrLTWauutuOaap2q69urrr8AGK+ywxBYb5qvGJqvsssw26+yz0NKJbLTUVmvttdhmqy2r027r7bfghivuuOSS2W256Kar7rrstgtsdGccu9CSYtBrrxv14ntvvvUq5EYaAAcs8MAEA+yGv/IiVPDCC7sRBkK9KJnwQb0EIaa/Z2Ss8cYcd6wxwvzuK7K++jLk8ckoH7wQGii3zLG/YTAs88AMueHyzfH6O/PODiPkhsRgNnTxvCSHXPTI/RId9Ev/7ixzzwh/eYbOTj8NscUTE+Rw1TJH/SVMOLuMRkJDe+0lzGGmca6WQmd90Jhku6213APB/bbdPuNtUNl3L/9tdpc101234APFC+bUCaWh99yED+533I/nHXnfXyukON97E375l2pLPrnjlXt+ttJS/80l5KGjPnrimJvWOuWrqx57Qa+DPjvtgi+eOeG1C9S77YCTfjvunxdkeOms5/478KcLH7zpWwZe/ECbpw778wdV32Xn12NPvPXfDx9+l4iL7j3j4O+ePkHan1/a8r437ovuzEcve/Pm46/++vXbn7//3QPg/9jmPP0FkIAKOZ6Xype93tFvf+4bnwEPmCXp8U8g7ZugBAVYkAxqiXsQjOD8eCc/MTEwhBzsXwULmEL2we8zL4TfA0c4PRpe0IHLm6ENxRe/Gvbwgj/kYRD/RVi4MJ2wgziU3w6JOEQNbhCB92sh9XKoubRFUYq/k6ERoQfFJ66Qi19U2As9E8MSJvGGJJyeDpdIxCya0YdslGIT5SgQBZLPcmcE4hy7SEEsWVCIewxjAxv3Ow9mCYReFCT6hKjFw4HRjwNUJAr5iEQlklGJjVRjGtGoSUK6sYaZBGQcKblIJvrCjlw6oguVh8k36jGUTDSkJEvpRAxaMZKzHGUudQnJR15JlSrs5SR3GUhhDhKOMGwlHGf4SU7yb406bKYoYVnLYl7JZFtMXieRSU068vKaLCTlFD1ZQ1leCZG0rKU0TWlCX4IKl+B0Z5UWYs54oqaMy8xjGzfJ/0NorrOa3RRnMO3ZR4IeBJVbAqYtWclNV07TobGkYjlvWVCDDvSd8MToFbOk0G9qNJEWBelHDVLPkb5Pma/UJ0D5KUJ/snSl+YwpEOGHUC11tKTzzKhJh2nMiuZUnlT6Y0TJeUGcTgmdF92pR3/q06CGk6NAndJGe8rTkI4TmZdsqEyf+VI5qrSaS2VqVZUaVqk+laoiFetY1WqQmkJVm1xF6UO3ys7GGdWsU7WqL+4aJaRa06r/9GY786rUgBKTr1FaGzH/yta0NrasUopqZAn7WJeCsqsCZaxTJZtYzkIJm46Eaz/xmVK6ghWynRUtEwtJ0bVWFrOLHaxON+tavP9SlrbH1GMytVrabTIStmhFbWpni1vH2ra2k/Xsk4QKVppmU4wM1a1hg5vU4iJ3uLkFJGvB5Ffhfpa4yW3qccUrpY5+NbPedRI9x9gZ0s7Vt/u8LHxXG1iBTlevmh2vccOLELdi6abnRW96m8RcwUIUrIj97m31e1UvdZeZwMXvgJlk3ujW1YcJXi6v5Hrh+Xo1woWVqHyd+d4S0xeO/v0lHi1sygkvqcDoHcOB6Zhh9SrXxtDl3IIZ7GKVgRe75I1ShT2M3uXVmMAb5q2JWwrix/Z4x/y9LpDTad8ZF5mookyxlQDM4tM++awSvi9Z9ypiIR55SQ8OMHXFXKUhx7X/t4A884uTLF0ri7O+u1QzdXvs4yAr2M8avjGSBc0kMI/5lM/NLpM5fFo2W3e/U16lD7er4x9H+suWDjSUoeTm0ZqWxuzljHs7/ObfjtjTk8bzmu28Z0xnGscJ0XKbV0xkATuax9XFdX6jXMlUT5S7m/4zpIU9bE2/ukmdXjSch4rV9jLawF2u8qmVPVNV6/XWvC42rAG97YMmmqR6lrCrj11oQzt515deqK+L2lptdzvX2UY3saX8pGSrk9X4lXOfTzPqRofbydYOMZZNTWJSG7y58pM1lbhc68WOm9uDDva73V1u1SL815WGeMQpPmdyd1ziyCb0xzm+b42PHNyW/3S2kg9+72nDtNTaDTjA8X3oMptS4VNiOMxbjO10y9vYJi95r6uNcQeDfONUzjPNZ330k8Pb5w8fuih3W+dPY7HJj/75xPls7pm7HNrLvrgecV5eWu/cyz2fN8lhfFibV1POaY620q3+Vo8LXetIp/fW1a3brFY97C0v+MtRTfSvSxvwV153lr8tdWpPPe1A13ve1272mBd9e013Ot4rHnS2/1fkd4865S3uTao/fumvNfzcz07HaGJd16JP+p6dG9ocs97WqIc95PdO5oG/vd2yD67Ms/50ToM+857Pd6g302+w337Vqhe+2wcfX8TH1vfeJLuQK+94nuc+3sWP/P/obW95dgPb7qEfvu4ZH3yBW3/P+lZsq2MffvHTX/3xtqzgP0z3Vk8fvdpnfKR3Z82XeO8XZnb1f7sEd5mXfq8Hfpu3JPZ2df2nfCknas9mgM93bQ94afpHcCDIchp4YmPHfg1GeKdXgTX3fT4Xf8c3gFgSdw3HgSrIdHaHfF2nay6YGgV4fXIHfftHgNjHf0Hogwc4ZrSHPOTXfWjHgmrXfudGf72neETEgOiHgzeYg2WHhZLHeVkIg/Pndyl4hO4XgtQXeIVXhEC4ZM5HgotXe4qGhmPIhiPobximgNRlhUHngNGHgHDYhZonhVK4g/eUgUa4gWSFfx6Ih2tYfXT/eIhueHMmyHco6H01SHwRGHr1N3knGIm/d357yIWAqImZOIFCSIaYSIj8Zoj+92/Ep4hP+IGOOIt2iIq6loQLxH1yaIm2CIGCaGSMSFZ6OIp8qIZ+qISd94WiiHLNhoErV4uI6HXGWIblN43S+IitSIWnFYD1posU+IxtCI0i2HZDuIDAt4mcCIv2h44S+ILJ6I5L6GViyIvYKH19mIg/OHvquHe7x4nsSIq4eEdgCFg9mI29CHXAWI55eI6ZWIxmGI4JBY/jp4xxWHrz2ISXmHX76I+uiImud49R2I9eOIqghYzMGI1R+ItOuI6ZuF4KqVfDSHIOSYsQaVMSCYWY/ziIy6cZBXmMKIlrGzmS/wiQQRmIKpmREBiQqeSNp/h39biCSNmCwehkMYmTGtmBT/iPpphLImmUU9h3KueU48iVWLmOHXmLRamJXUmKUqiUETmQ1EiPY+mTczlmqkiScEklMviT4LeWW2mPB5mVXzl1F1l6azmTZ0iElSh21viKK8l7bZlwkziYTGiYj+mPLamFUvmSwsiQXEeRExl0f0mQUSmYd3lS4FiHu6iYNNmU1fiQh/eUIcmZUciNTqJzi2mZpcmSRwlEp2mV4FeVQ7mMwImQk3mWxnmHF8h8rEiXlbl6sEmWtHmNrQmJ4siYkviHjbeauhmYvLmWLqmNcv8knA1JnP+YfFt2k+epmaa5k5nRk1A5g/gIklc5nY5Jn+u3m7znljaZl/WZmtZZkwGaWb+5nvH4QQ1onpkJeqMZlwIKf+6JGfA5m/k4n43JY7KYmLFZlxSahtlpktv5jWJ5nQ/qnKBmn8HpmRCGn74oW++Il+opaWDpjCNaoqR5oX1ZoUiYljFanIIZmSg2mQW6RguqoAZqpJSJnZ+YccRopH7Zo+DJlA5XmLinn1vHowqaoaypoQPapfoYpNopo7lZpd4JmVHqn2h5eVyyl2PaiCTan6B5pHEqpi1GpQ53mE5allc6ldTJpQYpmx4pmWHaidxJpoCanx7KbIk6nir/ipxZ+aRZeplCSafyGJZzyKGph6Pp5qiC+ZGa+qNnOqcEYZshh6b5N6E5GaqhKKVfan5MKpN5aqUUBqWS6pUFahMC5hSoiqh8ual6mo58ep+f+p21SpRgCqKUKqKX+qZeil9rdKv0R56f+aIwmnkNmqmHCoHQKhNdcgWwgBW72qKcyo+/OqnTeoWxWqaYCaQlOKiU+Jx3WqzoeW7PGqwpCopNKqq9mYuRKqu2GqEo0YxIEa7JKZ99uqXK6ol+SoPqaq5yWq39JaTjCpn7iqlpqpziKVDSuqLDaqbHqaOpmoDLuRKx+KNLQbCgOrEOi6WrmqDpmq0F+5rbKLEgm5MV/8usreqb9ppuG6uyRgmpoqqqJ0mYLSGYbECxJ9uc8dmrj1qugailG7qwS2uxSSmoyEqoCYuRDeuV7KqzKMqzjVqzOeqvNkOrZBueM0qyTPIFbCkQveCwuqq0Hcq0Zum0iKmkUnuwqrm3xMSfdVeRrimXOGuimVWvX5uVPSu2vkq21/qfMNueI5sS60o84Cq3Iau4Tcuii3i4mdux6yq0odlWNGuwKQm6oeujkJux5oivsKqvQEutqOuxGJu2asu1jFO5yHQBxXq3URslWDC2dMuSnhqdf0q1Poenprq5AFq8g7ujIqu6V3IBrGolbAqvDPu43divUGI04jq73QZ7MP8Bt7uDuxUHJb3ARg5hZ4l0RQf0N/WDvuw7SfcDPMxTQPTbRD2qS140r+DrYuHUvvyrrbx2qjgWaCY7YW2DXby6bRcrbDo4wMfrvUgnJdV7vgpWsvMGvB13wbK7qNDJwN3rwAKsdr4YvrZ7u1dhwBp2wAOWwCJMwHtat4P2XZ0LrPbHwTMsvCqcw/vpwfsGvjMKeFGUvqLkQUOcP/cLvy6cq8e1wBvXwMb2wBjcwd5kxAFUvfibxQF0xOZTv0O0xN3ZevzlxF4oxeTKmybctihsFTuMZCzsXUSswBiqw2dcvissw5g5xXbMw3ncxhtMrMy6v2AsbsU2yPYbxwKWQYf/3D1J/MaV2sQhHMVVO8Yj3MMU22KKfD9YrMR67JU17GM4LL5a9xDjKMhgZMpLyFw8IcprXBV+PGdvjFqkTMkwbLt4/Mc29slgPL9frMVI3MtK7FmDXMYljG4UYZFojMZP5xDts8u/vERePMthGEioHEnVzFPX3HjOHMAn3MzOs8mhbK7JXMe4zMcnLFwREcYgHLPr/CRjgLZqrMwuwcqOQ77lXG6xXFYW8cT0vEPSfM60NBFI688SIc8QYdDgdczEDNDIVRFTStBLnM7TrD3/PJNBcL7Q7MuIbLNe8z0Ywc8MPT/cO3JOEjLwXNEVzdGDudFsCgYW/MpKIjooLTvR/2zQuVoQukvI6uPR+wzSatxgBz25TMPQ/RwV+SxPF+HTQU3URa3RiCzRIZ3RHYHQs+XQC/3TVd3TKQk6UI3VjAUR1dPVRJzEGnFoFsTTWv3DTR0+aM3MQs3VKQ11MrrU/1LQVG1DYm3XA911Vr3VlNPWAq3UYN3Ub120TO3VUHHUvvTRV73UgY3YwSzNj/3Yay1UZe3Xf40+jK3Si+3Yek3Zci1pk63Xlf1IGSHYaQ3YpK3WDL05ox3Xez2Fet1dvAzVr03XpT1WSc3ZO63Zac3aXn05Cg3ZknvYYaHYp7zZwB3UVg3aIf22xD1Czv0Rd41Lu03SuR1MG9G/c9Pczv9d2Avl3V0d1TB22dhN3r4N13193sGN3iHN3eOk0LT9zMyt0N/NEbxtzamd3sPN3hGhOD29ysYNFk8S01PdMdEN2G4gY1id4PPj3C5d0Ek93R5R3QOk3LTD4OZt4f8j0BNOETndJNIrEWHACx8+3g4eax2z3flCOy2e1C9eNzF+zAy+3BBR4id+0Ag+ETju0GHg1Uft4JD9JBeN36HdECEO3ixRMi7uBmyA0en70QJ+d5iNJFZ+5fGjHyOp01je5V5uH0Jp1l8+5mT+HkWd3WWe5mrOHWeO3mv+5nBeHW2e4nFe53aeHHN+55qhBnre5z2R535eGVDgAEhwC4F+6DX/AeiIDhm3sAEO4AYbsAiLPunzPOCU3hgR4ACPviQlsAuX/ukmMalVDup6oQaa7iRMYAGkvurUfXJczup4IQCn/iQCIAuwfuvXXVG4ThiZvulQwgQRsOvC7tmSPex/kQlM4OtSIgChAOXG/uytnMDQzhdu0OtXEgGZMO3arujanhcRkOxXEund/uzcPu528QOyIOvKPiVIkO3mjuvl/u51IQK2kOzrHiVMAAXyDuvxvu9w4QZVAAMwQAR3MOtVUgKm4O+g3u8K3xZrQAEwsCQU4AiOfiXA/gMNP+mint8Z/xVuQAQCzyRLIAMFf+9RIgAJ3/GBvuVirvJhgQgh/yQU/2/wVBIBzu7ycR7mo47zWhEIEC8lHlAI4G4lAiDpPJ/zln70Z6EFMS8lhqDuV1LoSr/mDD/1X3EFTT8lFCD0NC8l4m71ZF71YM8VMhDxWCIJZdD1UtLpY+/lYt/2KdwFWW8lFGAIjm7yT5LqcH/lb7/3VBEGP88lMlAIan/ytu73RdL3iJ/YJ2D2XmII9m4lwL74Q6L4lN8UAe/4XrL1hQ8lzH7zl58jGw/foW8UbvDwmv8lFDAKUG8l2F76O8LyOw/7QgHyqe8lVXC+3975TvL1tG8jOs/xv/8TVjD3XnICA4HurV8l7T78NGL5zh8UqD8mFLAKBgEFkV8l+R79Mf8C/dzvE0x/+12CAQjxCSXA+06C8N/fIt6//joB8+LvJMb/JDKwELhw95IfARjv/igCEG4E+iJY0OBBggLdIGTY0OFDiBElTqRY0eJFjBk1buTY0eNHkCFFjiR5UAYMhSlTDpjRAQZKlSqvQOyjR4kDnDF1CjBV0udPoEGFDiVa1OhRpEmVLmXaVKRCi1CdTqVa1epVrFm1MuzyUqdAGgRSKGgB86ubLr0eZokRw00jATnPpoygdutdvHn17uXb1+9fwBKlUhwc2PBhxIkVU3UTxqtOCgAI0IAxw41ZyGscugnywq1CJUzkznUjYNFi1KlVr2bd2rXqwoIHvqZd2/b/7a0nHqscYGCA1xm7daaBSKWtSkZxHZBWiOQWbujRpU+nXv1v7ILMrW/n3p07BuECH4AA8QAmjQXhU4qAyOV4zBdxRC9nvuG0d/z59e/nT5056f4CFHDArNagADM3KBhgAZfMogGElxAUiII17GIIDM/mYqSE0UgrYRcCQxRxRBJLLOm/uUxUcUUWCSNCuBYIuOE3zAZIQT2BrIAIi/e+4uGFRjbo8CwmLGjxSCSTVNI6FM9a8kkoA7RiNw8A0KGD3gA4EKYBaNSJCIi26JE0m3CijzQBZIlyTTbbdNOqJr96c046WwvkQIUG0AEAD1CKjEGvQKBMQgrC2AwMCD77/++Ft4Q8cy4mIqhzUkortTSiOHW6dFNOtdJiNxrK8kEhH8ICoc/yJHQDAwsZYkvRJiG4acivBAil1U5z1XXXETONiVdggwUKERx16m2AyyQ8IcwxM02O1q8kFXZaaqu9zVeVrNV224lOitMDEAhQb6aHjMM2pRc4mO8/+7h19114tzoXu3jrBRatYs9qAUIEu4Do1XkV4uHZR+dCIhN7E1Z44RMDZvhhTh1TlbQuhaMAos5gDdiNLKBYlzkmoIB4ZJJLZmhjk1Nm0w3dJj7LBwC8VIi4cpudFwKCPuEQ2phKQFhloIN2F2Whi2YRPJfnUmBQhbRIqCH3NA54C4MWcf/0v0h/MHprrjklumuw+3PDwKTnWiDZCTVzCEOp58UCoVuQMPM/nsK2+24ov8Z7b+teLPssClTS8SEe23ajLZu/ggDXgtRQDsW6+JZ8cgL1pvzy16b8G0UwHxJT4wNIsGyGGVg4IHGVuHAIki/umJs5AdTAfHba/XO4dtwXI3tjhShkvCBEYR0BBxwOqOCzEVhIAHWBnIBoSkfKeJ20g3O3/nrULMd++7w+3fw/DP7tsQIbWEg0pgRYQP0FMB66EyUPCvmYtHa5t//+u7THf3+niP2euRP8riCfSwkJ1Gc4FoQgcVl4GkM+lZITSI9nKvkQ/yx4QaToD4MbHAqeeCf/EEPVTFEfmMHxzgIBGxxPY1SAiP9S4oMlOGJ+kBIZB214w49oEIc7/EhX/keatKxlTMpjnhsSsDxYvSAIAiSIB2MiA9dNMCVp4mEVrfgQHV5RixO5Qr4yJQMsZkwlM1CB4RRSgdPBioGb8eFcHHE1kElri3PcYRbpeMeDtOyDbiCXQ4wDKwjMoIhfoQITfdHFv1GgENObi60MiUdI5s6OkaQj0vbotIdETSUjEKQZz0K1h3iLOT7wgSEkWLBoUVKV25vkKq0YBidujAKBeAjbdNJJT8bkbQ+xZJMUOcOz1M+Vw7xcK4l5Qzf4bY80c4gTEpeDNMaqfQ5ZRSybZEpG/56lesfk5t2M2U0Mau6JWujCljjHLMOFbpApAaVDdDMvH8hQigoJGTjtubVv3vN+Y/MgBYjQBURkZw3KJA2FDnU+xeEAif/ZpUOq4EXmLIECp/yPz/R5UZPlE6Pb04IMtFCFMPRiIQxBhDnPUgVDFm4u5DNfEdn3kN198I3Z1EnWNnpThWkUpzYMhPe+sizPrRMCCZhBAj5w1BE0S3WbedEefXCFuNF0Jz3ZaVW5pVOrbtCaE1qFL0bKkD+iaKgkICsJxsTCh4jzg5j0heOkGpPIZVWuwcLqXPf3A4KmJHxCzGWTlOi+rZ7LoASBBCQi8FaVxM6ui+1UXRlrvzamBP+MDxHjHtfoEJ9+kJkGMYVyUKmTbT5WtHNy7Giv58KU9LEhYf0gWh2C2rlANJkO+UEEgPkVYZpWt08q7W5rtwbhBNEhmtxjOxsS2N6lAG1z8d3a+uDZioLIt9NtUW+pizknDrYhtrQsFiOrk7AQID1l26tDePSW+XxWJfW8bnt7dTv3YpCgm2WIM/uKokI+BJFfoUAKZpCC8XgxgEH9TB92pt7Eqim+C+aPdRnszTayh8B7dINxGSLKmMTIDeahAQC8GMKTBU8lQUIsPeX4YBQzCb4ptp//mrvdRN2XoRDpZUoic6VRuaFLPnCZcBuiUpVQYVYInuKtWHxk6DgYyVv/Ay4MBmfedYp1mg2ppoRasAAt5dgNKWjQVybrEAJ+hRGOIrJCTrxkNK9GyWkWmj/RSeGlulM44JqMcARVrICKcC4QQMFtdZJbNgf6MGsWdMpEAOLVRvk/zkvrbnzQgQWAYAY0MssC+vQVtjYEYMwhWJkFEtpCh5ovhBb1yNTmkE3z7qUOiakb6EwZGihAAeYBDo5mSdkMoUgRj0gvyGpYamDLa8XBth5nci0QKsQYW3E+GUEpQACZ+WBBKThQWHD05ETLWCHPLbFCLEpscDNm2OGuXRBYq8ReFE7bbnBtQ2B7lipNpgPJQlDnUK1oleyazHHUGrn9ncFx/3t2XIjx/2VTzZy/OuR9KPJBjMQSnkLV8tjYYsSQ6UZVgWccKKTWOMnAkIXFEUTETbpsQzKLIgooQGYKYdVD7Mu7S+ybNJF6ZMdtfhGO39xkQP5Pu0kq25gQoCyYAepw8U0aKszBTJ5WrM6drpGcP/1hYRYIBDxjOFB+1SQ/VMgMmKYQ1SJk5B90Xme7/emfSV3tmAr42vfGWoFsIQjqVknJEYIvrgskOJjxF+GOPpeE17bX9LuP2w1/kKgfHl4HN/iYIAAGJu7XVzTYe+/e3F2D3OLAFf2E4hWfeM9ry9iwci13FWJhxOvRVwq6zMywqOzW3t0NHjs7e0OvdtDfvlo8r7BdXv+ukIY2pMYbw6TWDXJwN0BABSFg/gFi3NclNiQTcpunQKioe6fnHvvTepVbGkpcgayayshd/akZQvXkEzUHzA9BAtaPuLnYnSFWq/2Zty9w7d8/WFswTsgJsgXYcwNmYwjV4x0rMCS4GwEbyIEP0BgWIIEADLKa24IyObum079/yz8MBJYssLCPQxxGcwi14p2i07QegQAcgMC2SQCzShzUA6sYGBiZIw3720Bg00AbtBZzQzevYohWk6WucojKEogQwAGE0gkSUCCpCb57cwseUAT5ODtAy8FQw0EqrJYXzI682pjyyjaFQKFo+orhgb8vnLKGGL2UGBjoYg5Qu8L/QLNCN4yXdwuYL4OaMTkAGxgkHGhAWMk6l2sWHnCDKKy+Dfi1OEwzODxEblm4PQq7g2AbWAmBFvSVEMwk5nkBz/K0b1NEJEtETrSWk9sYH6uvZkmgvxO/tZm4ryCx6rOpT0wxT3xFYZnDedGu87OZI/q7AfyxKKvA6qsbWWSwWAxGXjmJvPsK+nrECBSIA8gBMuw5iUA/5mBFT6M5YnSvYbxGr/kuCDKp/5AwKGsbFFIhFEm411s30Fg62JEdbZyubGxHS5G8BCGCSUgDkRqoCGGOF7tFMwqBA7ov+XOVv1OITvuPNoRHxnpHhKwTloEBf8KAK2AcN7ACb/yKKiiO/yIiASTKJZ9rCGnMlPgYvLmYwoWUK4UsyTcJA5CSCHwslgFrQtKAABIoHsSpSZXIwoOAu3npNE3sPJScq5P8SV4Jxd5BNMQLAkULHdIhncNRI4lAPmzhgUCkvVY0RKHEqaC8ylyhRTeYBAQ8uqNCKpV4vEcaQt5hoOlTRzRRMK3cqKxsS07JR8kSH3ScC5w0iN/jnccrCPprxRqES256S8C0FGOUiR68kKvbIya0w7r8pIPIhMOyQHYczG4STMqclFDMNFJsTJ1Axe1SxYBZTILghDWkwcsMzLY7zaJ5KLO4NaPjTJ3YRYbgPYUIy+fLJc80CDewLSksPNWkJMv8zf82aYzdSEaDgMQ9qkQwc7witIGywgEWUCFPks2DMIJMZMO0E847Ck7tZBNzsjdehE2VyE2GCMDhIYEGTIkPwIEyQh3lZIgo4IDdFMlgssruvCLuvE/eahlbRIiPnJeARIhUqwCFshkFbE+pMceGQAMUkE83sE61nItN1M8qyk8KVRIfajmHWMZ56Uh+TIkEwAHUUUByrLuIYAAHFYgisIAZJJII6LcLxSELjdEjIZYSFEjxVIkgkAi4qwDLYJ5cPKuIOAIOSFGFYADq+0WMo9ENmlEmXRHgCqnlHMivCNCDODj3KyIFbMqUiD6HIIUG/QoUYNEI/QprfNILclI0NRH/bIPBHFUIDz1KVUzCQfqAmLDSgjCCIp0LJC3TWpnMNd2n1AxUlYFKKr3LgtBJN7CB9syU/HqIV9hT0kABCD27gyRUSRpUTC0ZunMDJbIvdBRNhAA/hWDPv0NUUigCIyUNCWgD+sQt39xU3FFTWT0SLkhMULpVfPM/iWsbU1w3UTWIJpDUJmGA6ySNWK1VzKFVZWURMHAmRuOMo0NUgqBNZswBLv2PvXyIUyDWOCmCInjVxGrWWdVUcoUYLgiCkVLUuXjPD9UJFOTD+6JWCVjVTDGCJFWvUICEwzzXyWFWf20RUhUIwyFP3QweM1IBG0iqQXLXg4hPe/UVMs2mvwxY/7wBWIs1EeQMPy5oSqmhzisdJDwMAem0SYUw2IJAA28NGAaIzNHYgOfIWMrBWJkdEd5bqixITDiNxij7ABaYAbKqujEB2YJA0YjFFk7wBdJUR/usWW8yV6etF/QrJLXYgonjQYzUthFgP5INsogAgpV1g7BlDgnIDt50gBLg16jdmz1aW4hJvjFpJ53E04KAynNRUIYAUyNFgQBogCI92rOQgoOQBQFggux0266hsJRA3IQBg05tPNKrObPcGLr1BT1d1U5IhCDwhL9FkShoCEBl3KJRXCcR3XepsBjbVkhUFGr1BXY9lzg1iEiNWAn4gSHw27FViSIwXbYl3RThXf93cdwYMC5zg7/K9YWBnZoGQohUBVw+6IQh+IF6zV2BOAXgtRvf/Y/r5ZYXJLgYwJmI2NizjIhhBVw3KALNTQSw7dyYaILtTdzsbZL3rRfH9cNw3CNebYhuNV/O0AAO8IMhCIAGXdkiIIX5NZr4zZQDrpfZ8Egq/Qp65d8GGAJVFQg4GILLVYlXWOCgSWBs4eCRQVjFjAiIJY0hKN8jLYKYMAIQVhkPnpcWXhi7xRaUJQgpoF6B0IAAwGE3QAEDjmGSeWGoBeL9e+DYPFEcNoJECFPSOAIiHhkhptknpo7XxRaHNQhO4OEhuAAeZoApZhiRimIp/mLcMNS6rGFfYFD//tVhHkaBmCVjexHjD6o5OLaUTn28TiW5iMjgs1DiFeBfN/jcOo4XN+AFOf6gQRYWXW0LULJafIvdgphd0ggA/+Xfsk1kQj5k3sHkYHnWGAjB/zyLHX0IvSWNMxgCHnYDweXkq9LktmVlXknXhRBhFKlcFD6LFUiE8jVfQYZl0XPlV/ZlXjFjnYBkgthf0lgBLubfAhZmawFmxXVmXUE/PH7G04uICt4j65VmaoHmaObmTdHJRtZZgQjWgijhD3JfcBYWb/7mdaaUg/s+x3ukGwZkFPHhd6ardg7mfJ4T8V018a2wiJjePdrgftaVfSbdg6aTRXaLOMtLN7jigljf/z1i4YVG6ISmsIt+E0+OgdL7o89AYzXeI3ze6E35gYx2Z5Nmk1v1Uq/KWcQhWoIw2j0CAjpe6TVJaZXGadIKAmcyZl+Q5A/yYp62FJ3e6aKeE1kmZSbmHTdO6ko5aqSGak55glT2XKqeFKme6qyuFGT+oEvuatLaan4Wa0sh0qtmjlXeQLQwP7ck67I2a0pR2bSeC3W2QWLJs52Ca0SW601RVXuei2a2wSprU4zi67j2azqx6sA+i222OStwxG55iS4wvotC7L5WbEpB68aOiScIN7c+iJLqwokQgQgBx7fG7DHWbMOg685OiZImNiIIA8smCP8hgtB2qAiBgROo7f97Uu2NgVHWphPAPheDJjbw0GuGiBAKkOyD6IUr2JKXuBicQmnghuHhnhTGxhaLJjZEukiHkG4YqGyYMsbdrqrrHuLsRhLOzhQUQIMFuwLNnIj3Ge/sSL3d5u3cJggioLcIcW57Su9zWe86ce1MsWkG02+L8BsYAE+EYHDmtgLLxgCByG8YUO7DFnBfIfA6Ke5itSo2GAMz8AIxsAhIOJDmpgikeYkbNYhe8CELF4EumIQT6O2UsHDSvmwNV2AOnxPGbuw37iY2EIMxIIODYIMeSHIy8G05e4kcZwhEYm4mZ00L3+2YsHDyvqkd5/Eed5NbmF5A5oBeBqcxSHIXQIj/JO+BMbgI044Q3AYsC38I/6lyHLHwFtenLY+TLqeT9V1ZDqDUKHjsexKDNEcIL0hyMzAIMShxiIDxl5ABAIfwCMFwg6BtOp8YO2fyysxzFNlzOvnyv+UACWiCI4BvnCL0JGf0gjADM/eCQzdzxEMIKmdu8D4ICvfvl6B03cyUKt9rTtdeT6eTIwh0LZKCV4iCJ0BRFHBijkhzIzeIMneDNJ/2iJjz/JZxGrdxhcByJpcBXrfw/QanX/8P4Q72yzwFgQj1Ir1rieiFRSeDMXD1NDe+JZf2aU9yNoCINcB1K9cJC5/vgugFbUeRKtd1cR937TB31QRThVB3Uf9hiTAD/4G49x5IdEVXCIpX9c3g92LJdMz69vw27N9G+Lkod4WHSwaICXVHgbWGiDGY+Hv3Atmz92l/9lAC+Qj5MuN7cZyPkL7DKOsmeTk5eTcM8TEYg3zPiCj4CocHAk0niHqn+B5Y9KN3dYy/9zWHiIH/j15/LV+JcawU+qEnet0bcjEwPiRP8qy/CHQ/C4d/AohviLOn+SQnDYq3eIfg+TipcqM0CET4+vy+8wAXe00he90r8yRHc0THCIafC4eXgF94CDbwFYqX+Ubv+VzHIsynbi0n/MU1fN1D9ak/CC8QCMu3iJT/j5U/7pPJFKmvdsyHgVpHiF4InL2P8873fHoBff+3E30xaJXSl/aqP/TTd4ilR5HHfwgXcH2Kj4griP0sJ8DYB/BN1/2n530UI4VTGHYGYADWz4g0X3uCeHm6L3RujROH54CHCP4mkXqNP8Pbz28HP4j+nosOoIEbt3CDP3jrBwhfAgcSLGjwIMKEChcybOjwIcSIEidSrGjxIsaMGjdy7OjxI8iQIkeSLGmy4Ss3KlVyaBllohgxY8b0qDmmIBmVNXfWVEgKxcqgQoO2LNqSVMIxQ5cG5blTjJuFFJhShWH16omoCLtQdUNhBoGpKq+SxXDyLNq0atf66ur2Ldy4coWyrWv3Lt68evfy7ev3L+DAIH8OLcoAqUMvOp3/ah0IdTFPMQmjzHVjtOippJWd2lzYK+tcslYpKKzStQWAASlWirbaRTDs2LIPVq5t+/bQ2bp38+7t+zfw4MKHG5TAtGiRXw6VLvVSkM1KzmQSnqp9mcORhI/ncjbDUETl1jAaG0TUFUAHNwpojG2dlTj8+Blx06/vVj7+/Pr38+/v/39GlFFlFBAM9ZITUwLFNFN0Tt2EUHWVXfcSQtvJxZlzCvXCVWitIYJQL2EEddVKC3jgBg0EtCfaCQC6KJ99Mcq40os12ngjjjnquGNFKb1V1BOIaVdbdwpZd9kTRm7mlAsMmdbVAACM6KGSK6pEgwIrpeaGeDDw+GVgM4pJ/x+YZZp5JpppqskWYT8WJYEUCkG3JE8ZIgTUXNcxoJALdPLEkHldEbBAC6y19lpbB8mwolVupDDAShQs8ACXra2xJqYnjblpZZl6+imooYrKo3FwXYbCK1VeyKRCDEh4qkKKcceZZAqtMeV4Kj0AQgdhMXqVFgqB1mijBJy4UgdZivfhqM1exCm0bzk7LbXVWnutXQKaepkEfPq5k0JGvHqZQmZ8W1OtqpKo0gAD+KDAapWyqJAW7Y31QJZCgTCAeFZg+y9CP0Q7cG4AG3wwwgkj7GNc13EQ67k9pGuQtg1fFydCzFFVAAIdI+AGZz3ktNCiVqqkwIkPzECpeDIoxP9Vo2OpNpQHBnhwKHkKW0swzzTq/DPQQQutY5sWXyakQRrHFfLEBPUCxLhGZYYQgpDVhIAOCxiwtQ43GICAgwTl7Mtn9jbqgYrsgiCvaAqZF/PJlNJAQ7sAgLAACK2JMHS1PRPMN+CBCz54bxVve9nUBykNV8gPHhShXA5DXSHInKkEdlAFTAB2nQxxSKxVM6tEAQHpiSciQm/n6oYHM7g+gwIgPDo3oSyOTXimfkOLO++9+/57SZAbbVR2lJ/ruEFoRF0UhQexwdNKE+hQQE1ChWwniJ/natV6QdGwAAXLKgS3Gx2AQMOxQnUAPlmkAY9pL23pPmP879t/P/75P77/vEtDnou9QY5TFKE4bE8JqV5QdJCvoYSsB4CqFGskNRQAAEA8VVBI+IKCnnWNCAQVJIv+1DQ/GYWwhCY8YeD4x4EkJYRITgFgQYrgsJYYoQEa0EAAAuC6FVzGgAjxQg+CMgEDdCVkDLkCB8cjJaFIigaHSshn2jeD8HHwXjNw4lWugMIvjTBGW/wiGMNYLTxFrofempVTWnWZIAQgETMIwBBm0IQGrIAl14FYUAywwKUwjSFVBEAKaNCBARTgbq5TgA9EQwSFEIEsqPGBvXAlGmaJEUddxE39KqnJTXKSR67K02WKgMdVOYUNCWnCSlrihwasxAgzqGMqr4O0gixu/3pM4dgEauCU6Wgog5HC274G0AL0nYxfZGlR9oIiTEOtjm1l6eSLwHDJ20Czmta8Zn7EBUpyJcRclQsZA2k1GaIMZQasjCXiNBOUGRTgmz0Youu0xk6eIA8hJ9jeeFJQRV2ZqH23E8iTmFJF8XAFm/6ZZmXAYNCFMrShgjGcmy6DMcV9syk7sZ50EsIwy3BAKIm4AFGukyrjreRrTuFYO0F2A87VxDsLEQFZINkCsggFBlFqW0ICJVDyiQeZDs2PG3iB0Pv8tKhGPSpaoLZNqWkHgUJRgAFeNwOv1YB69KROSIUSAA2E9DLNM4iF3LCDGjTIegaYQOcWwqGVTDGShv8CwM2uQkmDiKhDtkNqfHoxVKbw4gt4/StgA2uR6sywJYW5ToEq5NSV7OAGE0ipGzS3AwU4xaUIyWpQAiAwdBqFhZcVog6aYlZd7qRJCwmoG1qwwIGKr4V2xalgg+OGL+w1KLSNLW5zq9uBoKGwAvSqQoIoFOlB1qIvVJVhg4JDMhbwjCopgGOjY70a7CCNC9GpGwbQAUiazJlXKShCShaXLl1qt72p7Ur0at71sveo6HRLcxPSJ6HoYAJMaWCrYikUDQyhq0YRZUJktRIFrHQxQcEaWiOzkFt1haetCRaIQDPe1rZ3N3utMIYzjM0i6DcoNdQAG93IQ6P48CACVon/9IrImXB1eCUNmIF/jVIu4UbvBjuw6nNrcAPSKngh4XHPP31RL7l0yV8a1s0lM3nkJTN5i5/k6AVwGMcZDOEPF6DjDMslFCIyxrg9Poi2kuviGXDYjtdBQ1IuKpQZbG1rXmPpVUn22qu4LJlEJmiTY6NX3Sk5z37+8/tQaUcbAoGVRhgCcx2mkMXNAM40jmzHnAIVhCiVo+U8p5mZSrUGXs1jKW0cQyQMly65bc5X2Rugw6S7VLO61YOrWEfXTMDrJM4gVVNJoxuEAAMs4HU3CBuEWszWSnP0Mok9yGMsd18MeWatoz5dTk1tFZ+6mi8qkeam+lztbXN7YeQUyhD8/xDjlowU2Wv+2GI4hoB29mCeO6knQZRnx6Fsddwc+GoA0ZjWl0kbBnPN94Rb475uWxsMe66PQHqhbYIzvOGjEp6YVRIATBfbKPguiFAWYF8DN8WkO4Gh2Mys1SDY2wiqYpwRr9vvC4JILAGHrcPz4gY2xO/gcok5znPeLFJgdiVBgIO9mxDcoOyAiByPzll5YlqElNnSyg2AvUtskBO/pYGmVMgV+g3eg4j6LV3Sos774haBqTfsZj97mnqukj9wlbOGiRWNC5BrNUdnB9X9U0KefDhu/lDfX3bty8myyIQQod//RjviE6/4ED454m5oANTd3hIAI8QMTtnBAnAslP8CGODuO7n6QZ6wVBmrc2kh4yUG7wzkhDjb6+Ixy+JjL/vZ4+6TAwxKE/or+ZYs2p1BXMAeL7cAzz9lnGWkNYhuXXVQC+R2ZVN9+0qjddpTv/rWR1iYY71Oe3MAzVRbygQWoIMakL8GBlDg6f+50Yheptxg9ftOLJsQ8ECfptGuP1aCfP3987//ZXqasKlEIsBSxWmauTEFApRfDeQL8+3P8QEXSaEcs2lI67lFlxxewtVV4GHFQNzCIqiB/4WgCI7gi0DO7a3ExO0ediTEnJDSvhkEzz2gUQgd4Jkeq5yW4Z2cBZKFEAhBBmSAAAiAAwzhBpCgER4hEgqHFHRFJfz/AEhlmsXpoFtcjxR2RXwhxHzZoHWVGv65hkKIF1UsQQ/+YBKYwBCeIRoOYRKuIRu2IWC4BYiV3ChJ4BYehN6xH3LM4fKJk630G4TZk1CMYQYkQRKkoSEeogOAoBsuIiM24kmQ0VJ0QuRBYUtIXUFQ3RSmHELcIXwpWjfBH7owRL9RG0FkgioUAhmaISKuIiJCgSO+IizGIkZwohVeBwr0ngv+XUFAVC2eWenRYZx9YRfCgMuowSJEQAQEIRoyASs2IyJGgP7JojROoyyKngwWBRQpXybyoUEA4DW2RK05TVhtI7BBUdc1GAyI4Q8Ooio6YzMyBSKWADXOIz1OIy8O/4jDhCNBjKOKcQa8DYTw4GFRTM4BauELbkVXCCIhuuMq2gYiCkA9RqRELuIRjB5msCAo9oD8FcQSfuO9VeGyccbS2ZkY+iAhtiNDDuGYrOJEtqRLkmBAduKEgCQfUWENCiQN0WQ4aWJBGCMylkEhpuT8rGImvKRRHmX1xeDwRKF8geJIGgQkyqQZBVgu8kQgLIIFREAJCAAzviN6ucEhBqEiIiVZliXaWWQl6iE54t0meuQtfqLp4YEd1EEdCEAZNORXdgUTCEAJtIEFLIIp+AIkQIJZFqZh4lyp7J1RdMsv7qGkJYQ1LiU2NmZQRIIdCEId3AFXpmFexkUQIkEELP/CIiRcNB6maZ5mqtHib90RZfbjYyLEPa6mAdpaUNTBIdjlGXamXOxlX/5lYCocagancDacoEnmUfiPQb5bQlSkR9aaKWBlG2wlE+hmZXxmaI4m2SzccG4nd7JabC7FDOmjY2TkPwpETOLjZZSAerZBEAqFA1CnXvKlXwJmdnanfd5nt50nel5G8XxWctYEyAmEUhbgZSiBegrABmzAdMKnZwoAMopmwmknfk4ohfqZfsom8ziXYx5kQTjMgSLogjLoW/BmBPzlLQgmYVaoiq5otaHlCqklVXBaQsiCEgRhgopogz7oWLIoj/ZotUVlL05l5e0kp62YLywCFEQAEiD/KI6OKF+W6CKc6GA6hEr4qJVeKXupJng6DOUpTpE2kGXSpWY26VsEoY5KRJViqZqu6W5pk2KSnmIVqR0Qgm0yKZlSBYmaKIqyKZ/2KaDFZmFdTFPVRJhmpgDcaVeYaWjuqJ82qqP6GRAEqqReZCkiqVbaKaIOxQaoRARAQZQSxA/8wKOOKqku2SlMqqQqQVYm46Fm6kqgoaJ+YKnOKq3+WW+hKgcY6FaCaKYe4gY8qaeeqPyEaq0Wq7Fq2AyVQI0i6KY2aTPGKqMeq7ROq4ahwIcqKIMy5K+CZrCCqqhSK7iGK26pwRQgY3vqZkoO4ZOGZmCKq7u+63qVQG2lKxpu/2unYuewfiu87iu//lUvQCPP0GtYlsCDtmu/HizC5pYFyIjArqK9eupAqASxJizFVixeLYJcNKwzrit9WqzHfixuuafGbqwAgCaENp8bTCzIrizLGlVXjqwh5ilgTmnL1qzN/pUQjqx1nqz83KzP/uxRIQFDyqwp0CzQHi3SGlUEhGXJXmfElmbSRq3UbpIbqMGT+qbRTq3Wbu1PpSnXfi3Yhq3Yji3Zlq3Zni3apq3ari3btq3bvi3cxq3czi3d1q3d3i3e5q3e7i3f9q3f/i3gBq7gDi7hFq7hnhDUGolfJMizqIRSYJwbPG7jFoxFBAXkRm7i1uDlZm7zPctELP/F56JO5Yqi534u5aJp6aKpUHQC56JF6waQqtGFha3u6yZK6kLEE8pu5WLu5s7H6VLESkju03qtzGFE69qczyAZ6P6V5fau6lZE8kbE8hovVUwu8crP9aou40Jv9GJv9kpv9zbvQ3wvlZKvFFJEGpivKJam+vpY+9LG9oIv95pu/NJvzuguRLyva3Gv+HLE9G7E71Jv/TZE+u6u9v6v/Trv7iLwAd9v9zaE/raQQhQw9KZBA6uEhAIv/vruAHftA/fv+Ebw5fIvCGtwVyzw9ZZw/hKVCTvwA4NvCr9wldCv/cowQ6SvCIcc++bw8F7wBpdv7drwTTLwCsewEAMeDbf/MA8DsQpb7xLrZOvisAnDcPWSsAIrcQAXsRG/7hHvb0JIselaMBV38QX7LwsbVQk3sfvysBqv7w/7MBEzsQvXLspKSwtvLh0P7xxTMR/7MPq2Mfy+LyADXOvCxQH3cQjbcQLr8BMP8hWPcR6fb0dkMRZ38BeT8SOv8Rkjch1HsiErcSa7MRerLw6PshuIsRZjcipHMh5XMRp/sCozcua+sRw/sSxvcgs9xjjisS4n7lxQaS+DsFD0sigGc/gGBTGfXCKTrxtgm/iCbi+QHC0PRCmL8DTr8Sw7MjafcCovM+f+8iJjcw17MwnbsibHci1rBDgTsDZ3cjbHxR0zcjlz/3MDh/I5a/EEt7P3ojIhey00xzEEX/Mq0zM2YS4DE/QQB/QgU+7yAvQtK7JOtrIj14ZCIzAuS/Qxu3IgkzEle2/yNnRHC0Q1629IuzPUlvRDI/Q5n7RAp7RKb/TvXnQ/szQgTy9Do/RNy65De7Q/6+5Ou7RG57M2o7RJQ/QQC3NQH/VLw/QGL/Uty7FQY7JQ8HMrb7NW7LRN+zRRF7VMc5JKO/VDr/QOP3PB/DQ1iTVSWzJQgzVXbzFWB3VX83Q0AnRW63RJj3T7mnVJ/3Rbs3VYS7Ior7NSuzVRv7VA1/VH47RW2/Vh53Rit3Rf+7Uv4HVgk7RtVHZa8/VlY3ZG6/91S4c0Za80VT91UZc2YDu2VG/2NX11UjO1+ar1Nlu1aQ/2J9P2HO81bqA1YTd2/ca1Wv82aqfpTuP1a3v2NMO2VcNzRasxckd2XMt1Z2s2XRs2WVf3Qi9281L3Y283R+f2QhB3FXK2ctM2RgvyWdNkeY/1NTs0eB/1aMf2bOM2dvc0ZJPJaie1ZLd2a1e1aTu0fUQ0UEOxUad3es81XIO1fgP3fAv3XSe4cb/xfq/1gLv290Z4cgv2TGe2dBOxhcs1fHv4Sss2iB/1hz+4aiMEcf9Th/83eQe4gLM1Qvv1fsN2ivvnVCd0fPO2ddP3ddt3NZGQeKeBkA95iqu3d9v/+G1cgG3fHELIG314H4VT9ItP+IVjuISPN4p7kW5beYFjOZKf95eDeZd7eZhL+ZIvBRYo9lykuY7LBZvXtJZnOYsjRO4eeZRzeZUzeZl3im4T+ZBbeJHLxXs7d23vOZ+feaF7dZxPuYzP+Z3reYafeEGcgX2cAaJTeZ5DeqQf+qZz+kEEuqY/OpmPOaZneqIbBKU7OqmXuqmzOpAz+oov+kGkOn1Y+iWr+qojOK5feanLuqifOkGAOlwMOnR7eqfj+UDQOm7YOjS9Oqw3t6/zelc7+6RX+qU/N7XneoRne0EIO7BrO3JHO7jvtLLb+bhvuI8bOrK3OraLe7Jb+60j/9y1W7i7F/u61zuhl7q3uwWx4zu3E0S52wazd9K/n/tn7zq7O3XBB3xtDLzBt7m5P7wNF7xI47u9h7rEm7e8JwTDm/mxY/zHf3vCN/rGqzvIv3t9OHy31zvLI3y++7bLjzyN20e/x/zFn7xAdPxcqLwmUbzMm7ikZ3yQLTy8/7rIvzzMl7zQR+O+P/fNH/3Ts3rUP7fOI7vPI32s2/zUwzi+V31c8Dw1t7zSC/2z+7fW13vTU0XNj/3SL4TXwwXYi9HVb32H0z1suzvRp/y8Zz3b/3xH+3za172/n73Nv73Iz/3gE37f+31JG75bxP1ki326h3yvx7zFoz3N7712R/98tev9j1u83QO9x1P+tLu743dF3Ps8xeM9vgc+tNv85Rc+62t96Mv34jM+nMu+58v57Us+5+O+EMf+7bv+UKz95JM+1Rc9wYO+8B+/tCu86St/25e92S8+4Df/7wO/xjs/wM/+7Wu/gSs+94N/NJ4+VUA+8Ye074s52Wu+mo9/5NeH8Wc/1ne4+TMF5IMR4os//QOEG4EDCRY0SNBXQoUKDzZ0KHBhxDMPKQ48E3FhRY1uMEbcWLEjw48OQ/oa+bBkwjQnG6ZMyPKgS5gGXZqciTDlxJsDS+7EKdMnx5RBIQL1afRozqAXS64MOvRpz6ghiUJNanVnSqc700i9SrX/qlKfTGuWNXsWbVq1a9m2FTkV682aYcF+9UgXo86dZDESFerV7t3Abwcv3JoVqdy4M+fC7agXcUe/ZfFKrmy5MOHIISHP5IvxsOK6m/s6Fkz6tGjAqkEH7TqadWnTEpe6tX0bd27dtic3zqyZ8ergmDN3hvk54+XUsZNn7t1U+XKYiYcLny7WeXTpLKlXh+1d9m9fxlkiN6zd5m/062dvP6nVtXXui8HTHrsbf379+9k+pz//v/fkE5A41BQi7yTzXkIvPfXaa9DA8x4E7roBR/ItwgO188/Cj7qrsMONPgSQs9qgm5A9B1XMkEISW/PptQLra048BEdSkL8cddzx/zYOvwPxRxfduzBIITW8r0gCkyRySRGbdPJE8SCcsUUlnwQJuwx9lBHI8FhcULwtF7LxIxx9CY3KKbukkbkqmeTSyCE9jPKmGL1MU801xzSRxz79/NMsMeWEMkSNAnxzUELt26tQQw9FNFEs4YxTITT1ZBNPBvO0Mq8NNd0U0kglbZSiETld9CYzLaUU1DmvLJVUlGIlyVRXO1p1JDtFlXVWWksicyMzAR2W2BwFxfRSN22981JBgdUIx2NbXXZXX5lN9kxNGdR2wvE87RbML6Wd1tFeW8rSM/hQXHfFNsN1V1lFI8L1I12RZZXccktEsth+/eVv3HxhfVTee0991//dZyuKdtsUtWSQXmqvPThefV/ldd/swBUY40kprnhUj0Pdk99bHYb35DS5/S1ijewFeeCLO+605H9tvtmtgFdm8dvi+Jz4Y45nNnhkoa01GdyGpWRQ4ZCJLvrpgqOWemqnqz2aZkbpRJldnruGF+FkW67o5bDxlbbph4TFme22gYYa5qGvjslcmmTG+kitRZa4aqvjxttsfMf2u2+5/z6XYIuzfnhjpZfuFu2fX2xX5a8rf5zl+O6mu267f5Xc7dBFPxzxxAkn3fO9FUc9dVTT3Zxz2Fufe3bWC3Jp8Jhl/2l3nmqlOqG0DdcZ8p3BjrzmeVNOdnlWjU8zd4fKNjr/dtVXJ1nv0bUPnXjMvdbY5+Rt593603v+MnrAC1c/cLiprx17xqV8/3bTT2+f7/F9/1z8Spv/+H9Qe57YNFc+w+Evf8ED3fYY+K/ufYl+5KNd/QxoOOE1hGHFs1yzIDbAsyWtWxcs3QQpaL8DRlCCbwMeCveXsVSpi3LM26DzQJg5GHUuhetjn7f610AfAuqBYGPhXyo4Qh0aMW8v7F0Li4hE/RGRhDn0Xw3FRUWwibB6R8xiE+H3RChysYRgDOPiXheS9DkRgddLo/lmGLQhwrBOOGSiCleIxYKs7Yd5BNinPAjABzlrgWu837HOB7YzbjGKRZGjIhf5RddRKYiZ/+oj3JCXvcl9D5NciyG+3rg1mEzPcV+yI0HwqEdT7iaS2OrkEh0pSN3Fr4x0VKMrD1hIPB2yi0/83SxpiUYF/pGPGvTe8ZgWSJUEMIHIBN4kE4hLgoBSmKI05impicpgDvNymaTSKC1SEjGEUpPyQx8zV0hOXnJzjl6kTDSFCE48odMNqlLmLMfQRgFaEXoFlOUrE8nIx0yzmgHtUePwKcNNUgyeGQzTPAknLWdKUZcm3OEqXeiuVH6woBit0TQfms6IslKivjTn6TrqBmguNIQAFehK13JNCDKUnx8l43Ea2Up1NrKmuBtpTGUKUnRB0qXEzGjQKqlEM8K0lvZM5v9QoVbSk1YxpT1k6VTTElQ8UXSfSQ2fJbWYyyHaFKtdHaPymJrAsGZ1h/C06UWJutMTFjWWlwznXLNJV1Wix6k4DakvechVqv4VLVa9q1KX+aCE5nSviOylYh3q1h06lq9qRewuBwlZxS72sn01KtIOes/OLhWbBLyhTydbUZoCFrVVJWhoafhZqh2WlWD9amLHilmvllS2ZxWrR3frz5lycLVQZW1bo+rXKbp2lkhln2VzmVfSxtYlsE3tdDEkRN32FqzKRaN00fpY7TK2g2Utp3jPaUtVXte2tcUuZe/HXbnWFb4G1eZgbcgVvZb2n1Kl7n4Fy8nv5lI77sWubAn/Ccxu4ba6khwu3CQL3QRja1zuxJaAJYRcNlqYp+hNL2+zNVoxcni2Py3Pfkn83PueuLuXDbAxpVVg8I2TvJVdsFkb/GEQb9i3/cythPFF4ePOt7VA9uOMgedcGxO4mPotMWr768b/qve6Pg4xfvtJZbISmZfMhbJmLdpkSmoZolM27Yg9KV+7BvnMTp6QkVPsVbiedslx9rJZ0ftkKUq5xXbmbWNjnGENa7jGbfYqjpHc57cm2bjHJGxyF33hl65Zn1Wm7ZalHGcmB7edjc7winuYZ00PL7xYlvGjN2rg+fFYzSgtdaI7jGGtCtmzpGYRmyVtZVjC2dIknvMK6/xp//XhGdWx7vKBwQziYuf41sA9NTuvGmwac1TPyCb0pDl8bLDSer3UBnGlc03VXfOy167+NYudXdgXG9La7D0hoM3LSQ1HmNkThravRUpvFRuafdjuqaAprdJur/Tb9ws3rPMH7HijGajExjdf0y1iSrH1ywvP7JvJfFR7A/jiUG64xe1rYn6Hmdv/Bjimm51xiHI60Z4WNxr5LGo/b3zMDw/4y2F+ZNlWGsEorvWRtb1jSHv449Im9M39LfJqznzd0c6uYcl98CGLE90Sd7PU+21qCL675kEXOpdx/V4zxxfhX6fvrCOdbVsnMa5G/yvSJ6r0nvMv5eVm9LlvmfWde//8kcq+utwFznc/49ztOjc7z9Wd77LvW8fRLbraTcl2vg48zUUzuKoJTrWWy1qomH9nu92IdaqHmeIJgmPkQVv5uWtetB0n/Nl/yWrGH53kYye9uTM0eeGavqGhRr1GM71qqF/V8y4/dHE36/WwH//pswc3Xg8/7Z4TXcmvb3zs/WvyajO9035/9bDFk/O3fx/8MacYxM0Kb8pfcd4rv7f6MS58wwP97lqHvuulP/1lu7/e7Fev7TOPe55evvdur+R8j/v2zuncR/vSKv38b/vALvkGkOzgb/BsTvGir/5+yPEyC/IcUPKa7vw4MH8AEAL7bwQ3z+qsKwEfLwUzC/D/rE/oAg/v4q/C4igGbwruiu8CAyoDBw0GV++3RM/BWI/z4Mb7BG8CfTC/6O68VpAHD/DZpKoItS78pNAIj3AGZ+KpSNAE6S8HfWgHt2wDxY5S+E/B9E+KRFD2yjAA0e8EgY8JwfANQW4Blc/R6HDTPo/D9M35WI/rKq4LdZD6Uo0Blwv74s4Jaa8Aow7/Jg4Pty7QEu/BeG8N1ZANWS0KZRDxMnEPq7DVaBAJ5a8CufAPt+cLwywMka8Ds+8QTy8R664RC233guYRB2ydPjANIQzRcPAKQRAReZEVSzD1PJEK+TDkRpEUAxEBXXDptkoXh67wCFEJBcfurBAT0S7h/+5PAIFRErewGRXNDK/vG1/wFUfvkzhRzJKwG42xgfyCHdvRHd8RHuNRHueRHuvRHu8RH/NRH/eRH/vRH/8RIANSIAeSIAvSIE1RHUXnIBeSIRvSIR8SIiNSIieSIivSIi8SIzNSIw9SFxKSmjYSJENSJEeSJEvSJE8SJVNSJVeSJT/FI9umJWNSJmeSJmvSJm8SJ3NSJ3dyfl4SJnkSKINSKIeSKIvSKI8SKW9SF3rBJ/MoKZ8SKqNSKqeSKqvSKqOyKZ3yKreSK7vSK78SLMNSLNuRDbLSC8cSLdNSLdeSLdvSLU+yI81yHd+SLuvSLu8SL/NSLztPLv1lL/8SMP8DUzAHkzCBMhe2ri8TUzEXkzEb0zEfEzIjUzInkzIr0zIvEzMzUzM3kzM70zM/EzRDUzRHkzRL0zRPEzVTUzVXkzVb0zVfEzZjUzZnkzZr0zZvEzdzUzd3kzd70zd/EziDUziHkziL0ziPEzmTUzmXkzmb0zmfEzqjUzqnkzqr0zqvEzuzUzu3kzu70zu/EzzDUzzHkzzL0zzPEz3TUz3Xkz3b0z3fEz7jUz7nkz7r0z7vEz/zUz/3kz/70z//E0ADVEAHlEAL1EAPFEETVEEXlEEb1EEfFEIjVEInlEIr1EIvFEMzVEM3lEM71EM/FERDVERHlERL1ERPFEVTVEWVV5RFW9RFXxRGY1RGZ5RGa9RGbxRHc1RHd5RHe9RHfxRIg1RIh5RIi9RIjxRJk1RJl5RJm9RJnxRKo1RKp5RKq9RKrxRLs1RLt5RLu9RLvxRMw1RMx5RMy9RMzxRN01RN15RN29RN3xRO41RO55RO69RO7xRP81RP95RP+9RP/xRQA1VQB5VQC9VQDxVRE1VRF3WlAgIAIfkEBQYAcgAsAAAAAAAF9AEACP8Afwg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12Ry5JMNunkk1BGKeWUVFZp5ZVYZqnlllx26eWXYIYp5phklmnmmWimqeaabLbp5ptwxinnnHTWaeedYgqjy2py9Onnn4AGKuighBZq6KGIJqrooow26uijkEYq6aSUVmrppZhmqummnHbq6aeghirqqKSWauqpqKZqqTB8qurqq7DG/yrrrLTWauutuOaq66689urrr6bm0iqwxBZr7LHIJqvsssw26+yz0EZrqLCqSWvttdhmq+223Hbr7bfgHkttauGWa+656Kar7rrstutupuOi9u689NZr77345qvvvpLGexq/AAcs8MAEF2zwwan6axrCDDfs8MMQRyzxuQqXNvHFGGes8cYcd7xpxcpRyhClbCQkckJbpKzyyiy3vLJCacQs88w01yxzGCafnPOkCul8kM8IAf0zzz0TrdAXZySt9NJMN630F0VHmgbOQQs9tKQMiaH11lx37TXXIxvd0qRTL2T1QJXujHXVayPk8ttwbwHT2T/QjbbYV7ctL95sR/8aNt93620QD4QXbvjhiBsetd99M66243lDurjkZgNekN11W05Q2o9THrnnkz/6N+SNi1654AZx3rmjoZv+ueupa5456rHLTjfms5NeO+2k4Z476KXDfrnsiRdvPA+tN7o668krvzyjzS86OvCvO/+89KfzLpDqu+tePfTZU9+98N9jf735wVtfPvrDa2437tyPz/z6iU5Pfvvai+Y7/LcTf/z/hYueos43QAEWMH3gQyD76Ico+81PgQckYP0k2EAIRpCChnKg+ixYQQN2kIMfZOChPBjCzfUvf/yznftktz0Wxm9hLGxh/mSoPbsB8IYkzCAIR5hDHe6wUD0klAb/E4hBIAZxUEMkovweiD/vLVGJIvRhEYUYvvuZ0IUqXKEWnUhD8TXRi1204u/EGDguhpGModlfDF9YRjD+4IYAPKKgpkhFOiLRjoGSYx6ryMQoGhGPgEriAq9YQzXOcIx9fOIgv5hIQpoRkRtkZCMhGck2kjGFKNyiG89YSUduEjSGfCQloWjJSb4RjsfTYyB/+EdW1tGPr1TkBWF5R1X+iY+d9OQlT3jIUc5SlhO0pZ8EGUxX1tKYe0RmMoFZTEmSspS5hGY0eflJzLGxdzH0ZTNpeUxnLlIgqEwlIG+pzFWOk5zlHOY5+0TMEjKTh+uUQzvdKc1nanOb3FxmOtmJ/0t71vOXujTlPeGZT30GNJfvW2NCC3lIa/rOM6GsJjXJGE7jCZOfBTXnPjGaUXVudJ5S/OhF5dlPf15zoASNJ0hbKdKRlvSbnDTpRMW4UFGeFKUsPShMY7rTm6Yxm5jkog0rmjiXbpSk8URqRzn6zpAuVaktjepRRwpVne6UpwC1Kj69mdV/btWrX8VqWE9K1izatKZgDCoafQpKoCpUkxQlKuKM+tSqcrWraEUjTmP51JeGVaxjnalAAZvSvvqVnlpFLGELe1fFlhWuplTrLhl61hmy9TMR1etjzSjXuap0qlSlq2FFK9Wm5tS0pwUrYi8r2WguNrWJZWxsZatap//O1ravhW1eB3tTwfozt91ELV8t5taG+hamnT0caW8LW+AGl7nPrW1znWtQ4c5xuda9Lmjr2pDW/nav0YWudrdbWvGOt7GrNatE1UvTtz7yshAtbmUp68bkKu6z3A0tfke73/KaV6PkzW51qTtg9OL2v+jsL3/zq2AEJ9jAB96ta8EbXgoX2Ls9fWhnMsvb43bVvgFsMIEBLGASO5ipEB5uiis8Yo/698QohrFdW+xiEcN4pSq+sX5tbOELeziwxmXvJDHc1R6bGJu9JHJWJSxT+m6yt0KesJIVa+QaM/jKK2YxjWesY+wWpAdYDLMZNyvUKH8Xyk7usGU1zBkOS/n/x4418zd9iuYxu3e9772zG8n8ySrHOMsFlm6OBc1iOst5znCmrZ+5TOgKJ/rAjQ70ohn90yTrub2ZzHSZxWxnTeP502u9dGQfDelIH7nLPN7yYanMZHvyedRB9jSm5/tkNm/GzWcm9aBbvWSHHhrItNYsp4X966+yVtS5jnWthw3rNA+52IreMqN1rWVf9zK+llZ2WqENaWoXmtfABrWa86ztyTp7wovGcbWRnWFmT9Pb50V1ia08b3qb+sHyXnC9/zwaXF/11e+W9bPdHfBOB3vcyz54szedbYUn2+HtXrPAB35umE45zhUvcrp3vLeGi5vie+a2bq1t8JCX+80S/4e4xeEtaVWvutQb9/K98Q3oU086qTy+uKJZTvOa93zm9u63fD+OUJHvGrICrbPJVf7XmL8Y6Py+eYCf7nKZQ/3lpQa3sXkedKdPPd9Xx/qgpU6uoRM74+E297YJ3uSSn53oEYf7ypGObp1P1+v69vnPq45lGeec3XNnuNz/Ct8Nmx3ha3f7wmdN7om3ffBUxrveoy5tjk+e8nynuuQvL/axaz29dA885DEu+LeHOpvYFuXm/f70z0eY5EuPvekRn3TA45XrXQ+71TOfd9b/PfSIdvy/XT/yk/+28G0+PMrRTnrZgzzhii/46GEOe9ovnvF9tvvYV6/7r4Md6lwG+P/jZ3/9ohs/7n1OffZtv3Xh3575rCb+0c+v8eovP/rm9zj5Hz796Rra/b0GfGlnfdKHfQSIfnqFWcrHf4nnfAX4fKcHgM23f8OXcv3XXOL3XdzHe/umbvF2eZQmfzmWge/HdAOYfxf4bahnePp3gMGHf6JngLVndI7GftG2gdo3f/B3gxvYgzn4gb7XerjHbyIIhEHYgZpnf+imfgn4g0ZYhIE2hCEIhTbnhDbHgd93hCCIcx7Ycla4d1gIfp1nhGS3b+FHg2RYeTb2hbmHfLe2gBW4gxiIhj7GdjFYfgzogoRngzsnhd3Fh3fHhpT3fzD4gqWHh3FYiO1ngtHmhpr/4W/1N4QKAWKEI3OEqIgTqIeRp4SJ6IAouH6H1AOiOIqkWIqmSIpdeIU4yIkleIgQ+ID354mGSIFF5oiZAYlNR4JhRYnIs4as2IpqR4u5aIfDSId12IITdorKuIw9kIpguIrEmImv+ImIGInG+HOCOIUrmHzImIfTiFyUaIm/eILjp4k3OI7nSIWndmyhyIzuOIrOmHvQaIHBKIPUCIveiI+zaI5ZZ2uPCIfWKIeDxoviGI3SWI6xyI/+B4hzKIBN14PvGJHxiHno2IjXiI2SmGpliIS9l4VqWHbd2In2CI4gVpD0WI/6GJApmIbZOG1+OJGU9gMR+Y4wWZOWx5F9/yeGQkh/wPiNKhmBqseEg+WDGYkQBOmLBtmHEpiOPBl/TXmQroaLkTeT7miTu3eJKHmPWnmHCVmNi7iSkmaLmCGVTCmQFXaUL4aVWcmV+SiSrtWSN6mTY9hyVMmMVplqapmSAWiWZAiXSMmI/biNbxiSPzmSHxaOf9l4mKiUgBmISemYFxl07ChKdbmMd0l1eYmQW7mPermJ6iiZDKmC18aCqueXHXlKJZmY0CeLPdmVbVmLoVmDDhl5EFmZp3iZp7mROGmGXHiaptmR2TiXLaeAhFmMfBloaAmcFdltkRmTwbl7uqmFcgmdtnmbwvmMy7mQS0lbugiVhemVoNeYnv/nj7cIkMbpiv6UnLspnewZhkT5lIEpnjqInhqIO9Vpiri5nltodd0Znqx5nv/pn8LolKPJjaUZm0/oP6mZltk5n2R0n6WYn5wHnUrXgKBImRAKjwuRoRram97Xfbz5oZ9JkSPKZRwqihI6nf9inp45m5CmnhOak+3JfSfajNcpjw2ahtGpojMKogdRowwBpHHZoyV6hi7akPIpm1wkpFdJniyhgU5BltRXlAcBo1mYmZoJU0yqkTnqhUXqoRq5pQghpiEKpvrJo2jqnr95pjJ5oin6kTqRfkshpZB5nDZnpT6apnpKo256oyR6kq6ZpZxZdzFEpgZhqETapVX4kr7/iaBRqDmI6pE7ShMFihR0un39+aKIyaCPiaRuFKl5GqNJ+KUfKqltyqFB2qdmup+/Z6fr2Jww6ZLaA6ruOakzkaCqyBSXum5HOpCbqpyd6qCmRKvvqZgD6p17eaDtiKobqqqlaqvcl6mvt511upgHRqyKmqsuoa25gxW7qqPS6qsLCqyA2pmKhq2OCoZryqplSp3OOqbv2q4yGqpwyq6iyqZ7SjfoWq5QOjby2D7eyqJlSZ+HOa5siqVsqaXxiq+1uq7tOZmfRKy0irCwSa3F56pd57D0uq/GmoDb+q9XFLDF2aIYG3V4GoYUS44Ky6wUGqzgSqrzaqoSu7CJ6rKP/9qrIwirfhp1+kqzkiqWKAGygSOyypqkuGqtnmqYFWuxSgqWqpitOAqz8jqqiGKXO7uz2sivrbmZybqW32mu0wqYYCaaBnV3c4N5AHsVyXRdOtpiUFNSXPU83xM6pXRGzTO3wWNJdds6A+FZiHQ0cuZNDPEF10ZweOuncPtEq6O3dvuHF6pP1Qpg2tlNk1tdY0e4HWtlF6tO2nW0Juage4uaIQa4WguVgpu49dRPCMQTQitDRItRbDucBPa2qItVy3O7nbO3fem5oGlOaxuWyeS3aYi5QCm52/cDxLuEI6ZBuOuMQ9S88sO4f+sQ6cdSkftglQu548m7mJe8+bi6ef87veK7RNA7PqHrt6TbhKuJvZgaS9nLs237Eq07O6+LVLHLrRRGu7XrS4vLt7nbuLt7hdwrvSwZvMrVuOnblqc7uEMJaI6rrrJrYQ8Mwa/quxaMvw08Sgt8PRu8Ph1Mvv67EN77kE3bu+TUucfYhjfrUdqFvgl8VZGWRB+sSDOsSw7Eumgbsmp7wSccwbmlv/sbtmi7wrC7RwH8rylcxOhUwOYkvMM5wjxovccrEFBstrREvbnqw0vYtklsvzw8v/2qwTolw2MsQDUcunTbEFU8xS9bwT38xUSYxYu6xAZ8X2qsvMA1wcbLq+flJ2NLwSDrw0+aw0N7FS2ju4KMUkD/HBHsS8i/8xD4i8aQ/IxtNBGJ3BAuPBFrHL+7gz8WscmAssiT/JBdNMqOjFOmTMhuzMJwHJNNdRGN7MrZ48kQwQZSTLay/MgOAcqUHEZYjJGrhMKrnMoKccgIbMy7DMOmRRGxDMvNDBEY3Msfm8uuCxacrMeCIsrQXGPS3K3bfMoI/M3U7M2MHMkOkcmaTMp5Q8sVwctyoM2pPMU0VM7grM66bMqWbM6HhRHPbBH9zMz/PMH0TM3uLM7UbM7XXEYDnc/6fBDuPM6xVREBLRF7PM7dPM87Acbg/BQJLUjwjM+E9M0MzdAXXc30TNIbzRDonM4wtzjs3M6G8tHxLMjz/2vSBp3QJU2/FN3QZszP3FzTnRzS/jzRs7zT4wzKC53UNw3ROn3SRp3TCMHLzmzFffPSKG3VfwPQTJ0SGr3VTdHRQyTTvwxV3ZzSmYPSG23Wac3Tk3jAGbHJU03WQG0QayzWM13Tar3VVF3I+YzWHyHPRa3QcY3VAy3XpzzXZx0Ra2zUWv3UQJ3XaO3VDr3XHDzUTAXVlSzUkzzUOGzRZq2rl+xAdv3AhJ0QV3ARp+3YG53aFcHaEIHMHAHbGFHFPn3ZiF0QUDzadz0Rrs3bEg3WYbAGqD0Rsr0RTrMRDwY2g63ZWm3bpxzcwy0RUDwR0P3bqs3UvS0R2Y3NHUHbGv+hZTDBBltTMgSh3A8h3BeB3nH6ZzyIJO793gFCb7QJ3/Rd3/gh3+1t3/q93+7R1fz93wA+H/4d4ARe4Okx4Aae4Ar+HQi+4JKhBg4e4ULR4BLeGG/ABALgBhW+4evt2ZLN4XhRAg7gAEwQASB+4rd62J+N4nQBBSP+4hnO4jK+EvaW3zN+F2+wAS++4yZ+4z4+Evjd0j9uFxGw40YuAKEw5ErOEUFO2UvuFmpg5FLuABHwBk9+5Y0t0li+FwIw5VK+AVOw5WLuuE495naxCF7u5Uhg5Wbe5jo8ym5uF1Og42lu5GAe525O4XgOF2+ABHUu5SXA5nuO5Xo+6G5BBEL/wAR/vuNMAAWGfuWF/uhqYQU+UOmFsOg7XgIaLuk/HumcbhZrQAEwMOowYAhlgOkjXuKffuM1LuSr7hVaQOqk7gOFoOioHuOvfuJNDti5nhVpIOvAbuqoTuI93usVvuvgbexZEQiiDuyyTgG1PuwCAOHK7uCeXu1b0QXOvu3CPuzFju0Ffu3gfhVXsO3mvgSOYOuYPu3jTuDi3u5UIQPmPu8ycOrDvubwzt/vnu9Qoe3zbu4+gO50jul3zu/1ve8GzxRh8O8MDwMycAfD7gD4nvDujfAUnxQn0PAMTwGOMPCL3ugXfyQWH/JFgQEar/EPH/ElkAkkPySt7uQt/xNh/9DsJ7/xo9DlqA7yMf8jyA7WO88TGV/zDT8JAlHk0r7pP68jPR/aSY8TViD0DS8DBBEKOI/pqt70ODLyWJ8ToQ71DJ8GBhEB6r7ouL71M6L1Zm8TROD1/64FCOEGVY/p3572LoL2dC8TT9/wD3DyFBAICiH20p7kd98idj/4LsHsDO8BIHADA6DxYK8QXPACcb/oc2/4JlL4lr8Ssf7vA7AAKaAALdDwbq8QQfACMRADjTD2f17wmV8imN/6J/Hr8/4ACkAANAADM3D7/04B6o0QVHD6py/5ET/xsB8ir1/8I9H1204BKTADjQ8DHjADDW8FC8EFwH/9jeDxqx/myP//IS/P691vEv7u7DRAACCw96NOAwvA8ESwEGBg+tcP/HqgBCov6OGfIcMUDHh8/yQBEFdgDCQIgwKABR18FBwAouBDg2t+TKRY8YeTGBk1bozRaIMDkCFFjmQCxeJJlClVrmTZ0uVLmDFlzqRZ0+ZNnDl17uTZ0+dPoEGFDiVa1OhLOUmVLmXaNOlRqFGlTqVa1epVrFkryoDYYsGNAQsLpkgBsaAVllw4rs34QslIuCNLvNFa1+5dvHn17uXb1+9fu04FCwZc2PBhxIkV9+zy0AMIAjQeKADgoSCIAWYHnmAJ5gVb0HQExCXNJMJi1KlVr2bd2vXrvYNlL4Vd2/b/bdy3wxT00WFBCgoDfQwwkHngAhqaKYRhiQX08xhvSccV4Cb3dezZtW/n3n3mbPDexY8nXx7miYc0kjsGAeIBhRkPNGNguQU6dEajp5M8bd7/fwADFHBApMCTjUAEE1TwLww006wDHQCYQTPOVgIDgvugeyEOJvYbSQA1FhRxRBJLNDErAw88cUUWW5wpjOAcNOsxAsxarrkMM8zPw5H6c/FHIIMUcsEUBxvySCRFRE9GzVpwCKIu6svxPh542LBDHkECMUkuu/Tyy8SKJAxMMsvEzQomHRzAuIJkaImKKadMpYQsQ0KCLjPz1HNPPnES06k+AxWUrzViTPMhHwBg/5OgK1jKIs4cXwDjByiwzHKDKQbVdFNOvfyzqU5DFbUoIg7VTIH1CIpyJfsgzZALit5Aok6Q7hz1Vlxz/e9TpnT19deX0DTVrAUsI8hNluB0FToqTpriozo3MAlYaqu1VjFeabt2W10LHdbGh9JwdFkNg0BJVlodKCETbtt1992pslUKXnoH1eLbNLVgKQi2DiBhBoBnYGGEKbNYaRH9siypXoYbdlgmeZ96eOIu08CXSQoCSZajCnKwIYEDPhD5gBxUyLDZla6goJB0SwCFYphjrjdiOWS22cVADL3YLHFXenSjCj7GkOMcDiiXJa5gMKQMWk27+Wmoc6U5aqoXbP9sZ830XSmIzzbKgYXnICj5OYNXulq4Qizlsbqq23Y7z6nflrs8gbC2UaKVlNXoABsqgG4EG4bmCGWVYIRIBqbrdHpuxht3MW7HI78uabsfQmsltTjCIYQMWTB6rS1YWhIiHzKANksBQpF8ddYFhLx12FU7u3KCiOisa40qmMHv+w5IYK2yVWpQs4UQT9fH2JNXHrfXl3fer91oL4gCvFXCiKMPbCA3BsJTMjxNQ9T2UIBFnjf/fGwjRn99vEaXHobLVcocexK2D30l95mUIYl0bWX/fwBqpXkBJKBRhvc+GFRIJZ5hCwRmQC4ssKQKFwsfrTBVQAxmcCgD1GAHdfL/vffdaCXOAU0OPuAqCExKJd662BJYRqu5eFCGM4SY+mh4w5rkzyAn6EIarKCzNNGHVdDxnavup5JSYc0HhjBB06aFQyhCkYNRpKJFhAUDGYigCo2qyBrudSgFpuRC0IGADU44pQiu5Ip2c2HL8FRFOGJwinGkIhF6WL2UXIFyymHOCDM0Ahyc8T4pXAkLpSeD0/GICRagYyP/N0dHRvIkX9TMqlTSqj/moGgi+wDB1gKrlSQRgV2IQLrYJklUxg6SqZTkGhyErAUKLkcjYEHAtMcRJ7DEYgjE4kTUkDBFIo+Vw5zbKonZSCAyalzbY4ukVpIzXsKgZxOJgPj2c8pj/2aTasbUZhVFWRBLpgSTzOQIKFVCyfdprSKWACaPhNlNeE6Mm/HE4ewGAkuV6I2cGsnlSnaJQOqlxALWnM6W6HlQhs0ToTL8J0GmmZKf7VMjLzDXCpMJEQ8YK00PPckb2umhCLxxoSO1lkJJmkFXFkSd4pQoR4KXEnSapTcLeBKTRJAWHjSCoKS54El96iuT/pSAhsrYxlqake6hpG4OegAIetCBRSkHjydhYAz0QCda+U+oW+VUULnKPlFy9CQRbSlFkSajARCgBTBYU5rilxISxqBKHrFgpr561z55Fa/mu9pKUcK1o2bkpSixZ0FoQADgDAQAqdKM7Ya4Fj1Ip/9O69prZcmkV8sqz2IBzVtguceSpT6EAilAFUF84B4ZcVaMstxIThPpoYVlVrZHwuxsW+fKt6KErC09Ykr2SJAWECCqMJiQjISokriyhQfRaRm7bPtcFtUWupLzK1Vx19LBnqSwB5kBAeRTEA8sQEZhRMk4n8MDRrx2P4ubbnuJZEP30vB6R03qSUA4EOKEJQUzKAtBaFBTiIhQJaw9ryKUsFPqWCe+Cw6QdBkMu/lpBAvXNaLowNsejT6AAN5NSgcA4KDjQtRV6P3odNj7YBR7x8EpltwWZNmsIMwXUtm1yAH9a5b9liUFw72nlJa1XA7RyqAsJvJ1VlzkxoGBhGb/nYg+c0TIwl1UMxrecAc0w8V8MpPEx0Nyl2tzZC/PbQtUCJ55c9RblOgwTftlrKqWqeWcIhguqQtznVMDZjszboyQSqNK1vitGWj0WPsKbB9KPB2t5lnRfsHzot2WXKSSUYUpMeS3aFDccBn1qIp4gpxH0lNHhxovjRY11MycQheDBs0n+aalFQCR6lpktxI1GLqyKtJS55oqpNa1zJwcg/uB4df99LPdOgBgg2hMJYANbPee5cReRzsqvJb2w2bd5y1Q2JkWNXZ/Harpo6LZ1pPFdbXNzRNqn5teVZ3opH9tzpSIIJo39ZlnY9Bni/wS2urmd07S3W93BUGf5oR0/wyInZKGSk+1KGG3Rj6QABwEDAcJ4N0gJ42SUgpZwQDnOEz+3XFuZeEzB9/ttiktZazl9iQyjgEEakmCkI2MBTnwJHRWfRJ9K+6dIOd5RT7ec2vF+OI/GLNGaFyRmNLOsfLjCARIYIOaawQCCegbdPB9yRhwwNMiwSbQgf5zr79LyZ/1ZzQXbl2OhKDqoElADp5j8s7GYEc6D/vX4Vv31m2hoimBJi9DjBKWl/FzzykaaOCtkt1qXcghwjvHwd54ihW2cuQ9iZkPgIMMkYwtB182hWNgaC5Dnt+PF33DQqvwPq52LST43SDrxxG4Z7mZOq1r6c1NetvT67e0+/tJCv8eg8KT6/Aihg7ob537XuMe+e2SvN3wWV7QmJFc9f2r59nyCPVOB9TLd7TyuW+t00sPywwncEZIwDlXMRnc94lsyz7x/UV7H/7A2n3lwqnb5/hrWUe3SITvo4gYeAG6Upwnmj8vkz8DzBUbI4gT0AIrSAM1eyUfA42gqbgcoT60W5Y+kKwsoawERDIE/EBR+R4KIAIMEKsfMhWxsohfS7vXi5S9WwmWc5X0apqdE8H4CkEc5JQucMDUo7Skg7U3g44ESIDyAx6X8D9ygQAOXJuN28EcvDsoTB6VcZCzswgze44QmDhOEqSNwECLaDhyuoRDi4sTm0Lo0kE0rJYgHIj/FayIFiQiEphDErDAjLg53/MsKqimxVvDNJRCP2SdCTILekM8e+O/ishCcgodNyjDuLjBQPwqNYxEXQm/iNga62MmMKyIPTsqfBsoIVMdStyrSRxFXDELlWNBe8NDi/g9Zoq9TMCqOgkpU5REQKxFxsmfpSO+wLo6lvKs4ZuISqk9XPypUizGTkGnK6wIZjsqKGOJ8huBAwgBaoy6++A8ixi3LEk0ZDyoY+xGTRnEgeg9i5jBfWLFipg1FcABG6DDHJgBHDjCjYi9k0ADC8g+nipAcISnb9zHQFkqyus/e/NF6OOIBJiBEGAttbPGT2oJBuAACZgVGCo3fxymfqxI/z4ZCAFjuEzcnmeMu72ZAZPpl7Vji02ciCPgAJVEAQlwRJLQR4xMpYuMyTxBD3KsCHMkp2Acq6azgcFjixB4QdiLQZT4AhRQSaRkAImcrCekyUiaSackEy14vpNQwn3Cxr9aiy3MkEBiC0ScCCNASrFkSZcUiTOMyjiCSrT0ki2yEHkkF3pEiV/DgZ9ku9b7wpa4ALHcSw5Qyq0Lia5bSypSS8HkE1dkpp2UNbbYnQypAGtUv5QwSr7cSxQwgrIMibMsTBoiTM00k1PLyRzBypNoRod7IHL5yh9ogsmcTAlog7/UEsbrzM28RdmMmt0KHS7oyLcbupRoQQeavpY4g//VHE4GkMUsgcTaDCDOTE4wKbp7owhFhA7U/AGrzIiSjBN0/IEvKILhHE4JAMU6EQCKZM5Hok3yfJoseMY4fI6TnAgx3IgEQL84QU3V7M7ufILLVJfzzKDl3M8ymbX7gEzrgY7secvBaQkpsE8FLQIJwEfM3AT/LKD+jFAvIc0A1M3prE74zAED1Yjs/AEJUFARNYKlfEQKJaAJPdEkmcEsAIOcbM8feE+2gLgDMFCCtIgoEFEdLYJ7pA4VVU7z/FGKUULC+b0PvYg4eTgcoEOwaTretIgE1VEdvYBbyDiRiE0hPR+amZcslRkxZDJhQ8KWiM7nGIEuBB2HlNIRpYj/UEgYJOhSLd1SUIFTaxPTHyg4GO3ElrrRigACvmyAIPAENUVKFPgCiyglJhhPOo0cOQ2PRa0XkdMIwsnCIz3MJXzSikCDo+TLIBiCBhhUDgAClFADu3rU1mlUAzFVehG4O6QILmCt6SRTcvnQh1xNPxiCQJVSBlBV80FVMeHVd8mCwxu7jPhI1Qss0ayIlOzOSuhUP1VQFEADYFUeX+WVaW2YVwU2lwDQV8RUipBM+4SDRBiCANjU4RTVa4Wdas2WdK0XMEjMRLQ3eAXLBU0EOCgCDUiEZ53MXW1X1llXefHXp1lPcklWitBLBQ2AAEBKIwiAHzBXQpVWgXUcgN3S/4mFGW7dHgE9CXDtziZIhBUYSz+YzCi42MapWDk1WYeR1f1riSdY0CGAAxGVAJUtJpRN2ZqlF4JdlvYUTgUNgoUVUSnIWbe5WVQlWnfJWLgkSo7lTvs0gkSoVfssWaTdJqM92qoNOgqDAN28D/oU0Zid2ayNmqut1rGlFlbdCL2zVPYMThHVgKBV0KE925spW1+lW2pJtRgIHqVVtZYIUftkgCEIWQVtAry1Gbs128P1FTBITxXS0xxBzRxNWJldUENdXIpJ3HXF3Gph27Vozyi1TyCIW/s8A86VJ83d3NPVlWxruvv4UMAVXcK1T8NdXYdJXdW13Vv5Nb2LQ9TcV/9QncwiuFzdpRfcBdjiFZVZC56CM9Z6hNjg3UvTTV7jPV7FpV5NsdDu4d00jd7JfALshRfrRd7wFZSCO6Jrawng9V5CJd7y3Zbxzd335ROywra1cF6L6Fj2RcoLwMEfpKf4rdj5DZSie0Yl/NCw3F+xNIIdPIE31KYAlt8B3pMsQDPnNLi8VOCxdF8DbIwqWKgIJt8J7pRHicuK0F8F7l8RrJv748cQvt4R5pQt+NCX1WCVZGAcTJqAzKYXFuEYBhafteFoBbow0IKpcomzoQCE6mEJ/mFdcVobRlegM4gHRomEO2IeZuK7dWJgiV0F7ldzu4IPVoklaeGTyzQA1mL/rOViX6lPBR5ic1sDGTBjipC3exo/mIKIm7RINd5iNs6VZVVgKa62e9nhiVhAOp6IPxuIQuymPvbjP74VNNBgMK62XVJilUi4BPrfiag0BkzjR8bZSMYV6A3euSWyPS4kQ8HiTrYR+ggDK+gCIkA5GADlULbYUb6VBPZeqi2yE5ABPG6Jb6piWjYVTubjW8blXB6VyY1emu2yL0plK3qIVI7Ab6liVEpmZV7mUAliU64sMhgDLzCDmTigEzhmi/DkWKOI5vuWRJZJbQ5Sbu6TL+DlrRIDNrCIMegBfp6JhqIAaW61BFoJcbSbXczieGbXeRYVL5bSZ/YpL+BnL7AI/zLg5x4Qg5mACCJg5QUkiLKjHaokpoQO2IUOlRoe1OmFaIm2CDGwaIz+ATYQgzF46ZVIJgqInzVIgyroAilD54l4n3gaaYUuaU4JZCmt3Z8yA4u2CDawaBeIaIueaAszCxmwZjT2LfFzYaH+E6LulC9wYxEd3q3aZ36m6YlwAYtO6x5wgZZo52F5Z4G+mDGG4K3m6q7ulDOA4slEAQaIgguQWDj6gjMA7JoQg4rmZzKwCKhW635miUW+mEbWLul5Z0mqa7u+605pZpVkgCY4AsKmoi+IgieQWg7oZZgYAzNYbIseA31mbJcGrUNSI+kx5Gy27F/F7E6Rgig4glN2JP+wFksJ6O2WUO20lmqKOGzXTmyWAOrCUThHtu0iwe1FRdjVRIFBZgnidmqYlmkvyO7Vbon6w5dgroj3YeXahu5Ule4sRWF+/eyUIGvXjm/XNm4kkp5UpAirVkG6Rm9HVW8h3WX7RIEjaImWlm8DV+u2nuyVsGMH6YA20+Pn5m8V8e99jGlxNuuYoG4dNQIOZuoD/3B+zuePnryV6OiH6C5BE8L9lvAxoXBwbGp+Zu2Z0FRQRQEVTgkQ/3AMty/nzmQZ+a9jGy+tZvFecXFKJAOoFnGKsGhyngnSVtMiWAnvzvHvXm7pKSS0CgtFkZEhJ3IuNfJALPCLVuwekJjtlvH/lVjfQV0J+KZyxm5y/JEeYnYQEEgOCliA7zILn65sLy9yMPdDGO8BNJ8IpY5xL0Drsl4JKShlNU3pk0BuN1dr+s5j3otzzcC0Fng1zcBmR+pzP//zNWRyipZv5U6JhgbVAU8JMY90BGcJE5+ePM8as9GM/xoLb3sIyn5KT68ZUPc6NHB0m4DqSV91tR50KFVgpEYJVnftHbcITX6IAYgPIVeJgmaIRaGAyCDELifyXu84KTiCJmCATQ1umRAD7iZuD4/vSbeIL14JRF/218ZyGQEAAFAAlMNkhDuVNtOwZAppZOb2bge40KXM62aJQmd2izDwlTj1QUUBKYf3tDZ2/5Sg5WIhCxnZcxvBNIb4MIgI6j4P+H77AoZn2A5/b/l+aQt/d8ZW8pMA8Ogt+Yloc3hf95OwZg0biNLa9JXYPScZiAeAKsgAmLV6iPFmJU8HeX777b0GdlWX76fO8WafCM2OXqanCGJfdrZmiXYeAI5/gAWQMriGiBQgABCYgQlQlBaQD69I8fs2eoBHenPzZtptiUCH+B4o9ZPQ8Og17XQ3cAT4ewQogPhuiWq/DCvDLwAQi4eIbIsoLAXogO/yAcWHgRRAtlzXdRaHe3PbTjUld3e3+xhXiYGPXvBVCQOfAB1YAANY/RlYgB1g7KinCEs0iBkwFB+YgKF/CNr+s/87ZxIFWBTaPm/+1nxzc3kRte6HB32ap4h2V4kpX33BT2sEmADGxvuUaBIFmHwNS/GBWInoAa7ElxEPuHZvHH7ijza9V9MbPwmZh/eFV2A2d+0aeP0cl/iTqD+Lh3ZkG4iiB4gfP2AQJJhiQMGEChcKbOjwIcSIEidSrGjxIsaMGjdy7Ojxo0Y5IkeSLGnyJMqUKleWBOnyJcyYMmfSrGnzJs6cOnfy7OnzJ9CgQof++IKCA9KkSpcyjTJRTI+oUqdSrTqVzcQnTLdyTSplIpmqBXQUsGrWi0UiC2EoaFGQRocUIG4gVGiF4omECh6s7VswDdHAggcTrsjyMOLEiQv/M27s+DHkyJInU65s+TJOI103JzXy1Cxos2ImRuFsmsOFz1Rr1Aht1WKXhR5mpACgYAYIAAPg3uCbsAtFEX6HK8SA+ThyyIqXM1ec/Dn06NKnU69u/XpkIKc3S6Do+nvUMRPPnDYCREOAAE0nsqlKFvzVilYWdiAwoIXvhCkUKCRCEQNxAcKgBXYFGrhRcwkq2NKBDTr4IIQRSjghhRgdtV1XFHkBX2hoSYTGVis08McPAcwwQwA/nLEHU55N5MJUBcwAWgEITDABVaNRFMZCuvnlgwIpJEQBRWkISNwJFSo53YJNJrgklFFKOSWVVVqJEQMYdnXGRGNwCJqHEjE1/0Mi6aE3BFJ8cFWEhlMhMCNVExgwgwE77ACnVOJVtNACNAz3wAx+FkTRGkcOR+SViTLmJKOIKfoopJFKOimlQWml5VZHgPUlaBRl2VUTM5hGkZdSyYgAVTVONUNZUplhUV4FAWroXxRRQGtfYVS6a06N+ooSr8EKOyyxxVJZGqbrSQQVp1bpGNGlXK0wg2abcbksVQvgGNoNqEoV5kTCFTQACLjCUAVe5i4EmLHtcvQrvCK5Oy+99dp772DkJbsUA941WxUZpHE2g3abaYrtVDsY4JoBrU1lEYAFtSAorQROFJu6v+G7sUPx+soxyCGLPDLJRe27FAptulYjAgi0Sv+VnhHp21UAGnDWhL+mzuCtWTXsQBVWRWacUJITVTF0QSKUbK/HTeq6NNRRSz21lReejNQXE21oVgE73HAi2AvwHBW4D33BWRDqbdav1qst8DJVbyqQY0WFIg0DohIZeXfRVBvbdHN+Cz444YVL9+nVHFwbUalVTXDDDnDbOHYPLlBk9VZwoLlZyhOZUdUOCygAdw+PU95DzBPdevcaFN1NkOHDAu5c7LXbfjvuPzWROFJOIRz3DHPDF3REiG/VgKicZS1RWI5/vYAB0UNOOtmwvs6uRDK8fkXulM5+WPfhiz8++RYdwTsHT7BnVcNfPgvR7l0VMUMDnC0OEbNiTcD/Wg0ugwnb64AzEbXc7S7le9T3gHXABTKwgYab2dXYJpGqIOAG1AtNwCRSsK4k4gKc8V1E2vMvqljkaHdT2sUC6MBEJXAkK3whDGMYsu2YBz3VUorKpGInTqXuIRDcSgCCwBn1vWiEU3lfRPaGtL5FZD53848Mp9TCKFKxilbclQS40oALpG0GQ/iBBhpQBKZ8RSKNi0r7zGIjh31rImfbDHo4I8GIbM2IPcig6163o9fl7YpL8pgfAynIQULphki5wBC8+IM/zGCMfMCcUlLDPKqkcSoG0MEMdGCAbpFwIpBcygUSMaou2TE8FtHe3Z4mkdfBgJBQYpQrYynLWVoH/1lJWUH81BSA+m0GhPij5M/ixrMdbEsqxIOI8ZiCvDFupowRaZ4dyxYRAiLNgBKJFdKw94MpuIGWEFqON8MpznFOxoOb+QEc1NQVF01wKo9zzf7oJhFbckUDK+CMJCOSPzsC8G4ClIi4hrYEW7ShBBtwgANKQM6FMrShDoUaiLqCgj8IcTNsaptU3nQ6Ny1sKj10yPl450uIlDIqx2zi66AokYgZaglCyEASkoDQmc5UAA+9KU5zqlNecaYBajun54AZmrFQ5VUS+eG+2EnHkiIRIld4nQyERpyXwtQEM7UqTbO6061ytatejVAylzI/09zvIdCMSgWLCbqOtnEi6P+7qEQ+V0o8ToSVhFqIS2Eq06zyta8OeMNXAyvYwRJ2MtHiSiLuaTDVuHMGNSBdAaL3mokwM3GkKulHIYLNoWkTIhSg6l79Ktq+TqGwpj0talOLkw1yZZc3W59YvLYD/nmNjfIsHvrK6pB9jlCaEAno0NDlkClYIAICYMJokztaC6i2uc59LnSPijabrY0iMLJKARTAvwlcMCpNbQg9T3awEJa0B/1EmiNYEQGDKre9yo1AdOMr3/kK9o1c4QMcfsCZzkmkjkbMrEDMmTicTaS8J4WIElv60pi6t8HuVSh9IyzhCS/0k0ppwOY2gwZSltK3ApEC+uYIEf+O8LsOsdv/VDNQ1as6uMXJ3QCFYyzjGfsxrEtJnrUYa0TLuZV3/GUcZi2yuoTklcEuPnKDN2BTGjO5yU4mX3iZMgQ/fBC2paRIFnm3vGeW1MMOOUFeYYrkMbdXAEiIwBQA8eQ1s7nNhAspzVi7FSK2s5Qm/oEhT6bbhvD2Xx4mrnGRS+ZB93UDJUBzN92s6EUzmmQg3kwD4teV7mDUjnR9SJSTNdKHlFcgboDCeg9K6FHPVMkRsIAaGq3qVbP6XujjwGVLCeAfCPhqdF7qvwZhhzrcQQCk/rUDBNAGNAO21cY+NrKDleXEORMiZ+3tRB6dOBE/hMShsYMg6nBcYI9aAAJAdLLD/y3ucT8qz/vK5y9LSpFXx9oqkSAEr8vAbUKbGtXkvje+8w2lTGNq0w4x8ERsjKlmPyR/uua1r+c9aDOjWc36fjjEI34gpCaL2g6xdrPufNiToXu4FtC2oBWOZEODW+ImPznKoxPRxMEV13acNb+15Ds3TCHUIh9zvVOd8p3zvOeVYTeH7WhUmV1NCSUogbdvPmZhE9vnTn861AsjcC3tWSB9bpaXV34aJXh7AyFXuoO9XfKok73sZu+JpK8GBCvzs8dcMboAvA52F+f87Ha/O95rIud9EbjOdrwz4uAe97m7mOFpzjviE6/4jlAcUxZvCMY5ZeIjICHuXye8cknOzf/Fc77znncj0M0Y5B/Q3OaYd2/dP6/61a++slfb8CRHePBDJPz0ZR72FIrN+t3znvNTx1DVf3B10OAh24O3vXLFvvneM7/5io85hvzdkNBEYtd3kDfyX/xtezu/+97Pe61PptQRS2X2tc++aAVQAgssQvfffz/8yy7tq1E6ImowvqjR71eSQyHR8f8/AJJd6JUee+mfXzHB9pVWAC4gA0Ldsu0L0lWeAabfmeVeA14gBvrcxnEG11neBPaV2PVfBo4gCe4c9MGd3H1gViHgqSlgCb4gDEocBAle/qlgTa1f+8WgDu4gxOEC0qWgDSIU//kfDxahER4bAdagDbKgBbj/4BE+IRSyWgQEIUIZnvtFIRZm4aJNwQSGIBFqIRiGYZu9ge0xoROKIRqm4ZqBnfqx3xWqIRzGIY2dH70dmgjKIR7mIZOVAJmZoR7+ISDO2BSGXQW+YSAeIiLGlwUklxcmoiM+In1xIU35ISRWoiXGVxvm4CVuIid2oid+IiiGoiiOIimWoimeIiqmoiquIiu2oiu+IizGoizOIi3Woi3eIi7moi7uIi/2onW0DkgAo2MoEEgwSEOQxEsQ40cgY8cw4zK6UDPKi0YIo0dQY0achEdI40dwT924hDVeo0l8xDduxDhehDI6RjlmRDoSBjYixzlixDrCY0ecxJY9ozYK/4QzFmM4uoQx4iM0MkY8XkRAQkQ7Hsc7zlI++uM9guMz2mNCOuQ+QuRDPCSCpAQ//qNCLuS7YOQPUCRFaCRDbmQ/hgRIYkRJNmNDimREVmRKVuRBkuRCjqRJykFLcgQP3CRO2kRBysRKwoRKbKQ+qmRJ1OM8cqRHwmRPCuVEcqQ50uRHoJBEnGRTCqVUZqNMXuRLutJDHuVHVmVUeuVE7CREiqVLxiRTImVWNqVZniVSLiVYRmNROmVZsqVFcGVYeiVddqVcgqNFimRcUmVStmU0vqVb/qVH4GRO1gRZJuNVjmVg6qVV7qVaogRRlqVbSiZg2qVhJKRmEiRhLiVkGv8mWn7mTHYmX/alN21lXt4laZpmRCzmXKKmUg6mY8LmZF4mZlombQrmacala+KmbuplbgpnbNomaw7ncRancW7mWpJmRganTSImD+jkY+rjbzLnSvBmb55mSlTmdh7jamKnbM7lZaqkXyYndJbmdU6mcx7nT6YmU65nR7pmY7Jnew4mS2AEG7wneKYlfmanfXJmShwYbo6kShBofxJmfRZkOy5ndXpmeNYnhH7mYqAld44mf6anhLrnhR6mdFLnhvrmfU5ofqoncr4mfSKGd97mbopohlpoi3aoegrniZKoe8plgz6oeNYodwKoIL3ofPpnRsrBQOpokP5jjoZoUYD/U12+KJCiKO3sqICOJ4ka6JMmKFhWJ4Puo4Ma6ZHipZJ66ZCWqIny6JeaqUB8AZPu6MP8Z5i+qV0WpHRO55jyaEQmaZzeqTEup0OoaWKsaJWWaZmuBKC6qVFS6VdWaJOe45X+p4nSKJpq6Z5yqY5uqTPyKZaCz49SaaO6qZQuKpJSaoj66ZreqJUK6ZNI6aEiqqE2p3F26YLqKYPA6obyKa2GZ52SKaiuJqYuKXPs6qkK6ZnW6K1q45xmqp1O6qxWqqyGqpL6qmIUKrICq5k2h7QO66piauBQa7Yaqa1K6LfG6qWKap4qq7OaZqr6EZB2KrIiJ6qaKzQuJ6n+KqQG/yuzpmuiiqWP5mtP7muVnmRWWiozFitdvqukeqmCDKq7Yuq8liqU6iu75qqpEmtEHmudAuu0DuunjmnGVkTD/im31muyWququmqIJmzJSmbEpuWrtuzBnus/WqypZmrHiqyjqCunsmqBnqXO0uzFaqwbNYnNmixXOsnQ7my5QmzPIqrOCmy83uti9myu5qbUYqui2uzDjqrQTizRdibT+qecfujPQmrGEqzPAi1FfGy0liy/Ji3Jcq3KSu3Wwi3SgilssuxLNi28GqvYzizHji3c3qwVNUqA0qvNUsHV/qvhKu7i1q3DturjOm6UZi2+Sm7iMm7kWq6mBq7gcu7mSv+E2jYu5E6u5+oq5Vbu6Yqu4yJu50ZE6K5t6Zqu5sru6Lbu7Prr7a6s0cYu7jbEnP4u8CJmypIu5hJvDBEut2Zu7X5u8dpuu6ru1Cov8vJup8JS26Ju7uru3F4v9C4v7Xrv91qt8oIvu04v9YKt9Z4v3u4u945v+qau+7Kv+j6o+T5E8N6vzLbv+Iqv8cJQ/erv5TYv82ZvwL4vARew/MJv/G7vARPstg5tAJNv1RqwAA/w8+5v9EbwBfevBKNvAldw+PKvBouwBW+w85pwCWfwCXewyzKwQ+AvDN/k8I4wCafwCv2vAtNwDfcuCocvDqvwCv9wD4cwBQ8xDxux9i7/yAzbMBCH8A4fsRCzMNQq8RI7cRQ/cfUWMRKvLxUD8ApjscF2cQ5rcAzDcBVbsRa/0BU38RFvcQuj7BgHcRpfcRTPcRqzcRvjsdx+MAiXrx3zcR/vMSBLca3eMRhzsRgHMiJjrxvT7yA3MrimcRnj7xnn8Roz0CUb8iE7sgtDsrh2sh4LMiiHsm3SsSYb8ik/8ia/bCJ7MROvMSrH8iPX8SzX8iivsmbesRBP8v1Wsh+rcgNlMjDr8iALsTHL8i3/8S3jci6rciov8zEDMzNXJSw7MzK3MiFHcjLbMjZ7coRyczf/AC8Hry+LcjjfsCZP88ieszKHczRDMzGPsikP/7M1L7M6lzMC2/M9Q7AOXzMcu7IN0/I2DzQ70zNBh/M4Ay8+O3D3orM0P3NBy3M7/3MDTzFFV/RRzrM9+/MDz28hF3M6c3RHA7Qli3RDC3REp/RFZ/M3H/RKC0RC/+5CWzQjq3FIG7RK1/Q7u7NJLzBP1/NGA/VLszQ1T3RNEzXF4vRQkzJD+3ROjzRG52U8nzNTa/Mox3T+xvErp/MCCXNQuzRUe3PBGnVYI/WJknVDq/M6L/U+8/NWg/RDCzVbtzVJlzQ4L/VU4/VdlzVSu3UKY3Xf1vUv63NX3/RXP3X37vRQazRiS29Pc7BYJzVV07VW+7BhU3U1w7NcHzVK6/81WJ+0UnO2JAN2Ynr0RxP2AXn1ZOe1TqO1Y282X1O2Wc/0ycI2Bj+2Bqs2W2c2ZuP2F3e2aH+2Ux91VRftaJM2nZq22841Jl/2XLM2Xyt2a9v2cEe3bzOxbEe13fY2XOvzdTtxds+2XxMxdIO2cEM2RHu2RGs2e092c8f1Yav3Yrs2BzO2fE93ez83dffzfue2cxM3b+/2d7cxcMd2eVd3Wod3cWd0f3+xWl+RbhO3giu4dFt3gwd0d3N3fAN4aMf2gwt21U74h4/3YGt4YyM4iqP3Xif4gb+2iQu4NBc2fK/2irv4T693fgf3jb+4hA/4BF+4Zc84jG+4h9u3jp//+Ai3eJJ3uHnj+JDzuIcH839HuZLLcYbPN5AT+JVzOJPvb3pzuZMzt4//eI4XeZX/do2r+Hnz95r7d5mn9SXLuHd3uZrvOJaHOZgjuZW/+W1nOZlDeWJPOZx/uZn7+dKeOXm3OYYTeZPbeaHzOWQ7UIRTeZq7OZ5bOKQv+aUPOp3TMKFz+qZjsIgHeJ4/+X0fOaobeKU7+IRXuJePubDKuXt/eopbuqNjOqDX+p7neqSPeqc7uKuLOqyHK697OqInup4verKD97FDsaF7MGqXz6Sz+KqncLDX97Bz8q2DOo1nOnZn+yfP+rMTu6mXeqqruqIj+6lTe7oHebEDO1en/7ag93m7N+q123q5o/u2v/qvv3W3v7u1z3ukk/qjA7y6r7uuKzvC93qz2/u403SUv/ecM3rCu/u+Y/vDW/WdG3we+zrFDzx967DHf7yxZ7xxV/vB6/vCs/myW7y5Fzxzy7qY93vKNzp+X3zJ17vemnxLc/yf53ugC/nLs7vPm/PKa3rLZ7HOh/HR7/rQ83u0S7vQU/rSv/HNbzzQV7yz8/x2Zz3Lez2+S/jI/zvYwzvK17zWK33S//y5B33RQ7t7S/zMkzyaVz0rY/3T1znew3yPc33ygvyWRzy4N7O3+/vaH7rda3zbM/zZb/3bN3WvS/nEk/3iI/3eu/3ja/vlQ/895fM90Zd9wE89t+t34aNx46t906O93vd94od73ud83Mu84NO8lrf+WAf+6Fe+078+qw9+1/N+6E8+6DM710v24S+yyuu+wrP+8Zdy8dO2fIqPwH+98qt+2OP68Nc+zps93Rs+82e/w4s+55N+5p9282t+9Wt/6nd8w+98+S+32Mu92NP66ic/9l898Fv/7nv+5wOEHIEDCRYs+ANhQoU/DDZ0SHBhRIYPKR6UmLBixoEXJ2qsyFGhx48gRY4kWdIhyI4oDapkmZLjy4YnZW6MWdPmRZw5Je4UqHJlTZo7OfIwehRpUqVIXfqU09QnUKlTqVa1ehVrVq0RnUrtChX/51ChN4nq/NrzrNmoZMOqLcu2rViZYMfKfUm3Lte0cOfavYv3L9++ggOjXes2r963huMyTux4MOTIC5dWtswDcGHJmrd29vwZdGisexFP3ozSL2rCqk+zVry4dcnUskubXuj0aWbXsT0CJX37N0LcXg/X5vz6MfDivHuv3q28MXLbGJdDT259uvDgPy53ZzqbtvPwosmXN3/+6vaQ1aUfpw4bu/ug1+dn187+ffT1+PPrb89St/GMey4++Ybzjb/74PuPwP0WdNC//uirD0DxmhtQwAIbhNC+AyXyDsQAM9RwQ/RMPBFFz9STUD4WK8RQJPAuZHBDD2GM0UKNctRR/8YZb+RxR5OCpEhEHJkDsseMivTxSCGbdJLGEV188cmHkoSSwxZXpLBEGykDsbslkazSyhTNPBPNqrbkUsosqYySSTdr3M5LOOOcss06SWwTTyN/VFJMLOWcM8E+7zT0UEQBHZLIKwVVMEJIO0xQvS0r3Q7MMB1tlNEy0/wUVFDXtJTSUh9kM88V9VT00VVZffRVT/+EVdIWUfVzT1xn5XRXXnuFqVNgfxXWzjFzNXZQXZNNlNRTbz0008sCpdXVUK29NrRRC312UTJnCralYb/1dlxxwzUXInTTBfdcdtdV96dpZSW33WORLZbaZiOt1dZq/TV130ud5bdLTKOtTP/eefGlFduGHVZzW24ZFjhg/lytVmJY6VRV3wkzVnhhkJc9FGOC+fxY5JG7pdcid98NOWWUy4V5Zns13pbiSA9GeNOYZa754aCFRnBgk5W12VekY97YYo4Bpg/jkp3e1+hEf65X5ZXhzc1lnrZOmFiagY516acndbbjs0/deSmwxyY77KHlnhturFn2+u54v+6aa7Htrtrqf0+NOu1+cS70Ym0HlhrxqSs2W0vI31Q6bsrfvrrliNhWyu2/6/ac7tAdVpxqzPHOOmnUU068cckJXbzwyS0HHXCtZ/e8ZNP13rrvvfnu3e/Mg3/5duJVr7z2m4vOmb7Nk+pc+OFPF53/emxJ91h34I+/nOnBHZ+we6oZh3351r2P+Hv7kk99+8uz1/7z6NuXP/7p1y+7fLQNdt4o6I2fn37VE+Cnrqe+7PWMe01TIPn0dz4Gli59siue/e63ugIa7nAP9JjgGvg4D4Ivgx9sHv/6h0D35W6AKUTPBSUIQAoyz0Dh2yAMW0i4EM4wf+KToQEPaELa9fB3/nshDQvWQRDm8IhrIyFmfBjACiJPhVFcIfpuqLYkQm2HGDRidmyIRPXFrkTvCyLRdFhFLZZxi1ZUY+TS2ML67U56cFTIEpk4RjtKEY8nYmEYgZg3+D0Rd1l0oxj5dkc//vGNiOyj73hnSEYekow4/9TgGtkowkpe0YBE3BAdhSjHCVIwj6FUERW9eElKvi5SXbRkDSM4yEXGMZJfFCQfX/lJT9qyk4rk4CqLyEs+gfGX++NfLokpSmOSZ48nq2Uim2g/1k3SlDE0HwSnmclqcjGZR0ukIpe5zWI2spDhfCQuO9lM+3HSnLf05jHZ+ZlsWq2b8Zxlqq4ZTVbW05WtVKY+6Vm0eBIynd8E50D9GFBxFrScjkwIOhXqQlC2E6IJlehBYUlRh6pTlZiUJjTzic99erSfpfvn+NBYUo3as5cnTak129hChhIUkhGVqVXeea+LGnSc64xpQwEZwIyy1KS2Guk8tXnTdHKTn0UF6P9OEZpTZlq0ojCd4xIFytSZXvWouNHqVrnaVa9+FaxhFetYyVpWs54VrWlV61rZ2la3vhWucZXrXLmqC6zeNat01ete+dpXv/4VsIEV7GAJW1jDHhaxiV3rKvDa2DgqFrKRlexkKVtZy14Ws5nV7GY5mxG7Oha07+vsaElbWtOeFrWpVe1qWdtan4W2na6V7WxpW1vb3ha3udVtbmHr2N3+FrjBFe5wiVtc4x73f72FKHKZ21znPhe60ZXudLf6WeVilbrZ1e52udtd7343s4y9LnbBW17znhe96VXvekVi3fHKNBfxle986Vtf+94Xv/nV737521///hfAARbwgAn/XGADHxjBCVbwghncYAc/GMIRlvCEKVxhC18YwxnW8IY53GEEP/S9IRbxiElcYhOfGMUpVvGKWdxiF78YxjGW8YxpXGMb3xjHOdbxjnncYx//GMhBFvKQiVxkIx8ZyUlW8pKZ3GQnPxnKUZbylKlcZStfGctZ1vKWudxlL38ZzGEW85jJXGYznxnNaVbzmtncZje/Gc5xlvOc6VxnO98Zz3nW85753Gc//xnQgRb0oAldaEMfGtGJVvSiGd1oRz8a0pGW9KQpXWlLXxrTmdb0pjndaU9/GtShFvWoSV1qU58a1alW9apZ3WpXvxrWsZb1rGlda1vfGte51vWued1ro1//GtjBFvawiV1sYx8b2clW9rKZ3WxnPxva0Zb2tKldbWtfG9vZ1va2ud1tb38b3OEW97jJXW5znxvd6Vb3utndbne/G97xlve86V1ve98b3/nW97753W9//xvgARf4wAlecIMfHOEJV/jCGd5whz8c4hGX+MQpXnGLXxzjGdf4xjnecY9/HOQhF/nISV5yk58c5SlX+cpZ3nKXvxzmMf91QAAAIfkEBQYAcQAsgAF4ACoC+gAACP8AfwgcSLCgwYMIEypcyLChw4cQI0qcSLGixYsYM2rcyLGjx48gQ4ocSbKkyZMoU6pcybKly5cN1cCcSbOmzZs4c+rcufENEwFueAodSrSo0aNIeZZwwDRC0qdQo0qdShUpFKZYN0ypyrWr169gwzZ8swGr2RJvxKpdy7atW5gRzMplYuGt3bt48+pVqEauXwdA9woeTLhwVAF//zo1zLix48cpFyVOrBWy5cuYM0OcUnay3xKfNIseTRpyXM9zoZRezbq1WxGGyqCWG9i17du4kaaBAcNHISazsTJZnLu48eMvKfDmLaNQcKwCFiGfTr26xy7LszsC/twBkrTWw4v/H68wTPbzFJx3Z6KavPv31k+cnx+7O+Cg8PPrd11lvv/03AU33H4EFojZGsr5558ksnUnwFYGRiihYCIoaCEMjnT23HcTdujhWrtdaGF69rH34YkoUiWDiCLW5yB+KcYoI0/YsXihD74FONuAM/boI0xhJGijiDI0+Fx0PyappEnyDWljGJzZx+GSVFaZkRVO2tiFQG+c9pyJVoYppkMIZikiBQWpgdiLY7bpJkFamCliGgdFoCNqPL6pZ5VXyHmhCAllspSDMu1p6I8riuiBkBdSsMZCj2gY3JSHVnoiBiL60MECC9hYxUJZxPCCEvZt0J6lqEYY5IUegNDDAAqw/3jCQkG8EMOtjKz5XAmgpOrrfkRYqCkBHcAwAAgshrGQE7c2CwEHd3qW56/Uhoelgq324AFvKaQg4pYKcdHsuDH0oWtwAhRa7brHBcJodgMQmx0IAzT6aEJgQEDuuIpEKiV47AZsW5zzPaAAANtmpwANF9KpEBb77tsHqd2ZKvDFq/U53wAzEPAuDDMwrCARC20R8cmXSDpbCTBi7LJlTS5nMAg0gLBAvctRMMOI9yZExcknQ4BCtJNN+/LRhWEK7wLF8tbCAgo8wBsNOyuIAahAZ83IoEeqi/TXeZW5nAcDvEtBCjOkQEELyPo3q0K1Zp31C42ojBqlYOfdVrBDGv+8AAgAKHjFsnLPXS4SpZ6q9+JghZjlAAYM4MN8WiwkbuGYp2wfr4x3zpW7fiqAc3aOKpQv5qhTUQTRiRnt+etH1ShnyPNZsRDEqGPuxA9ucI2u17AHz5PGcj4wQ8LLkayQybkX/kIQA0Fht2d4C2+9TTGb2ULVOSur0M/Ny51FQW8gXrHi16fvUn9+wtABAeddrVCo4WdNBUKhnLtyy+r3f5LY7UMeDGSwEDDYal8Q+IACP6Av1G1BIXZaD3H8R8GRVKh9/hmcQphFrgPkYAYkCOEHQ4A5LCyECIbQH2rSVcEWfsRxGMxO5ZZHLgiQwAYhaOCtIIADEugwYhAAg0L/QuSDDNknAgBzoRIt8jEMlg5fP4wBCXAwAiDmIAdZ44JCQLccQ6jnOZVZohglIrsYLsd28+ugDaoYNBwk4GS7U0gZl2PE7pQgE2PMI0PMY8bsvC0hzBsXDkiYNRXYoAL7ep5CiDcfD/xGgnqM5EGyZ0YKeM9n5BrBDKIYMRscYF/jUwglz+ODFNqHhZKU5LX6yBtwJYR+4woBCTDHxnHdTyFKO1Mdn4PEVOYRgH0koOkOGMs31i8GD0wIMFt0h1JByJdKJBgrYeCwhHCQXCEwZvhMqBC+ZcmUdkwiNPsHwz7OEJAnGwEWwxfEIbavOaz7i+vGab1EsfKJCDndyQ4Z/z4tJoSL7XNR1+iZvjkuRwZakOaQPpVGoIWABc2LY0IMKicKbOeI4iQo41a1nBN0oZo/uII9RfRHhAQSaCTQptwUmRBGxnAJMmhmxZ6pUcadgAInmARIDYKBJp7nkggBX9YgkIAcqKBwoUzIKGMYhkWo0DN3rCnjNNiQMCx1Oa5EyOUwp4IphpAEnyTXLROSS1a6MoJfmqBU+8fH/xSQmKhb4Adq2axkImSZMUQTQdzw1Mmgcq398+lODYK7Y0aMmwnxJisH+wMoxFMxGQUs7BS7HEDR0LBAFGJCymlGyx6kfM6U7PXKyht8IoSTmI2BPxECUAs9wKfo6dlBtlC3zf9FVrR646z8XpnafUkUIRQlHdraJiKGYhICSnjsXOqC29edp6QHCUJvyfUCzSLEpfOhAQEAMABvkRRrt+JBrk7Jv+aCbaRUDep0x5VUhFwVBmdjmrFGZyGgGiRuzeJBDBqhXLmo1bxIk2ZWD7LV9Y4VIaTNTgt0gDButeBbCxHquF6gB4qBkaYAfhn7KBCIYa63rgrBK3wBoIOm8YZmjepwQgocsdraMTQZfhkfGUuQwq63vQehLG86wGABwkABPj4PjQViwMIht7/CYW6MMUYB5aHzwzFoZ0JWOTYQdOxj3POPkxFiY7mNl01LFpgIZHsQ1GLWrgdpraYWoDbI0Zf/AvBTkGkNctLC6Ze/RwxzwMhsEFiu97cHUWirCCAyGBgsalMj7nx2q9766cF3swmjno8mXbFKuHnVXSR6OvCuNautBYFzG3iPyQMX7+q2k65WECScaS7AFXU4NshIb9Sqv0kug3B7df1GVSIlp/pirr7Vav2MuQMfJMEscrN/ztno6eqhr4mpza8FBgYnSLTOmEOzQThqpoXNh8PhgrKoVoBkrPx32gK7NFJP2L4bFJo3PkBjPnWdWhN+AtKokTS6A0bsGFBB3c6y7kGonCXjzWfLB+lyb6X8gyi9eN/swm+zWk1vbRektVnaHnrsWxBs93a1A/GSgHwN8VSpe9i+/12IQs3UAUXDgNEHAThmAT0QvpK35Knq97UTKXCDYDeGwuRtxFQQgqIfwMyJhF5CLFDupuDcUl1m6Q/UHeuCzNqM6b2vrkNgAxCGcAYzIKT4GPIGfHtG309/U7BvldR+G5un0+QNsw9yzR2SIAdhbdYHWOBD+zWkVv7qTvXSPqZq+5sghh+XxQnC7T7OuSAsjkEO+h6xBMwSaIs3CPioMIcSoY/wY+KC0gmyhQZWnSA6jqG8D6LPZh0AB0iXotjJhdiGNusS0P6LtEFvqSwwfOBxhwF0CbsvHOQ9nTjILEOKXEMJNH2evK8WxvPKcdLvawQ2wBwOPrAvkFvzZDzAhP/Z/Yrh6FNr5WYcsOb3JUvD0ny2hQv8hlBtfkP9HINBR0i/Y1D0Y0odisXWeevxefV3KFcXQ0P2AxJXTMd0egWxf0CDezdXgJWCbBg0dwZRd+PyAckXPm8Hf+wELZBEgXvSeJXEZwQReeOyRuGTeQUhc4VjLqckHSToJqknfF1wgxZiXKwXe+2XO7UndIbVL9MzGYNXg0pCZU2GASBlBbD1XLcjNxCQAyo1Nz3HevQWPhXmeUhYJWuwKCKAAVlHEGuAfv5RfQPhcQgUQkclN96HEBp4TIqAK7nnF7vXhT2yBmh4EGnwhOr3grlzAF4VQsd3Kx9IZ+L2Aj+AVgJybnj/6Cbs41a2lztyRVeiMnoACGXJJCinVH6POCZtNR8JyHwf5oAEAYGGFYQON3+fqCdN5FlwKG6H2HGJeIVdwoWt2CYXRDoomIbihkwNAYPH9IYDoSYTmItWEonLAXMF0XrrFYT6FzEVcABFFwJHlzoMwYg74ojI2COhKHyjtl6Z9lY1lAAzkAPVmACDhDmYiBAS8ATjF23A040+wihjaH3iRowZWENXxH3kwgIJEHumKBBRwAEcUAQWUISJcYT0mCLe9IcEIYz1M4v4OC6TZ2YJUIXjAgEMgQYG+ZEM0AaJ05A+ojSPd4qJ2I492EGwBzQvYFQn44IDwQAf+ZEoYAF1/ygXLEOSMqIxo5iFhjWQAtFvxic3KtCBtMcQR1CTTMkA2ogn3MiTEdJkhANlFOmL5GJImDMDljiOCfEFKMCUYmkE8ah78yiVETJml6WJwch+l1c/+kgQTyCWdImQCvkXDImW+tGLRBZ79QONB7F/LDB7uXOVP3AGdJmYHGAE5gNGBKiXH9JvWACUK3WFWld5GsmODFEEipmYKGAEd/kZkCkjiWeIPwAGqJhFDRGHt/J69SOUBdmZiumU5RaVoykha2dXErkvhvkDKrhDM4BIufN7B+GRstmZKMAAZckUAnCbPVJtiPWbWaOSBuGM7AdRuSOTAkGTx9mZcyABEnCXZ//pnDFCirDWEArHj4UINO9XEEvZnd3JmAtJnkqicFiAdBzJEGrIjwlgiTy3EGAJn91ZBD+QP3NBf/TpIdh2S1lQcW2JOoI4eYQISgwxlwJ6nGcQcgHymAl6IupmV5LZEKl5MpUoVgyBmEy5Apx5oR/5BAUBCktRAh3qIyEqENjmlQmxgNOlnT8gAWIJB0PQACzKASjwBQcBBZswoz3SZQx3cqspbrCZmH4wBAGwovB5BEoqJmsHjEPJmw0hncdEnAaBBmGpmEGQCHAAnwyQpYXHLL9VmrdCnc3oly3IENypmHwABzMQAEZwnGjApm0ienRmeugpbu1JEBdwnEWQCED/cAGJoAFWKpZRAKg5l58lU4sAWqadGQQBYJASEABBWpeU+jW72TxC2QTH2QCJsAI1eQGJKpYZOqovM6IeeKLdOQQa0J0uKqsuo6O9xaM+KpsaMATdWaS86jKsiVlRKpsrMAN9epxYeqzAJm5iWhBkepwBEATduabSSm102jxxOZPHCaSRqph/2q0BswWvxgVc8K0ptxCv2pmLKqTHOanoSm3XNFbpOTdyOhBfUK50GQCdqqhGeq/AZiu6GT6nepxNkAia2pmxarAXAwYo1zyGKQXdGQBpepxGILFfY57ZxhDBOqR0aaweezRxyAWldzKAWRBAQLKKCQQnezQLOhAK/1etBHGtMCuW3DqzGGOdMTB6TroQz7qzTCkFPosSfKkf/ZZUkXeoAxGvRvuR9pq0JREGsBghcGqpIPt/B/GvU1uTRVCwVksSMpB/E5KbafhqCxu2HxmxZSsSNYIi0NmM+coQGOu2BtmxcTsSxHOPMRJswKq3REq2fbsQHzUR9rR6PkKxDPGyhCuzh9sQ2KEFS2sQCgWRYqKzbisBkzsQGEgQISIDgGsQ5YRwbmKheou0n4sp5ZEdmjsQGIe2boKqetsEn/sDq5KA50G6CrGL2XEoUmu0Y5u7icKDBkFJFMCMAkFwy1G6VmKcYXsBsmoFzMsQshO7wNtRyhIGadAFIv9wUwrCuG4CsEPKt6O6G0RwuQUBQ8NHEMGVJbFrJUULsyhwrrJaWohAJoyiVwjBWXKCum0CuTsrufQoBl7gAj1ABhIhJKFrEDr2umZEu22StzDruXjIBmJABmNgED3wwR0cEdnju1PmH7zbR5VitKzbhWTwwT0gBgWhwD3gBWSEHtdrgryBvAXxXk4CvVZypyyKu48oBi4MwwThBR/sAj+gwWNgBjS8EMqYPPfivTnoU9rbR+TbJrHJosX7iS4cwgMxBi48xh9sxJslZ+IrK3LUR/NbJcMLn9Tbil9cEERMxi7MwAvheO5kRgI8Jl9wvkv2BWcQBUbAmU1guA+hwRz/LMNPPBB1bMc9AMYJcYBmIsFAVylSMLKymZz4a15A/JESsMIN0cKQ3AMeXMqNnFh9dMJmhCpR8LA1+Y5HIMoAtsV0acAM8ch2bBBIXMrY20c6TBA8PCQ+vLncmZxRcAaIHGMo2pkMAAkNwQalvMAc7AW9PM0M4bxycsVmlMV7cga0PGkBepwoEMcLMc3obMdmfF199L4DEb9O0sa5WxViIAZjgMcTUb8Mu8wFcc3pjM74nBB6fMaN8m5aNs9tcc0UQcACGsoKIcb/nM6SjBCUnCWW7B+aMgMPZiEUjNBJgcAKHNA/ANE9wAYSYcFDGs4DQcoRPc2pjBA66CSsrCAF/xAvT+jRVTHHBMHSZqzBJq0QX6DJLFq1BqHLLQ3Jv2xGwTwQPLwAFNByF1LMOC0ULvzSj+wFY5DAHyzSBqG6JCvEByHNR43NCwHAZsLN/lEzJ0Zf5+HNU10UvazEBTHNE+2eU9uzByHDY63OC/GNfuLOAhG/A9A0HkAAQdZKb50SghwF0WoRJP3TA+HSCgHLJKsQ/rzXd8wQLEIDh50ze+wfQDY57uNyyZPYJCEFUcAAD2sE/JwQiuzEZLzOP3DZY6wQQk2yrT3SmG3HdZ28F2I8sXIhF006cbYc9OIfHW3aG3HbBokCcLsQYg3JIm0G0wzZXR22z73Tu03GL30Q2/97Ht0lOg2jEArSAt41NgYgNfOh3CFhu4pJ1OdcyiHMxLRdxAlhyzAL3wRh1Nud1AoCAC1gPOrtH0stEEsF4KTUAcF9HlLN3hHRzJ0pAZ2cEPX9wRVux1wdtWEL1gex3WTMEGbNGzOgHLAi2vOB1tlR3DTQAgMAAFbG1jDg1g4+EWBbrOacENTt4SCcENK7s3htEHrt4bK9bRZCA8HtA+ItahPVSH9DAGAHAjXdAjSwAAOO2DOuEV7dnYesECzt4d1NEG5r2eiMABNQA2ZeAxOAABjOED7VLTIzA1Xu2QQNL/TC2fPRAgrAKH185RHxxt3p0AjB37tt22Gb2yRtxwb/cAM7cOY7kOgKQMa9vcMK4m3LASsKMtwwAAAGnR0+AADnPUB8fhHjPKS7GtY67sLWXRBZTrLZvdKQXAALYACvbsdfXhBmqDPzkeRCRt7n0SmNAgICFOoWoc8X+uNzfeovfN9hq9+ODMk1IOtHzRDIBtXnIeDzUeA/kD00EGpZ0uDCbtdGK+anHuk/4OdBrBB2XAA3oObRXtb+wV284QE00F02owAmbuUIAbwDAOMsIuPfXpyUzaITThCHvt1mwOMXugL0WpPGfsRkPAELsNdDXhBr4B8EoAAKAHYEQC8dUDNsDdg/UEavtc3/DhEMDbOtLhBdvt21LhDy2gAa8AMB/zADVMqqTCnuLmwANbDXGV4Q72I8g73p1i7n/9tHe17yBgHh+Z0Qgo7ZhN6qnJoIQzAEM9AAftCZhk7GN/DoY1wAZP7sOjADBTDG5M7U4E3a8LLgvIHpcpLcSF8Qfzy1pd7hyJ7qcsmUDQAH9FoEziqbKf8DRr31ZIwABrDoCoAAM8DuFu7fvAHvF0IA9DXTGPT2DhHwxY7zQq7sncmossnsAmHUOp/OoV/bUHwecG4m2D7MNuLtJf/JlU3hyE7u5v6RAZCrncnhp+zCEJ/OO7ADH+7uyzHlJJ8Q3y0n/k75P+DeO6vSAlHwu93yPU6XnCqbDT8Q/lwAYo/Ozx7bmv89NnFuIyAPz0Miz29/8iR743Q8zQVQA2EPdjOg84q/+AkhmxcwsJ2pEDnuwo2OzhMAEDd6DBxI5sdBhAkPUoDR0OFDiBEbUlCoMI1EjBmJVOTY0eNHkCFFjiRZ0uRJlClVrmTZ0uVLkWc4zKRZ0+ZNmlE8siHYswcCHQYQ9ESgYILPHh8l4KTZYAbTml88jvFZYMEOpAMn6Bjac0zIExnFQvwYZuxZGDJgrmXb1u1buHHlzo37Bepdm0Y+Zi1wA2vWrGI8PsE7YwXeMx7FIC1gQMeOAgQVOO7a00vILmjHpvmoeSxd0KFFjyZd2vRLFHhVS/joBWkNA4ABC+4YBe//kAZ4dXbkyXeHjhnBdRwFHLKK54xVPoZFLvHKaejRpU+nXl0kA9WqP5pBeqOybK8eL+ANoAFvk73g1RMMeaW5xC4fRbyPaMX6ffz59e9f2SR7gws0CGA8m6TwiAyfFNBhPZ8u6wgNvDQIAi8GWmNQPdo6o++hEz7KbEOH4uNvRBJLNFE6IHAyAggBhxiiPDgaOMymCxTzCTbZCkCghsgIcrAjvIAIQDuPuLtQNoNAkgHEiT66iEkYNjpxSiqrtJIlmWpyKoAfNPBjCAKh2o2j3giqoYbXHJvBgBvQ7Empu4xIRDWpOqLqSMC+AokIKGEoq0+1rhR0UEIHtQun1DjQ/8C8uyr0yKcJYoN0gq52+IugDCsi7K4ZikDMRjyz+tGjD5nkzKM+/Sx0VVZbzS9Rpi4Y8q4iLCQIKPVw7ClJjmyDqpIfjNBtp1CLA8mKPpXziDkmn3P1WWijBQ07qBoYgkg7fdKhR8AQmMEnPTkKkyk+YGUKvUeLRaq9PkXsaD4o7fvhjSkisEBafPPV1yT/OFUtsY4Q7ElXwAqYgdseRlUIwuwatVVdTEPqs0NSQVxCiAwKEYAJBzpmYl+QQxb5hxTvSiS3u44AlaC+iMtqghsQduGjhvH66E6ICwppSSYp8uhJtC7OIIMkTOj4aKQdeGNkpptuNUuoBhw2XaJucP+Z5R28W9ejpWpmqk6OBM65h3A9gpfJPzPCmGijk3Yb6SmclnvuKg+FKogg+HDYI9d8QoBNA86sIWvIAhvMa6YA5mixsRPGrM9TO3po7aLftvztCOjWfHP+zLWJDzhmhQqFh6uaQPAJEPaJ14p8RdymMSsqc+yQgAZR2YqmsKCQyi/33fLMORd+eOmoZaqBOfECuyKccy5boXFfnwndjhofKCSzoBRR9wgE2OB38H8XgHjyyxetX6ZW6PTTjhgfW+GEGJaeJkc76nvsTCXfkPLvw/cf/A2YT4ADdEvJoDIDlEEFCMSyHs3mV5ObWY91HWHWWCjXtv9l0H8E5GAHVwL/NaYEAA7nSU/j2MC1B9JkeQoRm/NCcjaICAFjvdNgDTMYNw/mUIcgsRtTfpC3vdnPevlLyKZSqLiKuC9n8KvIh2RItCTYUIr+E4AAIgAFNexQi1usiOdqggIG+AEvpCuSBD3iugfGriLWS0pH1ACF7kVxinO83AZKcMUsclGPezyI8R64woS0EGLPS0j0pEc9jriggQd5YwRK0D86RhJpdmwDFvl4SUyi74FIVIgSIcbEg8jvgfXjyP2KhQdC1KGKkmRlxzZgRQvgEJOzxKQB08jAxjkwhRyI4IVQWYc7lKGVrHylvWRJS2TOEoTze0IJx3bCjnQthYBEiCB7Egk7/wBTmMOMZDFjmUxwhrOH8yNlRUwJMSIixIibXBk2gSkAbnYTlscMZz3B6cXX9XJshEQIGuenxoO4oV53gGc85+hNetpToeH04/zQcCDrmUE8u+QAegTqyIIaVIpMmOdCPfrRH2hyfpxMiCfVBcofiNJrSihBFSGp0RpytA0RmMLSQHpTj9ryn87MmS7xwlKXwnSjAkACTQGBU6TedJnSaybfrAdNjkjTJi31HseEqkGZ0tSmSeXqTccpPdY4tXHpPAhhgOq9q8aUqEbtalu7ik/E6dOFCQFEvdqwAaum1X9Zralb/erWhkrPQO2znibsujG9ZnCtUzjqXx3rV5FKr/9GvCnWILJ5CMQmlop3nIIbHvvZx+pUegBNyHosWwfM5lWz4uOsZ0H72s8u9XV6EWtP7CAIVb50tZcTQGth+1vYfvV1Ye2IGW6b292Cr7c0dS1wnftbuHpNIdxDa3J9t9zOPle72g0s4kogge7p1rpJqyJzt3ve80YWLyVoKV7HW8c7WhK980WvaKfaXtW+F2nllS99/TvfZQLVvfp1mx3x+F8EI5gT7RUvgfmbxwRH+LyNXCWBk2bg/kpYw+gtgYWPVswMb1jE843AexE6YhRHGAqaPXGKXSxhNcC0xS+m8YZbOeMa51jEDQ4fjnX84xFn9HccRcI3gXxkGpf4bXwi3SqSnfxiC3hssY19cpVzTK8mW1nLW+Zyl738ZTCHecMBAQAh+QQFBgB5ACx3AXoAOQL1AAAI/wB/CBxIsKDBgwgTKlzIsKHDhxAjSpxIsaLFixgzatzIsaPHjyBDihxJsqTJkyhTqlzJsqXLlyqnqIFJs6bNmzhz6tzJM+WbDQ6QvOlJtKjRo0iTKl1qMIKDp0wsMJ1KtarVq1ivumHytKuAmVnDih1LtqxZiiW6qg069Kzbt3DjytU5Ze3aqHPz6t3Lt+9EoHbXCnDjt7Dhw4jJOg0cOELbxJAjS54MkxRXxoE3QKHMubPnzxmhAMZsdzDo06hTp36zmLRdx6pjy55dOMySJK7taqbNu7fvsSdgwBBiIrdgwr+TK1/O04pw4UsyGF8Lm7n169hNBqLw/Pnt6V13Z/8fT758xS7d02coDt6BafPw48sXGCa9/ejtn0aYz7+/9eD22ScEbu1tMIV/CCYYm3MBNrhefiUgp+CEFEK2BncNZihde0zsV+GHIO6FXoYkDpifgSGmqGJZ9ZHo4nD5OVACKCvWaONUAL5IIn4cenjjj0DqxKCOLwpRxokHBqnkkixtR6SOJ/xgwWXgRcjklViKNOKTLoYh0Btp9ZjlmGRe1CKXJHZR0CICIFnmm3AylCOaAVIQyEERUDndjHH26eeQdNrngxUJfRImeB36qSiZF77oAYYuRqkQF3SMNp0Aiyyq6ZJbZjjADCDo6GVCYCgSAw9y6GlcCY9t6mqKZzb/+IACKQCQwotqKoRFDLzGoIcc+SX66rAfzmnfAAu0AAMIA7hIwRoKbdFrrzxUmp8ASRKrbX+ApucBCCBgqICyJBKqEBXTphtHjKxu6y58TgaIbLPPzUADiZImxEW6/P4arI/vBmxdp899S4Ak3VEwgwckjooQGC/wK7G17WEq8MXJXRFgCwsoAKlwNMyQ5kK7Siwxqqrm1i7GLMtmLAUATNACuA901wIBGdoZbcQmm6xHm2K2LDRoVaTHMb0wcAwAhgOEGuCgC6Hbs8k8VGupcV8NrfVkjT73AAA1J5zCAh34UKsPAeaL0L5T98zDqanmJ9TWdB+mhaCy1qAAAUin/+fwQRC3PfXbPPwcrFR1J66Xxmh2oEPfz+WaUMmCt101xeBlrfjmbxn7Itog3Jves9FWbjoPVPyQp9ytcu46VkUHaq995iYktemCByGQG4dOh9frwFfVNZ0ip6f2QWzj3nYWBU1xdW6aBy89UncH6kHx3f1tUODKTw0BGHim7Nrc05fPE+OBfp2e5AhR3r3JXCQESu/G/W7+/TZ5ziXaz+mc0BY8m9YHEkCCApIgAR+oXOoUIgLiXAss+IsgS2IXKEHVDiG34xUESGADBH7ggwnAwQFyp5A0QGdD7SGfBFdYkuFVsDtEWEjyNJgDFkCAXx8Q4dSYpxAZdMdEHEIcC/+HCJLqvTBh2isI93p1wJ5VAAcJlNj3FIKB7qDNB0IQH2neQ8QuZgR9R4wcydL1ARvcsGc5hJ9CXPgcH/CoPdXxohwnor8KUmAh0koXCUIguByogF8LTIgISIRFAoFHPHNMZEMoGEbhpCFq6YLADCoguA/yS3cJMeHnDBEjLirykwVh4xFjqJAs4NAG7+MVDxPiwycVIkZxBCUojdhICiSRIEvs1QdIkMopJqSKaJKBIaeDSFkmEoyNZN9B3NerCqDyffFLiCiJZAgtYsaTxuxiHQN1x9KZDIrdCyRCBvnCJbwyP7HM5goZ2chHnqtnIUhA9zCJEE2GUQZHKtBm1Ln/wmlWkJQJMaUTbTBC060SIa1sJAwKYU3GYJOf06OlcGQggip4aRIfI5EtFZJLialgBgVtmy8RAkyFwiANb0ACLCFqPvTJQAtWgFZBwkBOFynTIMw0WQ5F+MEPjEBi0USIPwMlgoGoAWiHzBZLX9eFLrhzIWlIaJ3wqLwBGpCX6RLnQWpaS5kOZEoQktBSu5jR7jwVg6nsGT0PYk+FYuAgKf3XWL1IhAYBFCECTSu/DnoQqd5TIaFAKjGVOtcIlhSJHA2gXns10oMctkEe6ACRzrq9GMShoYHhU2EjiEzh3LQgOV3sFtZYVit2YAGzc5EWxlg4YAVts/fLaDf/t1h+/zlhIVy1j8FCVtqEefUgeewVHQRrHBTBtnx1NSska9urF6zVIG21z2lTQIGQvagKy6UWDy4b1uNKr1N3PUhemRsDvhrEr/0DgA5ERwMFRGoh46WWr1yLKIB5d3P23CipFFtbCCzksc9pgQ6W9pwOOC1DV0js4DA32Pu6Toy6Im+vRivNssJMB8riHwwGAAASrTbClVsXhGjk4MQFZ7YICS55b6uQ5HaHBgSYgWTTMwDI+dabpvPXa0usNfRQ1iAZrK1zSzi6sXVgAAYAAcOeA4IZBwi77+weg7GWKR4PLQ3hNUh8a2vegnwMxgBYMsxmgLTQNeh4Wk4ryiDUOisL7P+WA+noYv2rEIJ1oAU+0DAMYEyAexEgbPZJ8H4Xq+P6uplzzHwBF874PgojJAy9ldcMAIC99Hx4cuSdMvQIe+ihcUGxzANDaNvG4oS4mEjfWkCdfmsQFTOXA5i1y8o6rTUwZCFigZTz1IacyUDR4MDdgbLtJHyqLQCCfrkRFq1rjQVHj7pnXSZIpEnUNPuguSBbXiwWBjIF4kKvysumm6sFR+eEEOxJNbYPnAWi67S+AHwEWV17Zh1uoQVZ0Yzml6MPAukKAgBynyXIs1PZZUsg2zXKrjfGthzNW9t2IadGEwBEJxzS0ZbYWm3e81wTPYW/Kwj8DWQQ+MXreppUOBf/PEiQY1CBBNhgBjDPwQHy3bN9I2QOsV6LCj2urZU7euXRHsi00XRtgmz5ADOQ+QdVkIAckIDm/No2Q7JguCDyXFtgCPIqZ6jBhZz7iOv+QUdd/kd+HQAHlDTZuxky8sttfIsQvLqrHB6DkfpcIf02acAHwswD2OCnJjtADnoW1ChXbc0pbLPc/STqGOy78b0qNUIifkT/pZhfOODj1Fig+aw2hOu8qjqihLh4TdlcIFtAV8nZenKoRblXKjBj22IP9dNvD+qnstoDSx+wLBT+IEPnUtEHsuUEyFNwIUh7r6QOX7fBLedq2TnvW/b1F4Yd5PwiQUiVt/aFjHxwpxK9/+9IP/2L5V2hexeIEyRGgih27/dorVzV4vD2a8a9/O+i/AtRDFyTsWD7ppNxyKM8VVNo4CF9+Dcs0RVGP1YQuBcDKoBVymN7SvSAzucr3oZw5JeArhJ8T5Jl2DY14IQ7zFdKejV/9edQYsWBi1J9MHACHtg/18df6aICOWCB6dJ9CvF9JzhfsKR4LFgm5zdRWuBOayBRI6MQ69c2TQd4bQN/KkdebyN+xbVPQRgnyfVSMcVW6GUf/NdqpqMCOMACKtBTytcrAmgQoKdtPyAa17KCV4glNGVRDeGCjrQQOIhDVwWAMfBcgJOH3AdvrPGDceguAPYcIGh0xFZeDZFtev/1e26QgaRRTIXoKp1VcTNIbI2FEDxIXmnohhUDh5WoKKWVfj+whBIGhUC2iBT4A4OITkA4im9CeV9YEOO2WGlYEGtYAQcQAr4YAmUnOCWIEEWQgplhhbLYJwDWgAQBiMrjh7cXSQmQdL8YQk/XNjqIEBfAARxwcBwnismYJciUiMS3iEGniNMCATkwgtPCAn83Nao4EF9QBNzIAUogiaRhX+E4JpBicZxIg3q1iQfRibySAzcYeLInMbk4EFFQj/WoBMaoG5y2j0ziYm+lhIsYjwQRZH53hvzCAixgMq0oEGjgkCZZAtDXFVZCkVgCTDJAVcQmefqCeXyYLhUwA07/uHwMwQAmaZL3KFcsySSMw4wD4Yyms3oPw18j8ExMCIDZeBDb2JM9CZFuEpRKQgFFZYLEdo58xy8hIIHvtxDzKJVkiZIjZpVAIgKsVhDYJ2HlhmPT4ouptJAC0ZBkSZY/ySGxiJYVspYFgYrkNZIDsXIxEE+pJJgleZeKSZXTgQR8SSbjhgUDNzUyuTYmMwI48D7DeBA8qZieaZYIt5eP+SN0V3fgEwSEuWvQqEQAySvsWDlPaRBR6Zm0iY/6MZplEgRLGFSTuVcNMXA2aJQxoJE/MJa0eZwl8HYCgJtwsgXMd4ve0xAAxITHJzh0+QN2eZzHiQbyphbgxpxxkpo1/9cQ4jktBOR+46kQiamdtBkFAmEoalEC4OknoMcFi2YylTmApjNATsdBg5cum2kQncmeilkEX0AQ3eYATACO84klNLdAkDctSAk4rZlKsVkQs1mPDRAE9Eig3HgBB2EB+tigWVKavOJooMeVAtGbykOcxmmSGjAEcOChDECir9JRpdaWaCidi3id2dmTDBAAQ9AA7IkGNuoq0zkt9HR3DFGe77OaA7Ged3kBM/ADA3qX7nmkrhKhzxl1n2eOO0mbMRoAiaABBXqgWvoqqZeNqddc8KZgbvmm2kibK5AIQMABDTAEQ3CnUgmiaUostnefKvoDLIo7xPkDHaqYARAADv95AYmQqPVYo3/aMof6A0nqiQzxo2TZBIkgAds5qcHjpPO0EGiAArQ5BGbanqAKPGuoVypqBLR5AUNwnAa6qq7Tbr0kpwdxBrRZBIlApLFqq65TqKZzqJBKlrpTCbQpqcKqONCZVj66rDbgCZ/arIpzb/eZSlBKkqbqmQEwo6pqrc6aQQ1XoSbzqrTZCbPaq2gqrorzaTEgct0jkAXBq6cKq8Hqrpwjao4GmJVjrLTpCRl6l8yqr8DzrCYTrR6qmEZqsKGqb8+2rT9QqguLpQ6rE36JICmKejSIrhUrlSjQrhdbE1dwaRMCBjTnSwRpmgthrx/bk0cwsjexBjIwfPz/wXCDyS8A+7ImWbAyCxPk9CHMFEigp7A865BS8LMdkbEMMSRhNx9bwGhLekmk2q1Hy41NoLQdIQIXCRHnR5T+cWt8VZoee7UcELJaGxFM+wPocQJre17dYYr9EQS6+gNBsCv0ShAua7Yxm7YPsQbk+AOaRAGI4BAEk5VBsgWCiahmy40+67e4BQN41x0ma3LGoyiaerRJC7mLdIcJkR4ysG7TpChWe7VZe7FvmxB5J2wH8TIpNxB19LRMcqU8i7YXWwVEkLpw61kMFCBquQZp0AUi0IXPAbZXkrkf27cXa0IU8LoKQUs2a4dEIrdLsrcv+7iPyQZiQAZjwAYS8Rxa/6C70VWLA7GAdFK5b2K2mwuebNAD7jsGEtGPxitKkxtGNosltLuwpxuUZOAFPeACBuG+PWAGEmEs6EsQ+gO2tYS5tSuyFCkGAmwQ/tsDXkAQ2ssQ5yYDglYQ1ce6BrFNT6K7SmK9Hqq8Qdm+7isGBWEGAjwGZjDBPcAQ7BQ5aVAFXXACxMu7ptZOinK9oynAZFAQZCDAROy+DGG+RFdnjdS1cZK/2rm+9YYGZxAFUdCwFjHB8EsQEFzEAqzCC9FIL5kQ3RIoB0wmyEub+7tsRkC7KGDCDcG9XgDD7lvBFszFQMwQMUgiCnGJSewnJEybtrtsZ8wBRuDACjEGdmzEBf+RyD2QxQoBwkSywQexwIpyrLTpxof2xw5ZBGfgEEOcyN77A2IgBmPgAolMx0ocRs47EDkcworyBYPskAwQBZ0cbi+qmFm6EFtsx15gyoxMxAxxiGiSfvqHJsabJWiQvygwy7XMT9obyhPRBOwpAVaMECj8y9isyEQWRoErvTrCxIpyBCiAAkYABFAMUQKMyhExsICMyYuczdnsxdIExgoxxulBA07WINTLuWPBBi7sBfIsEBOszg/xBaXLnoWcEHIMz3YcxAuRxxmyxy4CAql1ZvysF9fsyAKByNoMEfhasX56EBzN0Ims0QgByToiyQbhIjJGAJFGvhd9Fi0sxED/TMpx3AMBDZU8m8sG8ckkzcsMgYR0ssoCkcMt4F4g0GERHdNzMdAFsctcbNIFQbEvawQJAdU/XcTBnEyPnCEpcCsUQADkEiDHzNQvIcWGLBEjHcCnrBBOTKASoBBZnchH3EjdnCHjAjIL0FsebNYwcQFRwACeyo0oENIOob3c+8K+HMMFsdhFTNAFcdAVqxCOPdcpvBBr8CIDsGQWnRAzLBzXAylnEyD77NclQdU92QRpjRA+zcU5vdDAnBBvTaDnTBCwPdcOrRDTRgMLAGwBss3SBWwUoAD5/Bz3a9onMdhkKQG1jRBYTcQBLQYsnMg5TRDSfLSGXRAjbdnvKyck/5ICN2Nj2aMQDfJv6fEAC8DZ/YPcMBHL9QgEDsHIXjAGvRzPCcGnO50Qrc3dkG0QQv0c7kUDBqDe6QG2pbUAFPcc1WYf7O0SUsCeDAAJDFHZli3VA6HJBPoEV83dWu11GfItwpECvh23XX3exeMBLdA0MUZm9lHWDf4Ryn2chb0Qt53V/S0QX3C12DsQHB7bwC1d9BLW4g0DiHsQBOMDp0XRCsAsHXAvHjDg6UHULx4S1+2hqp0Q283fCiHZC0vZjIwABgBzMKcDOzABBVDE1T1TGQI2zyHgBC4cNjvDTQZoNOZeJD7lJ4Hh4XoQ+83dbn211VwQNb4DN2DmAowAE/9gAGdOxLn9uU+DM90h4g3y48KhahniAwrQN4GL5xxxyzS64T3uvtBsEFX+ss1sEFnuvjVwA4uezRZeEPrTAgCgZ0IeIGFnNLNOIr8GKWHM6SPxBDxbBHId6jh931fL00/NxQVwAwhA0jdOELkV4jbm5i2u25E+5Hrs6yLBzl2u0MT+6j+g59qp4c7NxTtgAFmNwQHyZx6AzyK+4iOefnOiAHQeydoeErPNnqcu6MROwAghpWTZABegAUI6A0A67ESsAxOQ7lClWzB3AzoAAinQ5NyR6Zb2vI0k5fduEe59nO680cT+7D/QkwJP8EMwA4kQABpwAX5Algqx0DPQ7F//LvNdvBCxIhxNQwOQomHUbtxUxNUb7xFHcOygHup/7pCLqgFw0AA/sK6Kudo/IMcIMANcjAA1YAA6oAMLcANF3OgIYR8AUNzpAQDCTemBsulBPxHifpw7LsrE3gOjXhDAfpcNYPCeue8Esd0FEPNFjOgyv/et3sje3R0Lo2ejY2bPwbSZ/Vdp3xFXK+wJ8fZpXpeKuQIz8NFkCd/lnvAL/8t8n84McWo3QycG3kiN3xGW3O0IUeM/7fV665kzgN+bWvTuuwM7gM0G0PkR7OHPUSt0As6w3kgqffoWke9P7O2MnOgGsPy5T/Mz/e/emqoEi/DuC/i/bPsdXs+NVMYC//HfXOLixJ+pV5vdeZ/ICLAACo8A6j8BO6Dwj60Q3voDfKCYKPDyRXzujFwAOlADaA4QPwQOJPjjCgyECRUuZJjwRMGCGBpOpNgF4kWMGTVu5NjR40eQIUWOJFnS5EmUKVWu/HGEw0uYMWXOhBklo5geOXX2KHBjx06gQTUyoAlTQ4CiMb9kNBN0wY4CQRHoqBGUDEeKWRdS0JhG61cYIliOJVvW7Fm0adWuZfvjTFK4Mo1kZBO0xw4DdvX2YJPRCFwgM+JyOJNxTNACO3RQrdF4wQIEdsdwlAFW65qMayxnfdjW82fQoUWPJo1y8GAJGhHPiLo3qJiMUeAambEiLv+Qm3sVNG6sYK8XjkQ2U0yjcTjF0smVL2fe3PlHFIOLNIATJICfmRq9AMXr2u5VjBfizmgQ1ybGut7V9+DY5XhDDBpPvGcY5vl9/Pn1709JdGaDC44aYoYhftCggSJmkoIpoAyoaj2dJsNIiriGgCMuBlSD0DWOrKBvIYsyEuFDhYrj70QUU1TRuSZk0mCGAIK4oAHBOECBj6IKw+iwnW6IbKcCEJigBgN0YG0n4DKKK0YckypCuw33gk2jg0hEqDOM3LMShhBX9PJLMMNcCYgly4PrvItw2kmHCYAqwIAdJojMx51c0EgCuI4aTKOmovwOqy25ysirLcUS81BEE1X/dKC34PpBPLieoKvBn1xzECiN/krqgkQG0/EiMvyUjLItYdAojFKxXHRVVlu97wu4UPhDAww11GmCBbyroVKdprxINifNhOuI3EQFKkn5SjURo1JNdfVZaKMFLbqkgEAqLih16ulHvSbIayfwLoL0tKTQhCg9Y3dqr9Qqkt3Svh/UgCICN6S19158SfKvKCOGGAwNw4Ai0rUJbgBKwosoJDepDDNKF9ONqii1y4tG/FCIDDIoQwAHOnYggnxDFnlkglqEq0a4PoUoVKCe0msHOpHUaOGkUstou4dz8hUjQq1UFSItwcI4gyRM8Phoj9sgeWmmowU2qSE0LbdYIIs0/0BOBITUwYDW6tQoQZpp0ojHnMPNqFRBeZ5oiaGLRvptpAVoem66E200qQDIhKuJSe0qwFsDAt+BW6Ey2jfsmBbEiOWcEc6IglJPRYjtjN2G+/K3mah7c85VRCMuDWiFq2GMcu41NsRnuoDqh5HNaL4tlx3IjSkiKMFyzHO/vHPee8cvrtUriTXbnHcuyKXUYzK3IHRzXnfLKmi3nWPdq69+Ct+z1560w/+7Fq6ldjS9B8cLujt5DuZyeHyOJH5PCIyTSMJ6+uu3YHv881/rCbiKQDkplRWEca2bGfpeYjOM4Kx4G+lZVuBHtPnVT4ISBJn+LHjBlTytKImwDWBYl/8u10EEbAYc2/jMxiyGtM1oE2QhC+WGQRjGUCTno8kFOpgUvq3PdEMx4EsAtrjxle8iFFBhC41Yvw0IAAkRmAIgZPhEKG7kcz0k3UVcMD7jEUSDyQsgQdSUsxD+ABC1Q4IAmHBENOouiRGwAPai+EY4KqmHKCDew7I4EL0ZcHkFGV8PpNcGM6ZRkHATgADY6MY4JlKRBele6kpoOiEyqocckFRGruinSNihDneg3iA92bENlCACUFDDIk15SoJIDX1dHMgAQZgRWFGxjnrBgyY5+UlcCqAEbSAlKn35yx9sMXXEwsgXCZgRapEwYEDBAyE2WQZcflKXTKwXMK35y3H/oW+PBOkjD3v4Q1DZwZl3gGY0BckEJVLzmuu8psIMWEWIXDJnfcGIyQyosilYIAIC2IA5zymANjDxDewkKEEn+aSbYTEjeUydEkqwRH76M41rZKITC3rRguKph49sXEZoOJgSFHIDZ5ToEdfYRoymVKWq5OIHjWUGWMLFoSItKRoLeUiV5lSnwkQcMdM0vjASJJkzjWhNjRjKUZZSp0tdajaTt82BdPMi8irBBvpp1BZOcwpKZWpXmfpRxKkvgePri7z22UmsSlCr1fRqW9s6SQReRIF+soMg6iCAcqa1fuhc4hTY6lbAunWE6OOod+p616vqlX7oDOgUBhpYyEa2+ZGIU9xPgzIITR4Cr4pFoiHb+NjIhja0PA3b6orZA8zWQbMk5Wz1TopI0cY2tsjTY0GkF1LWtjZ3N+2lbH37W7cctHYh1a31kNpb4CYXuIibqVWLW721Kle60x0sTZqb2+cSUpR+nW53vdu9EoR0pNnFHF8r6l30prcI4sUueT2WxMaCNr3zBe4bagfI9rrXAa+lb3+9qwb9xs2zsPVvgbvrXt5y1cALTi9asTpN5DJYwvQtQU2jO2EMG7gNnzQvdzP8YQZb4IgdtiiITSzhKXQ2AgI9cYtBjDn+uljGJ74qUlE6Yxy7WA0KznGPffxjIAdZyEMmsoQDAgAh+QQFBgBzACxuAXwASQLwAAAI/wB/CBxIsKDBgwgTKlzIsKHDhxAjSpxIsaLFixgzatzIsaPHjyBDihxJsqTJkyhTqlzJsqXLlzAzqolJs6bNmzhz6tzJE+YbJgKm9BxKtKjRo0iTKnVYwoHTEm6WSp1KtarVq1gNqnHKlUmErGDDih1LtixGAVzTboBitq3bt3DjErWQtq4DATPl6t3Lt6/fij/t2kXy5q/hw4gTt40gWLBXxZAjS568003jyxuEUt7MubPnjm7QXm5cAtTn06hTqy44ZcPoxhEKr55Nu/bhNRlMvLa7wYLt38CDk+0CA0aS3XaDCl/OvHnRMMWLLzmOPG2JT86za9/O8kT06EJ0V/93+pi7+fPoM6b5/n1J7vFO16afT78+Qgrs2U+H71RAVPsABrgdcfnlJwR18BEm4IIM2rYGfgXm58N78JXX4IUYciZChBz6gOB4AiyS4YgkHnYFhyjCIMOH1UFV4oswvuVdiigaIh58scWo445XVUEjjRRkwAR/vfFo5JFGPfjjjzLcwd9dmiEp5ZQ0Ebhkiif8oIZo8JUgG5VghmkSdFfSeMVAFrhW4VditulmR0SUmaIIBb0RwZDwyffmnnxGtJ6cHFKwxkFuNMWff30mquhBEAJaIAYKtfakgotWyicGjkZIwUJbxBAHnuMx4ZulpIapJIoegEDAj2ks1EcMPOj/IceTypVq65FapNgBASmsiuVCWcQgrLB6qNmlabcm++KJgQIAAgUDgEBjGAqB8cKww/JAh7HVefWlsuAyOGOBLSwwQHHRpqjFQlhg6y4PcoBaXZHh1gugFZr2+kB0KZwb6KAJBeHuwLHOemhe9iZs3qnsPUAAAI3CAIK/EVaxEBUDZxwDHVyOd53CIGdn5XcDLNBCfiB0wKEMC3GhccY88BAHt8hZGPLNtoURMQwPKEDAAgB4wN4CNHDYqkIQvAxzwU9mhvPTs20YnQ8dLJACDBQAMEMKjc6wb4FEAKu0xjzAqkfH1SEK9dqd/RkdADoUHd0DICygMgUzcEhtQtaO/610zNtO+i3bhCcmA3sU7FwcDQQQMEDeBXbBrt9jlw2vvDWPWvjmf/lY5gAGKOBDfoIq1CnlqKeCBK0icu66XAxfSYO0+VmsEMao+60IGD+E9qSLrwdvVq6AdkD7d1kq5HLufnNBEBQ07+at8NSDRaacPgxAcXRHI9Q380pTcdCdRGpe/flSjStnv+zRqVCw4Cu9BUJvGAofXujnj5TbgIJwcnQU2BtCBBa/l2FBIaIQQhl+Nzj9ORAnirtS4r4jOYU4YWAVSIANZsBBG7CgAn57Ae8SQiAKhYpND0xhTUaWKQACDCGnw9YBZhCCEQgLAipIAA4+MLYsKOR6PnBP0/+ipMIiriR2LSyOFRaSNGwlIAc2HNgIcKCCl0FgIXH6ThBZhBy1GfGLJpFaEqOTvITAb1gHsEEUMzbFJg5sfgnh39R8EJ4n5QiMeASJHMd4Jr5dC1skCMHYDsCCjIlPIREsjg8mdKNumS+PkMSI+sbovoS0C1sVmAEIlQYBNQ4sCArBVIqCmAFaETGSqIyI58ZYnNIlZAt/RGMOKLdJbPkwIUjs0IF+959U+pIhuWxhBROCO2yFIAEFFKFCiPej0cGgjmtq4C+nKRAWJnFTystYCAQZP+cl5HpyClIjkaMnapoTnGP0wRKRljFCxu+QCZmknPZzMHNSM4ushEEZEXL/Rnd10o2ogyNC8MXKXfLnY/ZE5R6TKMCDBCGWA0sAN1F3QETmszh3wJz0UJhQPCbSUetSyCU1VgEcrHFsyiThRbH2g0Awhkin7GgKRZkfGWiBmT9yJQz9dgAqUu6WCAlmproHCvuBqJcydWDsKCCCKrwwDPKMEKRuR7kRkIAEKvjABw5wgIFdUSFiZOU+BSIp/twxqfnbEFOr0NCCpOGjrWwZ8yBwgG1u840KYdZF2zoQ8lXokWgVHgb62BCc5qd7B/leAQcGT4RENVPDPAggDHa/mAYWjBwaq0H6uVhsgTIhBEURBYQGpBcexGUc4+VlIflYvhKEgJ11F1APItTo/5QLcimynff+KLPovcZmqy2iNWEQ2YMUM7bCSilChgvAFMxgAL5CEcvel62YxYtIbAluEfeo04PEELnC8iZCdMahningAXSjEWINAlthlS0GsqIVwrTrwNoxEbzDauxBwsqex/lrdikKmwVfpofU8odS9M0fPlUkNvwKS6AHWSjWVPUAZ7YAAKJ17UC+u7RP8Qe4CRbsd9ZbEMWCt6LxJJfVIqY9FBXXIAAlG9NgGuLq6VXAlnRwDF7wWYSssrkzUFl/t4e4QFCXeWf7HbJq/Dr8BNB0Oo7BbA2CxJ6BAADm0iIA/lcg3SYWopQDnG9fc1YmFy5Ok7iYjr+qUpIZ4P+/jZObxOTMHs0WZKTMs9x1/2rmzWGguwZZnoPFexB0Oou0rXwcxGCgADqPWCHtXWx8D2XZPoPsCl42CBhiHFv9GmTBqKpbB2YQwUoi5LixNXCXkGpp13E2BngGX48jLKeq4fY7T36ljnmQBeh9mKOt3lysDxiEC4IPxQg5nJxocOvovLggnO7sIe2k0deUM9iF2wLuUmriEI7Qx44CMOIa7GAIF0q+2ObcFiAg3lePjdBUhiuH0sWede5Wx044yBTQhhwEp3tzkfabpwti2CvRm4yT0/GsC2KBao8GxP+GmrGxxQVUYwvCBkFnmTpAZMJ6F8zCqoBWtZq7KRvETqz/izjbOByDfP9g3QND9kEeS6PRRczUxh2YCkjAwavyfKJW/HZCNJDkg7Ja5QpDNY8HEuOlx3GlgC6IoIcVghkkoIrDKmkCoj0seCPkgtoa82jKjPR6TV1YQH21yQsi7zI9myAx1iDWI1pIjQ3cIKeL2eXKV/aEoZrND/XnQmjKSmya0V0fmMFJB0aCrmYM4wjh9KQr2/dwgaGfAn211wlSW0CRmCDdJgEylfYBG3Ba5vwkm6o9Js3KWyoIGHP5QLjgxrsPpOAttDNBYp3JWr4MB44fltOrBfLqzuzXrgcXFxYukCxci/kE0Ws+NSwQlvd0sWs3SKwJVjCHYya7yVdY/xA2TxCaAyqkxBxYCEhQQAgIHYbFfxex+L0bL4afbaEtvGkDrU32d7MhFvc3YSc498c2bXclU5UQ0aYCNvBODXF2YSYsHrYmBfg0zOUo03V4GuNJzAN5B8F1qDN5IFJpFZgsnScnnzcQ3WZM/kdRDeFu8cMI9PcapVGC9sJfSYRjCLF92AIBwIc6yhUw8ZdnMfMIYncZZGeDpLJQa2UFBxgd1PdyfjMCNpAAvqcx2XdnOvYCAuFX40EvSlgq6nMCXeBxP3CB7PF2AxGAXpUAM8AC25QAo9eDDcFysSVQn2BUaUOCYegmPrJW+0cQUJUiUUcQEMhJdWVXA0N+BcGGBf8kewOxJb+DHX2YKFVghgqRf/bFNyDogAxxiJ0FfT+QJshXiQrzWBmYejrmgSU2hPGThT9AbTRmivXCXCkoEIHnYKh3EDA4ch+weC8ThAdxBEowg6Nhf7RoKwuFc9q3he/nUG04AzhwVTggjVeYMYwoEF9QBBzAASVwhI3hb8lIKjuTazulY7C4hu5ChTnAQ1mXRsFnSAwRBd3IASjgjd7XGKIyjrYCamooEI4YP2wGZT1YhRpDhfHoLqw4EGhQjw5ZjCnHj5VCeIU4e1GWjUznLutHeoqXMbtYEEbgkCLJAeAoGMAjkX0ifZlWYp0IPrZHEJzVSe74MixQd9gyfAj/cQYjOZJKkI+OkYQoKSYQonsDAYOLtZAqCGbXN0g4MDDp+AMSsJMjiQIC4JO8AVhBCSZSg4mvFWUfqYXuwgJzOFfPWBBAIJVoWZJ2AWxZSSU+wowFMXHgJYzelTGNV0AY+QX3iJY7iQLfGCpH15ZSojOBSBB22FlP+QMBSAIzmTsvKRBNwJd86ZdW6QBsKZhTspKNuGYPqDESFT9I+QMNKZmSCZGjsQGth5l7AoEVd5QMsWkH2ZTM85UDwQCkeZtKIHbgp5qLAnP5VX0tyVgvqDR3CYRlSRAXcJvKiQKswG8CwJu24nwPlpHMI4qv5YolBYxYyBDcqJykGQVdKC+B/wmdiVJsKGaUGkObA8GD6/iDYzOQCEGP3imZRUAQb7A6DoAE5Gl5rjgwdIl3qAMBOuRzxUlxC6GXIrkC3Tmf3XgBBlEombCf4KJ5vumUAAg+vrh4j/kDTzCSGjAEycmgDCChNxNw8LR98IkQoLhY1ikQOrmTFzAEAeAH84kGJBoycjmdAIlXC7GCnaWeP2CbUlkEGmADP7CgfNkENwoyLIdiEAiJOeZg/0kQR0CaDTADNgAHkokCX7CkCnN23AZyLYqLUZaO21iaAfADRhAAQ9AAaAkEXgoysNd1GwZmiRmQLjmPVpoIK9CNcJAIAbCT9RmnIbNu+gUGIzWlhhllof85mpI5BBrgkEXQCTt5BoR6M2AAfdoWAxgpEMGZO1B6ECEpmTF6myN6qa42nAq3EC/Kl0WQCGdJmjaKqinko9jHEFEpmRoQqKSppLSaQuyZTMc5EFUqmSswA6M6mV36qw50mIuVl3vJlwEQBLd5BMz6QHjKPBsamZLZAImApFIpAdfqQBCYrS/TqLc5BFpKmpY6rvmDauJTobkDpELKlx96m0bgrg4kncLSY+YqfGPaqmj5qtwqmbOqr/lzeVK2YeDzlOAqlcnKl+CJsEpxi/MRBN/2rzc0rAIhnwwqlVxKsUnRBUQJIBCIBUMIrR+LltYqskexHobXIN12RQornAv/0aEru5On6rJFcSoZsn0CZXGhKQU5K5XtyrMooQVcyRD4ZLHzAUvuAk8nyxD1WrT1+ARIqxLE8Y8HQXj2tiBCKxCweZMc+wPFarX1iAIHm7Ub8Y8EdQKFeRDSR1wXMqfDcp4WqhBnirb1OLFsuxGYklcA9LVBpWzRoYMMAnPKhah0uBAey7dFsKx/mxHMsrQCwR7ohxA4mIoXkgVeZ7eNGq1827KTOxBxC0wQQrhsxx4yoGE/9h1IwgVAGrFou7OlKxBVIAKnmxBi9I/yRAG6tQZpUAWTkEiWSyUCy7dScLsEAbPHaxA/BpcDwVwyYH6Pxic4y7ccgLW0ygZiQAZj/zAR0ZGAC0FeCJcQr+soXCslscq3IUurYtAD8isGEtEoRLC7AmG40aEQElYm0gsmRKu9frufY+AFPeAFBiG/PUAGEqE+FGCxuEd9ayBWiSK6OTuoJDoGCmwQLiC/4RsRBfd2msg9FjVGiUK7K+ugN0oGCswGBWHABywGY1DAB8wQhBcdrfsDYZAGXSACJ5BIvstK+Mu+teul8Tu/BaHBCrzEPcAQ/XslmWsQuIeCfeKoObu89/cFZxAFRmAEWGwRCvzBA8HCTKzA9KsQEzxGJYuGS0K+b/Kw3sm9yWcE4IoCpOsQ4OsFMBzGBXHEZdwDZ6wQhce/rBTFbpK9DPq+rv9XsCNpBJLLEGbwxzVMEGwgyT0gxik2RqercYBSslRytgwKp8kXogP7xQuhxGXsAgPxvahcxmbAEDjoeYI8RjH7JlbsnRhceWhgwVIpygvhx2XsBR1syQqMwAvBxj+imQNhvT+iKHAsmUebVGIgw4EsEVUrmY68EJVMzNy8wQvxxEvyj7FMxX2CyKa6Wgr8yhPxuLeJAtF8EN0czy78QxTcZkmkzGICBLwskihgBEewtr5EBjA8zwMBw8YcEcnrnQNsEHscz5JczQgxyKCVIgBAAHC1vlTyBYxcjwwABKZsTn4M0ZHcA6o8EN7LEHu7so9cECPt0JLMwAuhv5kiuCj/8jBXk1mWgga2KQFN8M4dtc2XnMRhbAZ7TNAIgcLz6dMD0couzcSYjBCg5igWiyIOAwME4GjfwbnMmxjp3MeWDNFmiba+bBDA3NRLfND23EKqSxAyTTJXwzgftdVWcQZHwMUMsNAR4b0G7dWS/NQEccsr66sHUdZm7c2ZyEpBHCH+UxwpcNMF8rxyvRMIOpIMANC/XMDDvMQJLMnqfBCA/bG2u9mFzcROTIhYzR6IWxDMhTcARDQRstaRPRRI3Y0ooMINQcZ/DNGZzcRobRCQqxANPdqAzBApMgA3wGUFotUEkb7FcWHOBAMtYNGRE9tI0b5oKdi//NUC4b1jsNuk/50Q17yywC3cSwzTJRwhAABdcEXIBQIAQqZIAODY35Ha1L0Tu3ybEvDRCGHJLhDclmzUBWHOK6vUAsHUo+3XBmF+pDYAAPDc+RGFEbIAiFYcHuDadVbfRRHeaGnHDOHdow3WA8HOK3vHfE3ek6wQF9gC0uIDE4Dc7GGxitMz3/EANDAAPqM4GD4UIk6a2ZwQ/l3Y5m0QpFy0eL3KJi6/vd21HMI+PLMAQKwQ8mTj0aIAHKQA6Q0C8l0cUZjjLxHAH1sElr3URx7UCOHlRZuvCUHMCGAAHMRBC7ADE1DGpR0hBIBoKYBhBfK/P2BYPqAANZDeLbAvi4Q1Fk7CXJ4Tuf864gmB2+Sd5ATBt+Lq45K8AzoQ5wqMADVgAGUM4pwXIR4QXVhDAC5eHCV7w3hDAYOeH+pNQYeOEzuu0AlB2KOtEM88n+NdxpleAA7N6QQRQQOQ5TTg5AXC3tHRAQqQIgog34bc6i6R0CKqEGPeAwBOEBrOoPot5kxcADeg6w6N4AURVVuWH85SIJvMHumdIh5AZ57M7ChR68qZyxw85rz+6km96GW8AzXQ1J3Nu6SDWzTAcSCgAMd9WLMcHYW+JLXM7i3h7sp56yYe5AUByoLaAHAQBAEAqCNZ5AJR1gUwA9zu0I6u2vlRLnUzAyAwMR3w78L+HW787QBEZEsyxAr/TxLVPp/XXuBj7u0/kLxFQPEWnwgzEAB/AARuupNyDM9LjAA3wM0I8PHyO+ffEd800CjPfWWYC1as5LQzTxL07p22bRCMLtwh/wNfIJJFMK0X4KZpygd8GdoFsduZXsYTsAMGoAMcpOlLPO0FoXEE8DUFQgEmgzwozkotv/UoIfErq/E/IOtmXdIIsc/1uKuk6fA9MAFLz8QTUAMIgACVvwBMzOsD0TALoCsrz1ITPUYYbfgg4ewMevSibeIKUfMcAAQzQJorTRCt3PFOX8YIMANMDPEHob8M7uDNnBBz6yjrrvogUfZFnBAeXti8vtEiaQQzwPAE/gNhvwCWbskz/8D5fIxF3zExspwQEq38KgH5ti7pkrzmbT4DOgDnuw/8IS6ZM1D0bxrrmK8D3HwDCgAQPQT28PLD4EGEBrvAYAiDBoWGESVOrJIwoYyJGTU2tNjR40eQIUWOJFnS5EmUKVWuZNnS5UuYMVEy4FDT5k2cOW2i+Thm4M8eO27UKDAQwQQDRX+O+XhG580hcJ7abPKRDdAeCyZgHVhAB4KfLkRa2VhWYheQRMyuhZFG5lu4ceXOpVvX7l28J59M5YvzzEcyXGvcUMoVaEGPaPoG0NCXAUisCG5sxargK1aRadiaPQFy4eaNVvKOJl3a9GnUqUdH6duaA5CPYrAWuAHWMP9WxB77agjQtwhIL5EXzKiBwDjSpFzFiAS9UQbIKs01olVd3fp17Nm1v3Xqmm/Vj1hrGLhtGKQEvheGtAbpkytyAwaK3yYjEqL0iSA145dIZPt/AAMUcEDSFOPLDyD++CGARGbI6bGPXABKB8rKA2o5j4zgqwEH+/rLo8AsFJGpkE7gT6IrQDoxoucIdPFFGGOUMaGcNAgigCFmmGEIDS5ooAidUAAOqBlsM8y4Cz9ibaoiZmigrwtiE1HE3D76bEUYRPvoPixn9PJLMMMkDb2b4NCgAT84UI+9nn5CYIbIxtNBhwVuAIrEji7oKxEg+orCqiktrNIjDLBkiDqPTDT/NEUxG3X0UUhJ0nAqDlv7sKMQBSqgSKAQKK6oTQsjqKnFGuPLCMgCLS8zQ2EQASQtWnUrUlprtRXMJadysq8jpPyJQgs5HWhQGvm6sS8JhlTVMAw/WqPVzj4q1FBEb7X2Wmyx05OvIbad6s/wftphBwsNqFAgkID0biqQzFiWWfta1a/VV7O191587+puKsb6QjVCN2cQFatxk/SIpnWf4skj9969UyRFsQzDWWgRcmOKfDPWeOOTduuNr2Q/Cu6n+G7zityfmrUo14T98tXhn8wQKVZDZ/XIUCGEiKCEDRzw2Q2OgxZ6aHWfAuJjvtrDyoAdBu4BAR1QXuqjPlvO/wncjq6C+SdiLbpyxWotinitJYTIIIMkTPB5bbYxHvptuO1F+CkjOuRLCsDeMyDqGvreWwGuZPZoX6tteiLVrQdi1VAtQBJho7LRTpttyiuPIG7MM6e1ib5mmHSqSy2S7cgJ+q4BcMO6NuiLwnGC0KORE++BjZDCqNjKhnKWvHLee3cACc2DF/7LqqcagnO+sO5IdsU/av0mIT9yl3mVbzaUgo7emMKCOyb3/fveBRh+fPIHJDwnPn4wdarDAWae9oOft+mLNpmvr8RW17g4AiQEYAJ8AIJvA+UjYAGvwzq+aOAHleDL6zoSu8RVDyF7kR8HQpeQ0ckOTx9RC350l/+EJARQhCM0YAlNWJq+NABp7KqfBpVUwde8LHGqQ8jXNBI5tKlthDvcoRpO+EMgymVuOlmB3aZCPxAxrwcbTMj5Cqc8iyhRLCEhi0Rw6D0eZpGHUAhiF73YEgrK74IIyeAMPyIFGDrQIhDcmkiu8MEQalGOchSABb54RzyShGWtg024mAcSGP5GZEqU4PYiIAABzFGRO9yAAJAQgSkAIo+TpOTgYAjFhEjofR8hk/yUxrwwTIF//ltkKQG4gRJEwAJuq2QrXYkQNFZQjQlhI8wkeJDPPW+MByljoPBAiDrcIZGmJGb4UjkFH75Smcs8SCA/Kbv7dWSPhYuSR3rJFTv/CKIOAihDMb3JNiYIoA2QBBozzXnOTj4PJJlKHBMRcoRLIk4gkbBDHQ5Bym9+E5GqZOU5/enPIbZulwa5psNo6ESr/asjagCmMPOZTwGkEgrJ/GdFLTpNq1XTI1IEZAVD9gNDIvKh3gznI6dQToumVKXwrCAmEaJJ2YEEBc8rASIF0LOREnOfq1RpT316EIS2TKEPJORHAjoVJdT0pjktZkQjMNGfRlWqP4DhRzvSsMRF0yLIy0kJarqB/zG1lOEc50mnetapzrSC61SiOw/Sp6QiEqxiLWUj+fkGtOYVrUe12sI6UtB3DUoNoqwpXUvpVKjqVbF65aou5bk1O1hg/2c4NawcS0rOxWY2s8V7nksPAtMpDaKe26RsZbNo11XiVbOr1WxQEwYe2JWHnsHEp2mzGNE2JJa1u2WtgeQ3S4Rg1Q4N7aZts3hZs/JWucuFYfQsor0IkNa4pxXAXZd7Xez+gK8to9/+ahrW6Y4QlU/tZ3bNu9xcJsyrNy1teAEYzmOi9LzzzS5Gc6IEJcgVvO49ZXUhqVr6Bni+3rpJXJfKXxHuEwrlFXCD54vGuG6gvQjuHXwx62AM01d7kj0whb9nV0hKMsMjDvAwPey78fKUxCt2cAROzDanIpPFMx6xi/nbyLICmMY7zvAUbLtTBvNYyBl+A1NjTNEhJ5nGxT1spElFrGQoC9nEPExxkKN85R2XIMESRTKWvaxkG1OOrBf+cpmxDAUHANnMa2Zzm938ZjjHWc5zpnOdWRwQACH5BAUGAG0ALGQBfgBZAuoAAAj/AH8IHEiwoMGDCBMqXMiwocOHECNKnEixosWLGDNq3Mixo8ePIEOKHEmypMmTKFOqXMmypcuXMGPKnEmzps2bOHPq3MlzoBsLPYMKHUq0qNGjSB2WcCBgStKnUKNKnUq1KkI3DrI6KAHKqtevYMOKHbtxqdasSN6QXcu2rdu3RdWcPcskAty7ePPq3dtRwNy5G4DyHUy4sGG4U/4qbnq4sePHkIn6Vay4hJvImDNr3lwyMeXPaTmLHk269MIITD5Trmu6tevXkQFFUE05MOzbuHO/FSFjMu25jHULH048aRgYyA2V+f2Xa/Hn0KPXPIEc+RJDqZmfDS29u/fvIdNU/x9PIcMG7VpZg1/Pvj1E6uOr+1hSCL1W2+7z63dfJb5/GDIkkR16we1n4IHFUfDff0IsZ99WlyEo4YStdbHghUKY8OBWn1Do4YeRraHghQuWp6F9dakF4oos6qUFiTAukcGG+LVo441iHQcjjPMlsWGBOAYp5FMi7GgkDA3+GOGQTDbJk3hH7njCD1Cc92AJKjqp5ZYxwRcliWkMhNqDKXJp5pknWfEljCIU9MZsD9aI5px0ajTimguGcZAbZtknwCJ1BipoRBjgeWEXCoXiG4FLDuroowKJaOh/FKyh0BY80GGlfSV0COmngVoIIw0dGInBQlTEEAMPcQyoXZmgxv/KZRh3LpjCAjPsSMFCXKjqqx5yuMqcnLIWG2SRFz6gAAA0KMCjFQtB4KuvPOjRJ4FOGatti1eQOAABpXYAAoxTKpTFtNPykOmi2gnQ6LbwIuhlfBQAQMADMPgwwLhgKgTGC+hSu2qmm6KHZbwI7welfzQsAMCdA6RAYpvmBhwwD6u2SmYEWSbssXe1VpfCDQPEl0LJF+qZUBAWt6wqsML+RuzHNA/XX3zKzlBqfCCg/B+iCmHh8tDW/ghozUjnJql8HSwAAgAzDFArCDSUaGlCWww9tLp0sMucu0mH7ZqoyNUbNXIegABudVQvWAWqWm+9qqYbdir23ZwtjZy9+I7/RwMIClQ9Q9X+7apQr3EnHkMRMdMGK96QO4askTQQAPWCYSokreJxb4HGmPbNHPnoeen4ZQe5+lduQohzPjQVPl3bbrak137XvEdSsMB/V/gLsOtDB1GQGl7/BrbtyK+18Jd/+0dxQucC7zIWCE1RsHYHJ6/9VzIY2jx5KiPEsvQtvwCGQnWciN7j27f/1M14DgBAfEAnJDT5FmexEHWFNK6a6O4LYFBCFqUWdMAH1anUpQIGgRDgYAYQnEEOPhA38ylkYfQxmgA3GBSyGQqB1XmbQlI1rRHgIAcq8NUHHJiAzbWMCwuplQ+S9KDjcfCGNdHbpBK4kKyV0AYJsBgE/xKQAxeiCwILgZ98fICdunkKh1B8yYt2GJ/MJcSIMSABC4ZGgiBabAsK0WF8fNC/jXUsimg0iemoiJzVIaR1qvqADbCIrgrMgILogp1CPFiiMoZOMGkM5EiIwMbx9C4h/0IXC0IQNxZsEV1gTAitjiSD+tSQdoLM5EaWx8bnISR6voLADEYQtwoEjHoKmZyRruMgP6lBk7DECO52SIHwHSQIv1PhDMj3AuElpFt4WoIj/Kcay8TymBFRUyGRUz+E3G9aH9il9PSnkFlGiQJ+XB/HkMnNGC4TBgrEmsVGMANTus6CCeGkoU6QzVcBspvwFEihvinChJAwYDhgpOtgqP8QAk7KEbIbFibjeUwx0rKHLjsADlyHRIUokY2IIt6PXknQY/KRilZECB2n1UXO8RMhBp1UOH9gvbq9q6JoXCMb3XgQOAoxBy2Mmx4TctEd1nMgFiDmaraJ0jSqcjwn6II1L3RIhIBho0dkAQ4S8IGmhoCUkFSISqloOIO8SaeKYcI7e8pBYCZQBNAaSBq6tyNPHgSUcRtBAkjA1hDg0VeoTMhPd+iDsCJkGHKg0UC56j74nAADtixIFfyZwKsZNZf4m5YvEaLOHbLUIEJjRPFoIwCK8rV9YQDrQ6b4s4U8M7G+omZChppAAPisX+JUF8FMetlYepVegVDI+EDrK3T/IkSZySKAAfg1MbipCmMxiMP1fsO+1qbRnzc9yD1pGwPRIoSw+WpaCyK2o8AWxIcBgxmZtmpcKBIyPjJAKHNV1dCEzJNSAACBB2BgWhg18yBIfVlAZbbX7m7woTDIqHLHq6qPHiSkMHgAAVDmg56RaKRnTZweJquaytoXhyp9bEFcCtqZIqSmMPgW4ZBj4EP5jnONGO5vjPngDdbKugQ5Kn9jEEmETBWcTwsZATZcuIWgNXEQEK4ZSxzAyZnVIDcGbVwRMteGKcADIKzO4C6U3ILMFnh6UAJW/6JVHrfvZgg2SCL5u9iDqHMAC+gAmKU2niX/R8IE+az0XjBf2myg/75WhtwamOnZFQ/5IPOiQIzRBgAd7IwCMyCsfq/LXB5IdqJxtp0ksuzkFdv2ILhFTgpawDC1tYAGqfMPEXw73kcw+DMkTjTktNDkgjhhxc49CHT90wECECDT8UHxQCgMWjBaQMSqKa6okVZUhGA3lPgrL0LOm7tb/efHBYmv9GZ61e3uenvLjQH1soBYxfnXIAAmUQt4W9iKrbjLP3hDm/8H52ffLQjLPd8Ptqw4Cx8EwzDal3/eWxB2M/fOPvk0ZRxs7tptIVVxpfXQWnyQFxtJ3uSJrf0cre7q6bsyJ+333bigbnvHzQkLmeuRQCCx8ZR6IE+eVgWa2lTOpfogW/8oAq4/o2uJ4y3IWKi2Yi+4Q1KNJ7wKOTW6VEACG7CVBBDU59CEvfA+SNnZLo9cyKW9bjWrCt8FIS2eBk2QX6sqATNIAFTjyIIiDu3aKF+Vqvow7s+8Oel4c/pio/1og0R6pZy+ug3eii4iItXdCIl2DA5dQ8uinWZWZ7pAKHzygqx6Tb02iEvtuHUGLrVlBPe1yx6xclBH/O/bYnvFsQiBhr/7mzBANkGwmIBHukwF5TxlQ5QNAZXvGPMIQ/e0RBtksBMk22uqpbenZYMUag0HBwgYuFuqNYxFecpzqTLsEcYFadkWDJ/Fe0E4W0h6p7ja5MRf4estc5eRnUZQWD7/808uexZLFfSMTnPAPpADXnr+k65TF9/9VG7xw4sLUCfId5f5cYEsPQYfQALkY3tO1n3FFwMhxlr2RzqNJVJx5yt2JD1E50y05XoPwlMLiDdStyZUNxCB5ys5EHyuE3lhx1zHtzEZeDf45VgPOC0HIICcI30GoXeJlQplVxvhl4JIc3hf0oGDpzUs4EWJM3wG8YGJJTxu8HB/ASQ6GC/whieiJxAqNnRaZE5Dk3/JZmcEsQhKOBeh1oTaElJEUAVpoHEps3tacwA+FwIhsFZY1HbEx19weGsbgoFgKCvURwFaoF9hsH8kYn0DYXFpyIZuhUXbd32olhCgo013KCs6/zKGsiYQaSB16TcQTpdYE5hg/JWJBPEGSAB+jfgpaeCDB2GGMHAq4rRiBEgQuKSKC4EGKGABN7gY9ReKxrKC4NSCiSWDBXGJB6BUEcQCVugyvDgQT8ABHFAERdCFZ/GFtggvc/Yf/fcDRog/JFiEAWNCwAdVDdR7WnONBHEGyDiODBABlUcZdviM2kJWQBUtK4ZxDBFtciR00GQDImgx8KgQDDCO/MgASIB8dGEX6rgt1IccpChw+EOEhDYtEGCPLjMCc9cyCjkQF8CPFskBDDCLf7EBOTiQssJJm4ZIBkg+hzh66BIC7Tc0DmQxWDgQRXCRFokCDMCMWsGEHvkoJ/+GhrQFh4qHT/fYMg35kzHAkwQBBDAJkyiAAjSJFjcJKvunBbI1ktPEEBYXTYkzAsPYXAvxBShwlEdZBEhwjnMhkE35KFhmWAdxicHWEEH2guTDiQQRBV45lxmJfExwRmUZKDoCiAJRjeQDjqxoMW4pPasoEGgwl4iZjLNIlnnpKB5QiQJBg/hTjJZoMey3bAxxjImJmMvIcnjZmHVCaoezYuYnXhaDA1nZOQshjpuZmCjQmX/BXaBZJ4lnEG+obFfYEJIZA23oOvmYEPvYmol5Bj9Ah/cxmwgTeFkABtQGPERJEAgZAw3ZeFozkQJRkcKJmAxAEKAjm8gpK0HwTOX/5Zf5s3paowIRGTctKRAvmZ1ziQZuEpbf6TH/Vpo/oJZA+X5nJZWqYkIJcABNdQBCOZT6WRBGaZFG4J7j+ATzCTktRp4BU5hSyJ/QtFY/l5Ul+QNcaZFFkAgBsALuiQJf0KCkw3bN1zKUKRBBhokMIZcXWQQaMAM/4AnCGQUkOjqEp6IyB5ggR5oSephe6Qc/kAga0J5zWQQjeqOQw3k9ii6/uXD8laKa6ZV8EABDkAjY6ZVHoKSQU3sDoXfW2ZekyaM/wJpz2QCJUAQNYKUHepESwKV4Y3EzRWHrGZlauBDBOZcBoAHjeAFDwKcXSZxwejf16SstpnkMEZ3SE6ZZ/+qVfmqkyQiiFrmdgwo5J3pnzakqGSoQuOk6mwqpRzkEjeqV8FmpkcMFwxee0tkQinpOBVqUiakBQ7CZDGqq7rMFZLpuFGpyW9mVR5oITeCaSWqrgrSia7kQLjqXGhAAm2mjxCpI/5dYZAqkc7kCM5CgnDmsz4pG+ImZCzGlR6kEAfADm7ml25pGEDqCq5mYaLoCfICYb3quYBGJ0sF23ZqbeJqYe7qZgiqvVqEFqMgeYBBt+lOorsOo7JqmiUmp/loVagKV+XGiQxmIuxpaDAGqR4mtiFmqDTsVk4Rm38GcWqmirroQbaqgF1mrHWsTfLk/ZXMgixWtLpOhG4qyF/8poit7EydwAvT6edVBITpXW1wgmXA5EMlqs/zorDmbEmsQsKUITnbFEJxEiuuhnH0pcz+KtC+qrUtrEkQAsj9ANhC7EIEQMlG7H4hKjQEjpVprkebatSdRKFUFaTdXmwXhh3R2IDkqEEFrqOvatuMYr3AbEWgJEV6lEK8FTv1HbNURkgYSbeOpevkKuMjYr4P7EDJwtg2xBuxIiv9BBIWbBm9XHTh3IJkaAx8VZAhLuRh5uRJBHVpQuBk3HppLEP5EAV0gVDw4IapKdAb7qazLARzbsWJABmZgBhIhKjJgt3Q7Hi27gUbSs+yBqy0FAc8pECfbtipLrGwgBmxQEGb/0APiKxHE5rQuFjJRGLaFRLUUQqY1C7g4+6zi2wPISxBjML/fCxGcdAKySxDsWB1gi4tf0rJMcrRtq7TE6gXi6wUFIQbzKwYD0b35mxDRSB61+wMF+bPpVEhjeybBSrlIeq73O74EwQbz6wVj4AUuIL5kwBALErs/ILpdIAKk1b+RUkhgyySjirRv+6wj3AMGMb9CLL5jwBDQuyOkyIMwMrdnQrmC24RfcAZHEAUM8JJFIAUV0b1k8MAFocBDvMAMYYpRYr5RV0h1orFIa7k6iMb8CAQQIQZe4MVD3ML2+8Xi6wIM8YRH0rJifCTsKyTZq6AM24SBzI9GwLUJYcJ2/9wDRUwQW7zIDDG6eAK2emwk08gk1Gqzw5uCUuCrXnnFDrHIPcDA3SsGYxC+iwzBiFtIpetl1VcnGCuc26uDErCZKNDDCSHHorzL4qvKCrFMq8xGjosmH6yg8ftgZODFExwRxUyriFwQP8zLu9zI/VRI9MrKdbLDrYnAFSUGpkzHA+HAvTwRZiqcEoDFCfHI0rzL9VtN66sQ/zspgYKyIcxVctzA80vND/G+2YkCF5AQ4rzOoszAC1HJO/K8JOIBZnaGdMLG5XpZPxzE4ou8pTwG4JwQDi3LiSzQvMwQjGsoHWwQT9gBCkAAq/bHgOyeRtBaP+zLArHLJqu1gyzRHP+9yMvsynCXEALsA6ZFXR5GJ18QBZ78lU2gxgF0BuhsEQF90T+gy0N80wTRyW2rEE5d01wcRoXExAXRgMixAOsVOBcS0mjyBc08jkZwBJu8PUH9BAzgyU/wzAvRvSksx/r8A9E8xC5dEBntnmk9EKhs1XPswmZMwRdSOcghYISVw1uCBsdYBEUNReDKj6D8EAMNzaLM1ARR1ihr1ANx14DNyEYMIw/QNxeSxLbScRmG2vTiumtxBIjpxg5R1WBMEAH9xXUNq20L2wdR2589ymEMIwvg1SRywQJhTT6gAJRWHWD9HzbM2lMh1Yh5yA3x119cvCnMywR9EOVss02w0b3/LcR5TCLKkgLcNm+p9B8esDvjgdj/gdLOfRS1bMucbdnfPdsH8QWAO9MFUd/zG8nekgK6k9zHtkf/IT/+4dPxccnvjRSajZjcbBC83dsKAb9Uzd89kNcGkbjxAdYtsACJTXP+AQA7Ux0e0DA0lrcLThXanJgS0NcCocj8jeEDkadIW+H8jdkGcSG6wzbzsyDnN0Y6M13pBUEgoDYho9gpPhT8nJ36TRAWfuEJEdmbnRCePb8FsAM6EEE3YAA1UABDfNsGQVgd0OMwkN4CHh/N/QP+0eFPMwCXdicAoNoAkuRTQeMKauP1DeYCYcAoi8u0vcgKcANdLsQIMAEIMMTZ/z1aCyLiTOPh7Q3PJiPn5LEAJ07nUcHnfJ0Q1N3b7WwQ242yDx7OdowAM3Do65zoF7Ygji4fHPcfZKx/8UEAZ84wJm1Ilp4Un66g823XFo7qUZ3fCmHHBjABNe3R/6Es/vEAC10dLetBCn14HUDa+XXrSFHI7qnbEP7kEy6cK9AAoPrEBuHUCHADXs7RMk4QjXUyaEMDEQMCC1Dr7ajT4zEAzrImBEztOZHr7hnqAhHhn60Q8f2iDXAByzoEMzAEAeDQeC6+O7ADVn3uA1HB8qEAFD8DBNDml9bqNwfiyNECs24k6YvvOYHfbdvkA/HkEM/GywpBVjoDTbDXyJjUBv9x1wtA7Itc6DXw5QwRMulNA9JeHcpe6b+c0yJPFIBbBAvf2zi+5xbZ7e1prTCPjP+MEOosvqU+xAhgADcwAwtgAFc/v52OELgz5t5S79VBr0p8YEVfFHaOskn/2Xr+A649lzNg7ePI7z/A2wuQ80JcAAhQ7j2gAzZv33IVH+1FIgM2HqR4xDCS5mtvE1HfmjJP3/Xt6wOh7+O4r3M5y/stxDtgALzM5UMc3uOxAD9/0AqRwVP3+EKB6e459bu9ywUwATVQ+zVg6oi+7V75A8xKlwqxwvMb6LxcA6AvxFC91X6j3l8i1gRh0DCi4KwvEyuenXjv7+I7AVtu+zuAKw7/P/oJEcvIiALLmphJrwN8v8gToAN4vRCv5QGnLyUcv0P3Hv0xgfkanRCLjOW4b+X7DxA9erD5UdCgQQYcFC5kCGQGQ4gL0RykOEbgRQQ3EFzk2KOAAQMdyVAk+QPGSZQpVa5ESaGkwTAsZc488dLmTZw5de7k2dPnT6BBhQ4lWtToUaRJgUZk2nQhg5suOvbIuHHq1R5ibDZxysHIjBVdOZyxSWbqhBsTCnREoMPAWo5jcsqYWVclTrt5YchQ2tfvX8CBBQ8mXNgw0SJiFXO46WWqgRpYscp9CUTsjAZigdgUcxXBjhs7aoxekPaql5wn9NpNc5Pu6pmHZc+mXdv2/23cuX8kFFukAZwgASxD/GLTIkcEM+BK7ki55BmxQzSIbXJTcoEJo2uoxeoiZxfYM63cJBJe5hXd6dWvZ9/e/V+uERtc0BBgyIwhAf4ACQuR7EuzOKohJOamQu2lL8QKIAixoLKpQAgFyqkK81jq4ibwKlRpvPc69PBDEEOsbbiF4JghgB/gaAAzsY7grKMddriqAARq2MEAqy66Saz6emsswgK1uikNDVUS4SYKi0TpQhGbdPJJKKN8CTqmUOCDgwCm6yoK6zgyQMaObpjhyxp0iIyjm3hr6oJEFLvpOCCxEtKmNZREqSabiLQThiOl9PNPQAO1DY2ulECxwagEJP9QstE6mpOkJ7paMbGu/ispwDivcs4mCvaEAa898RR0VFJLNTUoHgO40ikJfsRohgInWFSgkV6KQkEjWnwx09NS83SNmzrd81RiizWWWAm6cshN48KcgDkEZu1hU4ouWEwsLl9ig9decRLB09ZsUm1PYI8191x0Q8zVqa8odUqKsjoqk7kCYOXowJKkuLYrI7rktqPvPMXgJi3ATfdghBO+7dauWKx0Vy/BnKqABZ69d8d9m2rVJsf+5YigIT1l8iUMPLXFgggEEMABJBR2+WWYizoiOjiwtWnbqW7kTqACyrQYYJuSzZipm8zwmKNHS7rCU1FL0hO2JYTIIIMkTHD/4GqsHRAgZq679npKBRnsqroHZ9xBhxnSDm25jkAuSc2hGYL3JTiPprYkT/myKaa6hJA6iSSyFlxwJr42/PCYU0WU46MvSvoghuNmyFKSOmu8BzPm8hTUk6KeuurBQxcdcdJLRxeFri4YQiwU3rx8WptmlpyhbEvCuXF8xfU0jJemsKAQwEUXfngHpjD9eORJhVu+h8S6CVO7baJydoWe8LfxgPdszY0pIkBCACaIF594KJI3/3wo42uqCIedopwiy3HHmHoOHHyp48bdfinJCv2m2urxBXB8EUBfAQ3Yocg1JRHW6oqLtPW6HtwEdfRjjE2MdrnHUeRpdfHc/wT4/8EPluCAIyRhbqa3psxs6XpHSxMFOVAcur2uVnRaSQeDB0Ic4nBrJeRhDwujLwr2i3EY3IoL33eQ+EUPJ/4DHABz+MQn+lCKU/SLCzf2kgs2LoMFIRH1NvOSJHosdz94g+9StjIophGEGxBABCIwhTdQUY5zJIrQ6Oe6y93NICecHdle8jo8dK8E4FNjIQMogBJEAApqoGMjHSmU5UluImB83RgPQigK2q8k+IvQIOwgiDoIoAyGJOXw2OhGOD5Slav8SQJnd0SD3O5oljyIC4vgKqzgwQ51uAMhS/lLwSFSkYxkZTGNyRPZ0e+Lf3xdCymIxx54EpSiBGY1r3bKN//G8Zjb5GZO+Cg5P27ydfqjSKQoCEs1dK+X4bMmMIW5yG7GU544SVAmi/a6Lf7AlZI7AiC6l7INtBOY2EzlPA160JfYEppHmyFJGDg0JQxSAAEV6C/fSUyEZlSjFIlk3G4Sxn/psSBALJQSVLYBdlbUkCqLgAUKulGYxrQg5qQfLAsCUm7R0iARiehJVUpKJghzChiVaVGLus+4XWCF//LOS25h0omm9KdpZKlLtWlUrGb1odSrnTgvZxA1QCECg5xqIYOayKFmVa1rNQhJqSfE+3nMk3UIJUXLCsWqvpSte2WrCzVJkroxBw+E4CUa7/rEs76RqHxlLF/dRb2PXiX8Ers8xEQPi9c2WrWxm+VsQTo6NBiWpDN2IGwvL4tYoS62s6ttLFKHRjnuec+yp8XhBhLpUtbmVrc/6KLkSoCCsRqWtgIMKhLe6IbdJne33yyURFE63DXe1njKpa5yMdmUEgxyA3aF7viKe9zqhle8C+lpVLsrQNu2dLriZW91pyDW2Z5XfN+dAnLbe1/qqiG+8jWldPH7X/a+gb+ho699AXzg9g74netFcIPxK9yystG49XVwhRtcgp8u2MIbtnAEBiqACRuYwyOuMBTUqGESp5jEavighMGrYhjDeHgojnGNa0xRF1PYxjvmcTp5/GMgB1nIQyZykY1c44AAACH5BAUGAHkALFoBgQBqAuQAAAj/AH8IHEiwoMGDCBMqXMiwocOHECNKnEixosWLGDNq3Mixo8ePIEOKHEmypMmTKFOqXMmypcuXMGPKnEmzps2bOHPq3MmzpoUNFnoKHUq0qNGjSJN63ODAgYApSqNKnUq1qtWrGC003foUq9evYMOKHbuS6datJdyQXcu2rdu3YSOcnesgLdy7ePPq3bvyDRO6c5lEeMO3sOHDiBMXlAuYrmDCiiNLnkx5qt/GjYFW3sy5s2eYasxiBqz5s+nTqFNbjPB3NOCuqmPLnq36SqHWrufCps27t2/DImAsKZQbsN3fyJMrBxsGhnMfQogXn3t8ufXr2IUGdw7DBwwZJqaf/32cvbz58y3TcF/v3FAZ8VvJo59Pv77GE+zzGwoP30Fp+wAGKOBB6uWXnw8Z4CbefwM26OB5+Bl4IAUZ8Affbg9mqKFvVUjooXAJ9ucUVBuWaCJqFHzooQ8UJCFiXWqdKOOMkXWooopLuChidTT26ONba6R4440y6AiffD8mqeRXXQzpZBVTCCAikktWaeVRQTp5IwUDTSHagkFdKeaYOzWppYpVFPSTiAyS6eabLGV5pocyIMSaiBjCqeeeIW03p4RpJPTGHApOlyefiCZKUXN/SnjCQlToIceLPCpq6aUK+dkoe4EmtEUMoNIx6Y4xYmrqqVfc2MECHdxIBKSgxv/KiJT9UXnqrXxG6CEANQAwwI1hKMRFrKDyYCwdtB45GK7MwlmghB4oAAAFKbT6oQgLQUBsscbyQMeX07XZ7LhK6ppfCwRYCwINKgab0LDbxsCDvLHGAW5x4pKr74lWeJiCAg9wt+6HXWQb78ExvCBHocUduu/DDwrJHgXSSgzDwBJSsIZCWSDssaQM5+YwxCTXZyN7NKSb3wwBS1hwQmC84PHMklJaask4z2excwPMQEALK3uoMcczz/zCC3qUYHPOTJdnJncUgKCABzSAgLFzM3iIgUIxF+01D3okK56tTZfNm5zOPUDAtNx1sLYHMHiQtYFcKoSF13iD+ojY05H/bfbfqD0NAwUAdOCDd+u5nUILc+eXZkJB5I03BAJ5yWaYgGduGtrcIZ4fBQMsoADdC90tedFcELRmf/lq7rpimjpZtYGdIhT56TNTbtCd/Y38+u96MTrnACDk96hCVOA+8xYIvcH7hSQCL71esTtJfH61H/Sp8ghTsRARRsJX6fTkk5VqoykAwN7xCSXP/cHMJ6QedNL1N375+GNl7pkg/LqeuwjZ3rYOgIMZGHAGJPiA15ywkAh5p0hTWlb+JmiVZ/2JAuziDrYUoi1ijQAHODhArD4QAhwkoGhBUIgFueOeCEKGgjBMyv425RwAHgResRqBDU4YLwiwgIcHw8JC/3a2nv1cLoZILEq/aMgeLRgsVhDAAQtmRoIQICyFCTlZxkLEOswl8Ys4IeKmhpaQjhHrADOowMx02EFiZWGIN2IRF6EHxjrSRItMhMHLENI1YuUAiB5LgAiJ9QIwKAQDWvLBcELmGt/Z8ZElEWOjyIgQMxJrBgr0mszcqBDOOWk4S4OkKE2CyDxyZ2sw2+QIZ8A9CBgyIYI7E/1COcpaesSTNKxbQkznQVYqL3UJwWUiv2OhsUnQlsjESCyZ+DjbIWwGbcyb7hKiBVO2h2/F8Vsyt8kQYU6ydAgTJO6AiRDhmbJglusiN9fpkGpaEwbZM8jtDvYBHJzOe5l6JyVXB/+f1rGTnebMI/sQ4j6EkQCQRYtfOd+px90xcjSO/Ccyq0fDeBZEgAiDwB+j2b3v6XNjBnHeQzETUYlCMqBMHOhBCuoxCCRghx+IaQhGEC+FEoihzTwIHEZlv5uZ1JYz/E4X0jAJSRrIhgbBaNEqEAISODUEmYyVEBUS1G/aLQZJo+VPRblCImDAhmtwp4o2mBCOvg9UWETICg3kAaOuJ6fyjBXYsJkbbW4VifihgAiqANKDhIGi/xPWWeM11YTIQEUdmEHxVKRSg/BSXt6iq2vsetf8hUELVngIHtdDVoSY9X2FVMhm10M4BXRgsR+yKEGUKtdvHbGyEl1Dxvp6w8H/buuNCjFqtFIAAxrw9kONLQhLD2av18J2nYfNzx4P0kfbJuyVCBmtc9AFNBgMwH8eUu1AWHswhY20MSU9LhhLSVraGsSSzsUtQrw5gKlx57rXglXeQIan6Il3lChdrkGaa9tpImSZgwPBb9+L3aMKFnc1I9V9a2kxXVbSubEi50Fw+QAFVHc9A7CWgTp7kM/iLasKXvAjxQoDuBZkns7170GWuSoCgKBl782ggd812Lm6UMR1fJaDD/JY29rUIAEtLdxWBQC4OQcAMmaPfgsCBg9L7liSHQ1lcUw+IWUWchAGFT4ToqloqQ9qoSvyxZIMNfMWBL22pUI6++lFKk8w/zjBJYgTshyDHxckoDTQMGlD114yO2fJBOGvjwXCTzC5mYL90q5AuPu+LSOECGfyAAAaV16iZdnRP3ieeMJ7aLOtIc4DGe5g03rTP1GaOyYOtCqda2eR1rfT5DPzauPFBVHjrbAIqaqKTj04cGYZ1wV5AxK0CusJcmHV+NyCk6+owkY9gNepHgiKnUvqg5xCaSEu9gSDwEuFLjte6kVIcudEg9Gtp05X7WFMY6rGWzMEDFiNMmamrG3XBYEKhcUh3kKbxU09ALXOUfQPWAuBEMwgB04lgRS/zW+iQfnG9Y4hRyGw6tvCcYzrAbVAhvvBEEaTgCqYWbj5KLNueeteuf/xZ8R/h+Y6g6HHoGr4QaTbKIErVaMJ+KwOBxkvmSOkx/PiQXHVuXLyCXrLrJWwQbz5p1chb1sJyIGTP2CDz478INMm1rwW9uqiA6/lCp0zsVRsEABvCqkF0XcMIGCDqBoUoWtvCMzjRd/e2dfrfxM0AxdN60669UwcNghHCei1D5Cg7wvJ+sd4Kj6f4p1pyt5WWjmK6bIzFO0EUXsMftjKhtiaZtju6eP/dmxQFRYMWVi1nQkShr9rCdAEMSsJeH661V+Uezau1TFHnzPUv6DaL9fyQgB7QVkPpOUxSKDyKr/S980LWRDnvb2xYHuBoJSGsBeIoEGVACvirvrbhXD/I1DuGpVLH3jEnxMlD4L8GKggB7hjvuDpXOhwtfn80lsrDaOt/YoTK4SnU2219WsCoWmGcnf49zq6pn6+hjAqgEl5A2yeRWdp5Wp2l4C/o3+bwn8/oHgDNAMh8G0xIIAGoXlnJYHCRmwYWDYLeCbotkt4Y3gz0H0hkABwd3X75X+gRYI/4Aah13graDabpVd89VdaYnOnw1QhEAIH4HbPxRDtxz04SBDAIG+NQW9ByCwSo1dXxnrp5xwa9wOfJ4XvpoPc43MG0QQcMAdWCBhYmIWY0iEeoAVXsBBGmF0KwWhnCF1lhDAfcABLeAA05TVTOBBfgAIcwAEoMAfkNxrm/weHmGIFmGdYjiJfEKZ0WNdDJUSDCVBAtNddfHgQUZCIpIgCSNCImPGIkFgyJBZYnkJnZMdj26JRLKAtqlQBLEACToaJBYEGiEiKpFgEJfBdr4GAq8g0+hd4BSGCksOLJzaLJhRI8HcwsVgQTwCM2JiIw9h1x1g2RDSJAmGCjdYQYhcrBzCNHgOAiJcQaJCN7iiMKtiNEANp6+FEHERn4Md326KOHnMAVbct8kcQ1+iOBPmDhiKPTKNF63dedBaQBMFx0OQ1IdBusZKPZ0CQGMkBRdCGZ2GMCKkv5pR9P7B9Z5WPAxcvTcU9DikQDJCRGcmGDfORTJNcC3lmdCaBzf+3LTXIPRbpki65iKjoAB4pk+TiTqhEchTIECa4hMvHEC3pkz95io1RAkSZM+qxY451kw3xWe+nPDw4EEcAlWJ5BgboAI5XlftCARzogWf4lQMhjjGAA4MYgQxRBGLpkwwgEBZYF2iZM/YIg1lWiANBkqByAIcnOW75A2F5ly55BgSRgmbZl6+TdVmwBWPoMWjIkFQEdwiDkwTxBXbJmBiZlwbhBvcnmWbDbYR0fLgjmP1XND5EAhSJMJlJEKOIjUYgmqSIBqhJQfcGKuoVhdTYEMJ5RjmAA05VQBzlmoeIjUUQAAHQAKL5BL0ZQ1uwdyNphgjjjATBlggzAjE1l7H/UpsDcZvZ2ABD8ANPCZW8WZ1f1HJzByrVWBDxSYYK4YsYiQIXgAM/sAI+2QTu+UVBUHFCFATlSCzcKW2wyBADmZFDMAQz8AOekJ9fEKBJ1GP8dnRyR2cJ+gPt6JIXkAhF4Ac/kAgaEJrYGAUWikSUORAwZ5J6qDzzORANipFDoAGJyAcNEABBkI0oUKErCkM9Nk2stZIbx6ELIQU+GaIoipFAEKQxVHoRFmrxkpgneWlO6ZM36pNFAKVI5Hsx4GiqKVWeh48LcZEgOgRQeQRemkQvZ2djaqVw2ZQLsZ4EWQSJcAFc2qbIFAQdKhDMmDf5qKcuqQFq6pOOyaeF0YUA/zKnuIOdCdGk75ineKmohdF6iBAgTZaUCrGYGakBAQCViWqpenFYjEofxXk6nkkQkpqNeCqdLkmapJoX7iSS2EGY3JOY5omRoMqeszoVVcCBCbFEMKCM5tFytcY9qyoQzZmRr+qT1PmrPWF8AqEeRECtfiUxYXgdPTZVXBCoMReKBrGrGJmbPtme0roTIgCOsjU4degQ4+YcAWKgsQJd4BoDzPmLupmN0ZquOtEhArceR6kQrQgD2Foelplvp0OeAlGj+1qKQOqvOHEFKSKS5nIC2Eqs6yFw9TFx2umaH/qwKSqxJBEG4LgQyfWXB0GPUJOp2WogwjofYDems8igIv+LjT9KsiMRJKfaEGKlcQCmsmlQBV0Qr+thq+ihd6y5LR2qpDcLjCqqsyORIiJwsAShsVh5tRlzAq4HA07XIC2HRZs6dln6tInYpVLbEF7gBT0wBhIRITLwrgvhSc0mUA4iaMG5jgiBpmbLAWyatgLBBmNgBl5gEGzbA4UbEZoysLmWH3J7ENbkIJE3nq+UdUZqpzeLtoD7A2LQA54rBgVxuIkLEbF0rbBkID1LEF2rIlZrHmCKr9LWY4Pat4l4AZs7EJ7bA6BLEGOQuwIhBmIwBm67EBrrHBSgWhposabEsfPxcmQ3pkbaqg8rq7ebu8M7EGSQu9r7uQtxPso1tF3/QAQLaKwCUbB/ErMPwm356KlmO6p9iQZnAARRgK4VcbhmUBCdu725u7sKYUpAe057Ir37Sr1EGQWYiwJ/+xBsIAZkMAZrm7ujG7j6a70MsbofUrdM9LVuErJmKwV9SajuaAQRyxDZO8E9YBAm3AP320CmRK3eS0Mv+CYS0Lf9SpT4iZFF4L4Kkb8TzAaha8IRjBDmOycBa0p7ooZmS78yOcM+GbULwQYpbAYOfLgpfMILQV77pxBG2ygnuyROe7M1XG8N7AXXKxHkmpESoMQHUcVsrL0MoYFnorx5xLxKIsBimbOHtsA+TBBm4LsTwbd3nMAIQcVtnML8u1B5pMGW/5dHjEsmDiuaToxjPEwGBdG7njsRzSqaIpwQfVzIVUzJC2FKMWwQNPd6ewLCuonHbkbBBMHD/Au8e6wQ5rqvtosQluzJJlzG4mbE8qMikwZjBrKtSyKykUxloou/EEzIoJwQQHCzxdzKuJzCQbyypsSuKrI25iYho+wms8yYmgtJ8DvCFHHMBZHCulwQX/ywYQzN0TzB07zITFTEEvJshFNg+cEn7HuXgpxEF2DATKyIOqzAwUvFBuECQKwQdiyWBFzO7TzBDFHKTiLHBnI9FLAARjZjcPIFuvnNSSQF+jqyD0EGhKy9sSwQIw3BCG22CmHQDb29JV1qTKSyBkF8IP9gODDQAgDHKXzyz1BZBLX8RV/A09nIAOKcEDysv4f8A7esvwqBufta1ANx0g2d1JCrIgNw0cGsEGZHATNw0f3jMnxyBgmdiBIABB5sR4/so2e9EEe9vZTMwA7M0j2cEEh8swE9EEvd0j2wzAnhVi2wADk9MQpRvNzRAgrgOR5AAGIk03ByBNJrBECgxl+Eyi75pAyh19tL1eVptvtMECWM2W3LEAu4OCrjIRjMHr7CHtdjPIryBVGAiChgBEcA1WB0w2K5yQoh1e3M1wUByA/7zAPR1i39zgWRfodNAwtgVI9rEBKyAMDsHKblOcZ7KV9w15Ak1D291geh29F8zgP/wcEPawQJAcWgjbgMYXYw8ABflj4ekroDQURqsx5UQzwWfc+3WxhnfJfaXcnlbd4JYbYLTRBsjAA1UOA1oAAF4NALAccZZrw/A9YJMUPtNQC8ckAu5mKOe9974duiadkH8dmY7QIKgd26mdsmjAALoAMGXgMGMAM6oL8vbRAvzB4KIDHILUbk+wOt6AMKoAD90wE0AGMPsAAXFnAanheZvK8AihDC3dJNbba0/QNSPQE3MAETjABIzRAZk83Owd6sfbqkNQMU4B3S7RyrYjFIe+Rg4dSiGeC429+aLRD5LZrWrdT6WwBVjsveXRBi1AH2TAEE4GcwcNow0AFcbiAA//BlzsHYar4WH72vHM3Q5R3nP9DMT+vhBiHcLN7doo3oz91bip0f1BpQqf0hGJRxjQ4XbC6aJl7ee/4DHJ6NK9AAcACqoQrSByHcOqAA0UzcBLFMPrAAcUMDA5ACILAABjRg3CHPzrEAgm7qqf4WdS2y+827/b3CB6HRwFgEDXABtj4DQ8CjfwAEsAqMbi4Q21sAM9DOIn7F52JAPn5dQR43M0BmHDhuoNMo0e4Wc86YP20QIK7Xvv4DzsmjF7AHHMCjLikBCrG9KD7BBYAAE8DiVu7GC54fheMhA0AASkZVprTc+x4WsQ7JRt3fVowQq56IveqSre65CPDi27sDN/9gAAe+AwaQ2XaYHwSA1fmhAAWmyAWB3lri3iGPFemszuNt8rKckUCQCOeaEEuNADOQ4CmMADeA86G8HvH9IVUjMdtMEBA9JGle9FMB4A0/4AiQ9lSf5QjR7xzQADMw1nWe1zfA6yms7msf2iz8XoquJYTeKDlO9lVB4qyeENxdAzewAAaw+DegAwaQ97qbEPmcjTNQ7gQJ3L8b8zvAxjOA5bmL7QnBsjBgWn9izXYr+GKR8ncZ5Z2c7guwAJ6fuwSuv68+8qQ4BJSdjUt+EOSdu3ge+3e+ABXvuQMvEELvJAJnwRmD+mLh9mMJ9RO8AwuAy76u7RgZADiakef+A/r/OwE6APy+r/hMvRBhfyMSTUPMHxaTr5uYjszpPvXUrxCFeus43PK5S+UGEPsF4P2bDxA9BA5k88PgQYQ/0sBg2NDhQ4gNtSRMKCLiRYxpKG7k2NHjR5AhRY4kWdLkSZQpVa5k2dLlS5gqz3CgWdOmzRUNNMC5ySFKRzEDB+7YIdToUYEeGfS0CWcI05sevSDtMcHADKwzDCCgKgYkRrAPT3jsEtYsDCsx1a5l29btW7hx5c6d+4VpkQZwNAQYMmNIgCB/ejLwePSGAqqJC3J8ApVmgxmOa0rpOCbxZaNkQFI4C5aCRyudwXahW9r0adSpVa9mbRLFzUQzAgTYG0Ay/wcJUoUWmFGAagEEEyYY9coxiuQiM4zcPtORDGboPcaAPCEao8cr1i+KaN3d+3fw4cV3X+oYSOTbugcimHHUKlYDC25k7njh9gwgt39yDBr9sheQtNAuois8GhCiscZTcEEGG3TwwcYcM2KGIm6jjCPLhJqBq90Q8K0H3oyajqOZJKPttiY6YsO//0Aq60CH0uqIMxgbevBGHHPUcceXjpNshgaYc86oBWrAbEOhAOwoPdskI6wjFi8DaaEaGSKto+qqhGENHrv08kswb7RPsiHGdGy/jfobagHMtkrSo9ccY2A5yVBQL8qjFusoOy2560hALTUKc1BCCzU0LiluO/9RsicK2w3JxHYYTiilbrOUA4/MwBOp4gzUMkGOMNAShioONfVUVFMV6ba9bnuSI/du4PAoBBaYVSA9KWriUiEx3PQozT6SYVSPqKzySlWTVXbZQSt07IImHbOzo6mMquGGHT4UqIAabD2qU4p85BWqC4D6VUTqRuWSozBGNWSKCJAQgAkH3mD2XnzzBa88qBpIxFKPMjSqgB20MuBgHWrQVqgRNypxXKbQpEjNc3tQkqxRBeVIuyWEyCCDJJJwYGSSR55CX5RTVjkucaFCT7LmfE0MAZpvPaphihKFmKlGoaxYIBdAElXLUjsaFiMhPA65ZKabjmBlqKOWOqX8JEv/JEjJjjD3Z4s92pmpVzeq9ucpR0V2IyIaSvrjJExo+m24n556brrrRuhhqAKo+kwVue4h6I6c/dqmOysGd6M1RiViIzfgLaRtuCOX3AEB7Lb88pXtkiwIDW4zwlGuKx3cpi8q8/vwjUaV4YcpLGijBAFIpndy2t+uHHPcc1/2Njh+qESy3Kg9vaNdR68p5o2e4xpnjrK0bu2Q3a59+ul1t/76Q/kF20zHCj8X9YNaHl1r/vxmHu2wOmZbeurbb98N7OOXn0c6jecADdOX7wjv0SVOaEWuXawjL1Ib20TmPgQm0AEnm18DHbgg8Q0OeRPzmxk6ggb70eRzPgudR9Rg/wuQQc4B7FNgCakntwemUIWs4V7/tvYzAVIkgxwIG0XGVjGENC4CERDABkz4Q/cxQQAliAAU1LBCJCbxNPwbXIo4SLaOSGCGmarYIOwgiNfFDohbrN0GiGiBKdhLiWMkI11mWMOEuMBvorNf6WQWHTwQog53mBcX7Ri5DQgACRGYAvzK+EdAykVwoyuC934FPoNE8GsTTAjFhBIJO9ThED28YyWZJkQiGjGQm+RkXLQ3uoD5LVgb2ZvxgGAuKwpijmWwZCtHNsQ2gLGTs6TlW4pnP0YiRHk/O99BmPg1/6kBChGA3excecc87rCPtWRmM9miyJ2Vq3wB7IjmjKeEOf9EoA2UPOYdMcnHIzpTnOOMyS935j+EABCGXhuXEkoAuw0Ys5tcHGIEZElOfObzJRjM4AZhtcaOfNIm7hQAN+fJxWTy0Y/6ZGhDWXJGQ24qVwmhE0F7KM+DmvCbUwinQz36UZVIMYOh5Nrh3tA6HmI0oyWE5T1B+lKYoqR+xsPfGys2imHCbqVbLKgyFxpToAaVJNCEWC4P4kjoQFKSBt2pAoW4R44KVapTLckRZnhKjqgTKamsgwBY2VQT1hMKDKRqWc0aEnNCDJ0IEYod5EhHsIZVAMoExFnteteQQJQiOpykD+OawKeCE6+DJexH4mS8IpzUAjzU4l8RCMuxFlbBspMN6NfeWVC/OtZ9PeWjGCn7WdAiJEKOsWhmNUu9wEY1tKtlbfgGqgTMqvS0kxMrWVt729a2roemnS3tegpGz+JWuKGNVx1720U9KnS4yxUub4/LtNoyV7rMbexxfxvG6WZ3uhHQbB6h+lPthle63F1pdMV73vNOwZXXDS563SteN2zRu8p9b33t+wMEflOT9+Uvf6v7Ni/aE7v9JTCBS1Cy+S6zwAtm8CKK2FEGR1jCE6ZwhS18YQxnWMMbXm1AAAAh+QQFBgB4ACxQAYQAegLdAAAI/wB/CBxIsKDBgwgTKlzIsKHDhxAjSpxIsaLFixgzatzIsaPHjyBDihxJsqTJkyhTqlzJsqXLlzBjypxJs6bNmzhz6tzJs+dJJAKm+BxKtKjRo0iTKiX5xoHToEujSp1KtarVqyCRON0KFavXr2DDih0rs+nWsyXckF3Ltq3bt3C1np2bFq7du3jz6q1pdq7funsDCx5MuLBDuX4TAzbMuLHjx2H7Jp68GLLly5gz30Q8uXNlzaBDix698U0EJp1TM4nwhrTr17BjG3xzx0Tqzqtby97Nu7djCksy2L6dOLfv48iTt60Co/mSJMQnG1dOvbp1pRSaa38evTjr6+DDi/+nyVy7+eDd/U4fz769e5DZzcvnnv7sBgvv8+vfD7G8/P/o1bfVffwVaGCB8f2nIH0COkDggRBGeJ1/ClYoBHQNOoifhBx2uFuCFYZ4YYYaemjiiZpRGOKKI2b4IIowxjgYiCvW2GKDXcmo447L1eijeWlMIQCJOfJo5JFW0fhjhScMJCSRQiEp5ZRHdbHkj2kUZMEGUFLp5Zc4raHklfI1edCWXYKp5posWUnmilkmJAGXGRbJ5p14diTmmyGamdALPMRBZ4Of5WnooRG5yaeCcSLERQyQBjqogIUiaumlBO25YgcLdOCjnwhBAGmkkpJYKaao5qlohSksoMAAPl7/odCjo0Yagx5yoJbhqan26qWmClIAAgEPDADriiIsJGqttvKAq66EquXrtF+uKt8DBACQXQot1BjGrMyGC+mzpkpL7bk8AitfBwYcCwMINCCrrLj0kpvhd+jmC6O12rUar3bwrvhtQrTSW2+uGa6n78IQqtucsArQGHCFySq0rMEG2yugwgx3nB+/2C7wr3kTKziwoxinPG4JJHLs8cvghUEju8YuUDIMCowsX8UJXayyuDwErQfLCeML89HViSBfqw88PMACAHjQ3AwhnnxQwT/TGzQPXJxCdIMuIy12bGHIB4ACUptHAQAzRE21glooBMYLWafMAxUDufH1xhuO/+03bEov6QEAN7wtHwVrKJRF3SpvUZDeJL749+Salf2mB4ab14XcdDNuMN4HQe5i35SX/ljgb2b+cOIJLe65wY4nlAeGDUpu+u2CWf4mBQv8t3lCc79OL+gIBZLdjQLajvvydqFOJg0gHM46Qq4zC8EHIWR/gM+wK7Qq8vUpz/z4Y+n+JvTy/Y5Q8LVCkMAMCWQfQgI5fJAy8Qc5DAP46dlJ/v9ecR6ZKNAt7SBOccwagQ1IUAFmfYAEIcBY7BDCL+3wrzv+A6AGo2K+RWmOc7WqgA0SYLAEkFBc+DOI/uRzwehkcIMwLIoAPQiDA7aOWQkgQcpwYL9wTfAgFVSQEP+Gg6MoxfCIQ+kgDWFQBRCOCgI2GEHKDoCDcKWwICsUEREF9EIkenEmRFii2hZSPUgdIAc/O4APvbco4aTpi3CUSRrEaJ4mJiQInYtU/ISHBYVk8UdDLFccB+mSE9DxYQvBQrggKLwgsFGMbtyVuQhJSZLM8ZBMVEgQxLVHz/UxIX980x0mVR9eVfKUGDHkISmQSHEdgAWvc2RCgsgnVv7gNIJEpS4zcslD2hEhmxQXBGbQwLp9EiGhJNMvTQMtSk1yl9CEiCrpaMuEKJJeJmScLBEyQw9WcyDMzGU0x7mQXorRB1bQJMYggAM1/uyYB1EiDX9ZkHDeSzfkzGdBpin/RlAd5JoGgwAJElBMjG3zIN1c1DcPorH6hE2fuzSnGBt1kGCq7Iw4IAEJcEBMZsHTIPL0ID0NwgVF3AphYDMaRKHJT7W1tEb+NAhAfzaCD3xAiuE6qEESap6m+WihBvEZrlqm0pVWUqI11IKsfhAGnsqHogaxqPA8qpCQmodt7grRSAuCtVHRQQ5ExadRCTlNGWDAagNZQxfGpJ2YFmSmU4XUC3RaEKd6QAEASEFWgzWveu3NoUUdKxLnSIQqTA+UL9UOVAuyhbiGKwtVXRENFjAAHxirRlslSFeZFbSvtox0gj0iWhmiorYuhAqOrdULwKAQnj6tgADQ2X+AWhDu/3GWBzFw1pBGF1p9hnSxBGlsakcF2YSEdG0K8Om7ZCufzA5kswbrLFh529txyuA/RDjtcOXK2oR0E1sgANHN5CODvmYNtzGgw25rB9rqVhID/xltcLcLqeIiRJ6c2utyQwTc5061s+tNXnvdG8cr7Ey7211ta//DNspKjLnNcStBbFu3rak3cgMmsBdBJN+BCHe79j2IRO+KNug5WDsLSNt/+isQ6FY4t0FrRIDDZ0QNf1EL2uEZQlCb4O4ihJ+Trax2aAAAAngKBqozLfDy6FjcOvJJdaqxjWNoBe10WCAfHm6IDSLRDsjWBzAYnJGT3BwW/6CMTYYnlIs4ZSRmR//HB+HxcBWckMSGaHBklrBA2LddukKBlP2TcpvJp7Qr/yDLqd1yQZD6IzKbGc2O/ShB0BTlQQOwCnA2iJxTS+cfLyrJev4Bn4dLVy0BGoOCtnTp1mBoRL+AC04QHhcUwmgfPUABK0YgfSVtkC2Uqk7PVLUGucDk4gahD4yDwELsXCP0mSfUox6VCkKg0QQcAKcpK3VBUItbQYlT2BoEQxboRmcwmLRus05IrW0NgKfqulYfwAEOEqCCD7xygQUVF68ZW6ugeVuS4IahuO0L6XUum4ZgVvL6mByDA9jAne1LQBQNpm2CbDq3uUVptAJ+xGhT4eK1SjdC1s2nRztwBj3/5GQV9c0QRDOroaUMNseZB2lHbgHkylYIs9+U3SUzi5EYw0EEc8oQkIcL5ukx5cz/Fu1jwjUGIhcxJmFgaDSPYAYUrpXDw7Xv+WYN6d1BgliXXrqa7zlcOU/IdQ+ZaYJEOwSwfF2nE2J0jIGdOA8l+9Gibd+nR90gpaWhoZ8OdM8putdTvftt8q73jm3BZ+VG+0LYyqe2D0Sqoyp83ea+Y8cOtWhjbzzMuMDjEN885AoJvAcHLy7NZ+3w/B6uZ0Ev+rFtwQk+9jBq044Qyr/J8gLB/Kjo5znOx5m+MXjFX9PD+NojbQs/BPzUWS+uCswA2z+DvWaR/0nRpdT5MfQ9/5mA/wPh1yqHm899qJB/UO8LGPyXnr5Cnt6+gb6eIS7mY+iW3x3xwZ9y4ncl5Gd+4RIC7VRMIwBxo2J8QcV+CeEGM5Ye/vd/YqN6i0J9KlMBEjcDM4BvzKJ9/rVrC2EKShCB/ZdhFAgzY1JYVrBzB3ZHyMeAteWACsEAHMABSnBq0TGBKbgwKlJYh5UGLtgcGKhl+Fd986NRJLA9KtN1AnEGNxiFJRg5qdaD+hIfQKhuO6c+FYV8EKB+B2FbIWADLHAANvVKJIB94lJxAmGDUSiFOkgcXWSFvlIFWdgQCWVDCBFr9PV3VxMuOZADaggBITADCkhVCgGFb7iIU1hpdP94O1WmIFyIePTFez2DQzaQdQeAcuIigwPhhovIiM1UHwIQeo8oNmsQLIelacjnhyR1ciknLiGARo+1EIoYirhYAqPoQqdoOmGUPgrhcnFlietXKywQdwH1cMziiW2Ii854g7pYH1DQi6WjInp4fH3IEJBmAyqgMiOQbzEAgj9wi8/ojNEoh9RYOh00ibG3XcRoENFmfcLDjD8AiuX4jOfYGdOYjpSzdjW0itvWitoYLh8wA8IjjuR4j+WYj3MhAPxYOorCjl7njgwRbTEwTHIHhgVhjwpZjitgAbu4jw/5Nwb2jwpRd7I2kOKCA2qoMgjZkTA5Cz9gTw7gkCMJgDD/IJEe5oUVyXDDd0JZQ48cCZO4yAAEEU4ieZN+owXXyIrZSEYGI0ItaTAvSZT3eAYGQQoRoJSUYwU6iWVWNFVXBI8+qXU2EIsBxRASYJXlaJRcST4AaXHM0geHlnUSpJIY43AJgG0fAI5QtxBHEIpBEAANwJYcgJVv+UVBMFMih5Io1JM/o4EcxYFLaD0MUQShWAQakAgBsJYw6ZaJCUenRzwE2D1Q+ZQJEZjOaJQz8AMr0JGIGZpxBH0DQX+fA5kUuRCYWY4NwIH12JayiUrChwXjRi/RdxAFN1WuSBCq+YxKEAA/4Ac/kAgasJuhGJvBSUgXp2Bg8HRjWRCl+Trv/1gQ1umMKzADK8AHfOAHAZAI5XmDoJmdg+Ry9sWHtXKcMiWQCtGczvicP7CIRoCLUiCflLSd3eVy30kQ4ek540kQ7xmK5/ma9/gEBKoZa7BUoOFyImefo4Kfb6WfqXmP/tmRaFChmXECXwkZXHAxaedxDLGgjJOgA/GgixihCkmhJnoZVhI3pFGcUSdueeShBGGbwiOkAsGfuDiiClmiOcoWcdkQlxRqlyFuBwGkMhp8yHelP0Cjb2ijE9qkbSEDGPoQmkJbuwEGbCgQRPo6RvoDSBqKSnqPTAqmVDGmBmFIGBARv9gc+QGjdaOlXBqFXlqOOEqnU2GHCoFjMCACT/9qEPBlHnYqHmvqOW0KBCIKnSRqqFNxBRQQaooipgzBqe7WHn6aNVf6BShwj4P6jIWqqUqxBmtHa2rjXAIBq77jHnD1ApNqmgkRBQq5AheQqa4qE0TQqAvWHI1akubBowgFN+3Bd4fmmI+pEKhqmM7YqsP6EidAAenUH0CiEAoiA9MTBmnQBYr6H1KqHEAqVwNhkXepEL5qraGIAl+QrRxBBmPgBWMgEYHDrKEKIrT6A2PSqf64ImYKHosZjgORnPTihD9QrfK6iFFgrxTBBmLABgVhBj2wsRLxqYZWqwWbkzpHR/uxTe5KcQsRrxEbhfRKsRKxsT1ABgUxBjArEZH/+DAB+wMz1HMIca40FKnvUXMrynLUmqorG4UT67IR4QUbu68EIQYwi7ECYbFSq27/wagIEXieSkdmJh7DORAcCilpqrJH27JKCxFM2wNeUBBQu7FmkK8wK7MLESxjSq5WwFayKkYpKqlEJ2pctxAQe7QckLQ5egZHEAXYSRE0q7YGAbOO27QMwVYnsK0/kqx0tLcI+7dq2re9Krg3aLbyeQQMYLRIOxEWi69p2wMG4QKPC7Nre3ATBa79xB9oFnmImBCBe7SEm51SQLqLyACQ8BBt27o9ULUCkbqP+7rHukQBG4A1Ul78cXr15WHcM7aeywGgG5xf4JnOiAKJqxDE/7uxYjCz4au6C0FLV5KiQ+gjB7KinEdskOKwubuyuxucT9CRQOAQ5SuzYoC6rBu+xnsQN0tD5OdUS/Kx7IGfQGq9npu9oge3LlARb/qMRlCvC4G85ZvBPTC+ebtEWxu7XjK/EVu/wiYGYjAGHDwQi2u+EtG7VlkEA6oQGqvBNCy3srtEB/sDA+xBeRrC11sEZOe65Cu+ErG91pq/CbHCNFy+TnvDS9TBNIS5MhKggnsEZJe2yisQwyu3FovCDHG/8vq9AzG8Sxy+WexpIIwQdJSuMjLBbAnEV1yzBMEGMOsCyHvGBuHGMEnCY1zGGYzHBrGnNNStvbcpM6Bc4QomX/9QxdCEBmcQBU/AAE9gwRWxwgFcvoA8EC4csU0Avn5cvgyBvkuivisCAGdTI2pCxfIKx6jUBLgIwxBhsSdsBl7wvxtcEBjsuArBvfIan437yQC8EBYogMurICkGAPplHgjcxitrxagUrM+IxA1Bxo9rw8dbvgHsoEfLygeRy8B8y1DsQR+sIDSAa7yjYrn2JWgQsdxMSWjgu7hYwfobvk0sEEr8uClsEENpmDL8za1rzflDTQqxw+aRAinQHC0QPRXSw1/Cy1bpzKfk0M4oATG8ELacvP1LyxqczwXhykdb0QZxz/5cz2q8IpgDYeYRzuaRXACTzCILJpZqmO1MSB7/3ZEoANEJ4c3ATNIEQbZhnBDU7M+ZTBA7NwAKQAC+Z2YV4gG9Y0AEgM4K5yXrbJg4TUjQbJWTrBAi/c1mkBAJaa18rMX+nLwMIcgMZiwu3RyEfBBj0gHtZh4DoNDktSYSfY8zHUfvbK0UnRBkMNaOO9RSILidnBB+rcvnGyIUcAMeQAHEEiKkLB8+AABHZh4TMNkprSYx3ZESAARzSkl1DZODfRBB7c8KIbi+XBA0jACqjQAFEMypFyItQADNUc4hUsAKMgMJ4gE00AEgkGLxpSZfEAXwvIib3dmVVNPWetoDQceFzbEJEagwedcDodM9UAM3sAAGkN0zoAMT0NqO/8vRXBYieaUdyMwkj2QeLUBZAAACHEgAIDAA653OwI3cN1jc0XTVq+zJzQ3enyi4/dy6BYDd3g2zCLAD/7wQqVghC1BANbQAiGxAA/0fKaAA790CsqUADN4cDL0maHC/9k1Ow83POd3c4HwQ9G2tID3Ej7sDBl7GPG0QFfIATa0dCV0hKo3UISLjICLFZysYn22VKU4Q1O3HLy4QPm2tYizWj1sAOvDJQz0QiZUCAJBwLc0oThxmuLYi8E3lbNzjgbHPbJnkP7DVO+3Vv9oAcKABARAAoRjWPxDUOzABTl7WCmJk8uEB7ALVMLDWBgEil2WwOgO9Xg4ZR26Ybt7Xzf8N2ItYBA1wAWoeADMwBAEQBH8ABIW5iKF9EK17AwNexqH8H5jTAR0A3zUwAzZD4bdaZySD0isy6JaR2ZwM1CQewQmx6GuuARfQBEMQBPeo3AOx5E1evgXA2o+bzQVRWgPg3npFAyPD2Htl20N2ga7+GF9tmL7+A8zd3AoB3Wpu1wqBvAhgAK1bAwZQOAaA3fhcTv8BAhl+LQYAIuNMQ1077Xkx1Ssr3QJB4iWuz+V4AUOgkP8NszMA4MTeAwiwANWM4IdzA74H32OUEATNJxtO74Xhud+ewcO+2p3+3Qlx4m/YmwoZ5Cr8uDqAABo88I5b5ASxLlmu5SCi0nzC4xT/Dxc/TpQiLxAzDODlvgM10PMGoAMGsPEqX+hviJ5XKeuOawA1cPImL8Sw2xzl/SZKLUY8O/OEAeZWKeZbXQA30OKP2/Qpb+blmAiX/oxuTs0TwOkZbAAK8Nd0rh0doOc+wucF4bwr0uVW7xZEb5VnT7wL4PU0rOjlGABwcI+Z/suO+/flm/Zg79znDQNUTiaP/cR5TxiwLq+H/7StiwBqX8ZPfo+U3usKcdE9wOQG0PilvwMzgPrFK8x0BO1LZKyV/xbV/vFA8Ac/AOmJEIrX/gOtawCAv8Tb/ox8AAdsXo74/gO5XAATAPQ9XwM7cANBT7z8TRAktyTx7kHzPvts/2HvUagBg5kIHBgAGmDpNJr8rbv6wGzszfiMDfDv96jV5YsAz18DrB+3Ci9GOTzMSwIQVX4MJFjQ4EGECRUuZNjQ4UOIESVOpFjR4kWMGTVu5NgxIweQIeFoaGCEw58fIVWuXOilx8seBWYUgFmzAAIFNSbU7CFGYZOVK1fMCBoUjcIxPJUuVTqmIQyoUaVOpSp1YZqqWbV28djV61ewYcWOJVvW7NmIEoqGbBIAxdqQUpDWRDCTZ40ZCwzU2HGDJxmFUeCCnFFkMIczCsUwZbzUS8MTWiVPvaJwzWTMMIig5dzZ82fQoUWP1shg8NDDiOfWnIGgsUyeThNeOBygwf9hIIob74b5mCGRzJPTLAwu+QRp5MmVL2fe3PlAwYMLH46iu6aBnY1b1/SN8MzhH7QHV1fI23zDLsW3Loysvupz+PHlz6dfnyCQw0NuD25iHeYEA3a7wbXeFhoMBQZMG4yBhVwwbzc2GMLAvaq0WAg4Cqdawz4OO/TwQxAz+m6wAOA4jMHybNqOMex4Wuit1AaToKUHG/PpqgynOk6h9HKMargQgxRySCLpQ+MwDTQ4rIgG71qApqVqGJCnCBNSMEa4FkqqRqYAWygMH6OiYKEqwoRKoCLTVHNNNs1CMoDUaORpBx1qgPKlAhbQgcCabkToCSwHOyqhLbls6ikzYcD/0Uyu2nT0UUgjfUgtuBoYIrVBESqUrh1mMODTBW6wcykvEYou0KISS2gxQ5XqTiEZEq0socvMJMKNKSKIQAAkJPX1V2CHvLIoI4g6TFWEyGgMAWb5XEo2hMRDNajcVm3VVcgSBTIhCoUQIoMMkkjCAXLLdSBYdNNV97lT15phP7iqRYjVawtMaMRpVyIvoXpdZKjHMBtNqL2svAU3CRPMVVhhN9Z1+GGI0Wq3qCHwG08hNvq1N6F8g0IxIQc17qFKhSY000KFMITB4HATXvjll6eIeGaaa9YI37UCUHLBhUR+6cWOVZpRIZdE9jMhrMzc0SA1ci0EYZijltqBCGy2//pqrBWS4rAg4JRRTo1JPmjYoLX0udSEwDSTgimgiKAEATaYeu65e836brxtDpolon0+2iBA9wYp04M2rRdahbr9VlyX6XacbgHylnzydQ0TnAPCDTL82r8LmrhjZA+it99XE4pVK4MZf3x11h1ggnLYY4+UbNAVUlZkxA2Sdm95Rfe5dITaWyJ1qFs33vg3ZFd+eSKBurx3g0av1wyFcA56X4R87iGhN6awIIIyxj1+/PE3EEAN5tNXn8PP88XeoIxFBr6gyzn4GKGQw+7egjbgJv//1pkPCRGYAvrWd0AExsd6HbvfQbQHNMENLSFF41Ik7CCIOtxBAADkoOMEIP8AXRUwgSMkIXy2djkJIoSC/VoI7fJltsZYsA51EEAZOnhDqX0whA0rYQ996Jz6cQBs/eocQQInuMwVZFMypKENcfhEhemQgDz8YRWtuBzLIXE1GisidOoXOoLIQhURaCIUzUguKU6BildkYxuR48JpgbEg0rtW7gqyu6ABoWkRQELczmhGAZSgDRaYQvLceEhEIsd5goPeHH1mR4IsMDVKgFvcmPBHKAYyAoQ0ZCI9+UnRtG9a7zPI7ww0GEp+cAOXxCQOAznIQoJSlrMUjSSn1cBSiswFEORACSq5ylbekAmahILMaHlMZILmhBEcYr0Q0rZdyS2YHRxmCSJQzGT/ZlOboAniQszgM2jCjZXT/F81r2nMbaZTnZzJ4t6SSJDNNWYQdiBEBgUwTnKWj1cEROc6/flPs8ARVXIkCB1hMk8MajCfABQgAQ0IUIhGtCyL5J11EGrPhf6voSKUaEc9ShZRoup9++vfBjM6vjQ+9KMrZSlYbBkoJcxBVx88KUpBOMWW5lSnYVlmjJSgBFXis6arS+Mad3pUpHoELqmMmzSHyrqiJlWqU/WKYZgKzKdC1ZqcpGpXvZqRPfZRqFmd2yu5+lW0ppUiESArUbcaS7XGVa4SmUJbX2bOYnZyrnvlq0Pc0Fa89rOvgyVsQzIa2MImVrEPMakZzWdNbC5WSLKTZUgJOrhRlVJWs5s9CFsDuE+Ocla0oz0IFOaGWdKmVrUHUUMUb6rG1cZWtgbZ4Wxte1vc5la3u+Vtb337W+AGV7jDXWdAAAAh+QQFBgBzACxGAYcAiQLVAAAI/wB/CBxIsKDBgwgTKlzIsKHDhxAjSpxIsaLFixgzatzIsaPHjyBDihxJsqTJkyhTqlzJsqXLlzBjypxJs6bNmzhz6tzJs6dPim+YRHjzs6jRo0iTKl3KVCUSBw6EEm1KtarVq1izai35BqpXqVvDih1LtqzZnU+9qi3h5qzbt3Djyp17sKvauw7Y0t3Lt6/fvzjT4r2rF7Dhw4gTK4Zod/DgwosjS55M2a1gx4/bVt7MubPnno0xY4b8ubTp06hDThEgunWJRaljy55Ne+GUMq1FC5hSu7fv3549CEmSG/Nu4MiTK+dbBYbzJcSLDz6+vLr161gpON++JIP06byxi/8fT15n8+3ooX/HS728+/fwT2pHT7/7+rsCLMTfz7+/xfP0BajefV5toJ9/CCao4EDzBeigfQRCZeCCFFZYHoAOPtidCRE6MKGFIIYIXIMZlrhhhx+KqOKKpaVR4ovpZcBhhCmyaOONip0A447PFcIEihZMheOQRM7lIo87UiDKGxH8GCFYRUYp5Vg6IgljFwMx6SSBUE7p5ZdLHWlliRSsURApEWzQYZdgtummTlWOmSGWCFmg5pNDvannnjGJKWeAZSqURRx3cpknn4gmWlKcf9JHJ0JgvBADD4SueaiimGaK0RWNOhhoQlnEICoPlBZKIGmapqrqQiLASAEAKez/+OhBkYo66qSVdojqqryuGgaMDyigAAg7mgmqrbbyMGmpHealWa/QatpqiS0Q8MAAxL4ogkK1IoussjzQwZquz0Zrrp6/ljiAAh7AgC2MYQjq7bzghjtuhLueq2+U0wIKAAjzDQCADyVum1C383pLKqniNpvvvhCvmG6Awca63QADvBjvsQknXK+9DocX8cgq9oteCwt0QB8AAxDsoMGQStrxzAuD3GF7JOes4MToDTBDC/T5AELGGW6MUKgz07wsw/cSiLPOUMdnMgyvTgDADAC0u93QGcJMq8xJJ10vBKaU0OzTUaeN3RokBguAcx5cDQANznHtoNEHIR323qJu/yGQG2bfLLLahC/XxckLWLydByksAAINdtNHxEIQ8M03FQUBfvbghXdeG9v0PZAhBQMsMAPR9KWhEBeW8+23QZrffKDntMd2+JgUKID6didQ3nrYmCc0indA1m58aaDLCQLQqa/+e9ivI1QKDAPSOPvx2Et2u5wK0I1e7wpV/nzHwSPE84nWZ69+YsnLOYP326meEOvzHsACDjPkz0IFe0d/0NTUk1Hx1kfAvmzPffCDAfgSIj5bQYAEOfiAqCCgggTg4ABJK99BeFYfAaavgCCES/vk1AGtOUd+CKGfA3OQgIRBgIUz859BANjBGRHIQEIKoQ7DgqFOOWeBCGmgqP9Y0MKOvRCD89KgQThoIg8aKoc7jGJVSORDGFjBecgagQ2EOC8tcjEGMiwIDZtow/uwSYpoREoPfUgB3yErAUVMWgJU4C0lFoSJPELfE9PIR6NQ0YdVwCKybDCC8cWACwrRQhWFUMb1nLGPkKzJGjvVRoVQwVsVmIEhIaCQEXbKiWa8VCRHGZM/diqQCdnCvD6gyfEhMiEHrOIJ7GQpKJLyliiZZKMqmZBLegsCrfwdJxPiSR/Kj5bkwqUy5VNF9KASIapM2AWf90qExNKHQPwBMvFVrmV6kyO6/BMvEeLL+pFAmJ00ZaNQSBALNO0+D/umPCXCqCo+8yDR7Ng0LVf/zYNcs1PZLMhqHNbNeRrUIX6q4jgPUs6EaRGJYRsmQorZKXYaZAs24+ZBN9qQevpwVhfd2whygIMQfOCkJp1XPw3yz0YFtCBUWFjDksnRmhYkoWw0Fjktd4AEkOCnCYDoBBeizu1QwIQvsmhBolmzmeILNja1qUc7BdKlGrJjKy1IOJ3zAALMYEcvJUg5P+ZUp3Euqt/EKQxkUIU1hEELRUXPp3Z61V8S9UUdIEALvgqje4aUXjJ953rQhlZcMkoSGMDbD9YwibjCoKoEyWddbZUFhWw1BdaCAV/JtJCGJmtp4ZLD5gq7zCNRQAtXWEg453oQJ0wWWS8Ag0LUWbX5/2w2Q361qtgmNSk9CPY7hCVtGokggtQ6hAhzUkgQXousyiZEl25Dz20B1dnfMUy0ghMuWifJWoNggbmiiu1sHYSy3VFguvTJbWTHp6wY+PZs19OuQdfgIC0oF7yici5CJlk65m2HBug1anWvet1m1Ui+8kQufRRbkO+CV7wJoeKrZkAAlaEHwCVS70Aka8j26iFwH0TwN3voNYMsF7/6PYgV6OMBq1EgrxX+7wJGN2DwBsENTRqgiJVJX/QwmCAOZi6EEcIoGqTMBy7L6wIGQAHI4fa+KM5SjkO8Y1LKYDslLsiJwZtig/jpVS1w2YVBsIB/eUqnBwnya4csEC3puP/KkMTAdn48EDVPls0G8aiYAwS5bDkKylxGiJutZ0s47zBdWSbIlpnb5Zv+ycn06W6D8Yvnggx6j4ZG45XpLBA717XSBJkqjCCNHsgOZNGvbbSJ9SCHLYWy0JleHwYSfWr8xgALClHrjt4lVzR7d2Yn5R/fQD3pScnBVI4UZazXFwZO/8DOsc0C2FoXBIWIGka83o6pBYJqUR0gBz/9KQ5YUMikqVrL88oVppfNRzs7FwxfTBquE6LrHXXAz1TzdbEdCEE6IusDORCqt4gNZMCq+9Xs5mMQsCCpF2z4edVOiIKb+VhATxCGLgx4x86taKUdPNmwTngBwZCFano2bPP/Nh/FnSPpgiMrBDmIt6gyKcGBy3YhnlYYs2gq8jRyOAZOkHbHIo6QMf6J1tyeFw78PTOfzovjtd4buD6+nnj2fH0nrzYYPJ3yDa7cOc62swpwsLcKCDwGRE9Izj22LKp/x+pXN97PU+5ab6V9hl9H+g/AMK8QxPF3XUdIt6U+qbLCs6BxP17WBTJ3heCxU87Wm61IEAJD3j3NHV6W4auO+MR3rvECqTuyLk8Qo8tJ7wizFQsq/7zAH2TwrWvqb6UDd8/rbOF2F0jqb+34r8Mg8gnz+/hIv28CL2sLA9XVWW2vNtzzfiAkBxvxBWL6MaF+2rbKpMw75nqD8B2/ThhI//IjFFzmQ23hl49+9wfS45UDv2Nw/N30ByL51959/GY1PwHBcHNr5p1b2IcsFWADTIdyDLF7dbV+sUN+y6d/BURRjWJcRxM2D8U38ycQ9TdZ82cKs1cc5eeA2NNSfxJWuheA8wIBFpQAIRACLLBF3rJ+BIGAVwWDAnEGHKAEyDZYDQiCtQOBf6JUBJGBSTMCwZYwF/gDQnhVF8gAHNCEStCBuZEfPKg+LUUEXeBY3wOA+EWDJXiCPQVUKiBs8rYQNtiEZoiDBhZfU1g4noRYRlMFWAgDQEh/tnaEGagCNpADJvUBIUACM5AA24d2C8GEZliIT5iGa+g520MBXUBncP/4IiS4dyZoSHbkfdh3AAQ4LxWQAzHHfWRYiKDohALgauuxATuYiBDDNqclgYlUInMoECrEXGFkEPXHSjV3ghg3L0sYirz4hKQoHSGHivtyBVf0EI8XiT8QiL9TiQWxeyWVNBBgA7doK1xYhrzYi6O4HkggjDt0ZQHyij8Qi681iwVRfwcwA2LYMfaji4N4je54g9lYHMHIjcYjZ5HmRszFjAWBfURkSNX4jgDpi62xjfQYQkykYbBoa+RIEOIYA/sEce0IkAEZj4MxjwVZO97Icvj4WvpIEF80A9NoOf8okSSpBGmCFwR5kSBkj86BkOGokAzRkDEQQeOzkAJBiCT/CZBPIBDb5AAWqZKeMzELZRDK2DodORDxpoLPc5TWmJPviAbtpCYpCZQF5I0uKZNXZZMJmTAfgANFiSxaiZNOeY07aRBBQpUhJGdDWRBfeTkNsX0k8HfAsxBSMJYACZVoyUe/cpUwuRBYOXM2AIiusxBPEIoXYJdNWJZ5yUeTEz6/NIkR9ZYRRQIXJGwVEJIxcJRoEIorEABDcJhjiZeL6U0NuQXRR00xyVN+mD84QAJcpJWFyYsN8AOfmZOKOZqk2UDl85cuJJngpZnviAIMEACJoAFFcJe4iRz6FhlccEnR05aiklUGwZvPA5sSOQR/8APFeZy8eJvJWRsY4JKK/xE9Dbl9EuWYv7kQmwmQFzAEKCCcP2ADcMCLovmdtMEp20YZXMRJW3Byh5Sa+GWdAFmbTYgCK9AAoeid9hkbgaAdjfkZDVlN2HeevYRfwMmeQ0CSZ7CgikEEy8kQCoaMkbGfdOgt0qlb4CWg70ig78gAHEoXHyoQJ0ABrNgQLLmWlBGhAzGhDeGflKieEtmeGvqiclEFLqlg4kkQnIIepUGiGKhSDPFzdaWi7hgA8wmQLkqkcHEFjKgQ2yMCMToQDdo8nrFwYFNN/YksFEpX+QikANkAicCd77ihWuoWa3BlD3oQGCIDNWoQE7cdxfgZJAcBa5qm/7kQUpqVhCmRAf+gARKZpXV6FPnZigqUa5EWqAbBkqWWGsS3BVwoED46PmtaEOv5jnAqp+5Ip5FqFCdwAs6mYgKWEHhkXwaxpAFCq+WRqIZ0ogMRm+/YqI+6qi0hBmIwBmIgEchFAZi6EGFAIguRISfQBV1ABDMKie8Rqs8zqgTxBRJ5qhKpqsIaEmwgBmxQEF7QAz3gBRKxPbi6EPUEjhlJSe6hq660EFEgkUHgqFgariIhBujaA2RQEGOAri4gEZrKpwtxTctaENdmJe7hWRAAmdC4EF+AAoh5jeDKrx7xr2MgsP8qEQlFAQipVvmpSM3Up9Xxc1ywdfWqEPd6saFYBBorEueargX/4a/oagZj4AU1e6y9FyAeahAU1a4sRXHgiBzOJyrlQ68nSLEWC7OgeAQzOxBfcAYXEAVRkLETUbPqShA4+69g27HP6inSKgLVWiKRWG9WMqnJYaaHioS/w6sC8bJQa4YyO7USwItRMBHjSgY7+7EEwQZgO7hiqxDxukuW2kxsqxwkB33opBAVW7eFKLUz2wTuyACQ8BADO7j/Wq4Ewbn/2rXWRnFjK0v+AW1BIHRQ6rKSa7dTC5ruiAJaixBfy7k+OxA1y7kFm7AUh7IM0kwy0B/f11xdqKZO27pNSLkFSawVgQZPC5BA0BC1O7gB27dj4AKgi64MIYJWAo4NiyT9/wFtN6ejrIu8d0uPXFsReZuTRvAFDJG98Ju9nktvFJeffwp5+zG8lDUQEHu8yKu85icGPOsFtysQm9sDFGG5Y1kEUrAQ2Bu/EIyuBXwQtvpRXmq0+yG+W4kscvsDdCu55+uAHOux2isRsGuX0ZsQuRvB8BuwpYtNlkVxGJC/qhsD+sUF06atVPu8kgvA+jfCXvuvx0qsfju/COG8UDu7BszCEFy4EQa8iVtFi2sdLItnXCA+HfzBdRvCDpi+QZy9LpwQ6wuze4sQB8zEoCu6CfG9PPKz6vI2L5Kn+xEEJ8oFXBi5/xtVV9sEDLC+mHsRB1wQgpu9TmwQCgy1TZAQ0/+LxmCrxkVHcc4GIwqwZNbqJUCAvByAAu5bU3XJi7ILEcVqBl7wwID7udnryATRyXULqQaxyIxcyrCEwQlxuOjhAe+zAEgVIF+iypJbxhz1Bagair7MEGQAvxNMyoOLylTbuhKgEK8svwuxYs00w2tcInkFA/f2ImFqI8F8sZpsU0bwqJu8EK4swQMxris8uAqBvAqBzM9szlFswQlhsgHiA7BSN7tDplOixRc7zAd1ySTJwAwxyGm8s+4MukZcEGIJs/Vpru88uBN8EKMGArksORecIQsgOjDwAAZQ0S35JaUKs9/MUbxMkinszA8NthE9EOEsuUr8A2f80IV8EHH/BQBlVskIoWtG1jP4tqlfMsb9XFPAjJjtqxDp/M5hbBD8jJgnbRAx/c5mwBANq1d69SLxjB4pAMcsF2MBonc3AtDePM4H1dKIWQQNTRBH/cwzPRBH0Lr+/MUpbbMLcb/o8QAzVi1FFaYZUtWI80ciyiIhbZdvLU9gfbE+TBBP/czKXIOtawSKHNcEu71vTDD3nCHg+EceMGMBAgIDc49gAtROOdIHVdKIOdgCUcyQvdg/wK2Sy8oGEb8TYDr5MwMLsAMTwLkMEU4TYGEUkNFPVs3o4QP3RgMdIDAg4FX541/b0SaF7ZSmvUxDXbeOTbuQXcIIwc4JcdA9UAALYAAI/wC2CFADBmC7C6Frttwg65JcEhcgBZA/nI0xNNAuKENFR2sjrD2Wom1QpI2Yrh241d0DCU0QC32xYu3QnLsANYDGK00Q7UcfHaAA9BE56KF31zQD7bJnW6PVJ9QmZE2SKNDUB9W6KIDSkL3gP9DhMPvSTx3bjLzWBZEhLLNnHmAAfh3DJ6MAGF7L7+PTX9LWEokCT3ABaNXNiGnU1W3iS12IB3oB2WmloXjYA/HUOvDdaOziBEHL56XRPaPhGkm/WG1hGSLcGk60U3IGvpqgQk5aA46YL53Wr2zlzb0CGhAEnpk/Q9CoQdAAfiDMjw3eOvDKqj0QHoUyG00Dxi3bCf/kHG7sHATgATke3PTx1ziCBmduBEdQ4Gh15jCb5geR2K8c1QjRlBywAn9wAU2wAhwQAM2doH3+rwow3vCLAAhQAI0s2Svj3j0wAB0Q3zCA1/os0UbF5TyCo17yBUBw6TuW5GP53Kgd16od2KGoAfp6uSSOrjWQ4INrAAYw2zNw22DLEJrqHLi8HUiGHizz6wZBy38ytcBxwjCbyNRd3ev8jtkJkCOe3eAN6+At69a+A4Mb4I5W1wTwIhSQWdo2uifL7r4h6hfb3+ccvwUwAdd+7QpA67gtxqYaADzMi0b+rwhwAxCMAPoOz7JKHymgOBli6OhB5gRBz8ak8L7Rulz/XBDwWwMzsAOyLus7cAN/DtEJseZmCKffmhAxfQNUnr0fT70MEdwKoNw8EonciyTUDPO0gd0IkdY7MOWge/RCnBDK3oQzMPQI0ezougMjz7ntbfHoauW/y3IAIyfE/gNqiyRTTPWbAfRj2cBXj/YzwPVNnBCrDoozgKDv+NzTWwA34O2gqwA6oPY9AOoIX0VX7VJ2Txso/o4HiuqgqOKcuwP+XuUJwfCgOASHfI3wfhAE7fE3UAOOv9010PjJzBAu3ym+KxAUF7yVLxtLXQQNAARNPgT5A6ygyOyDm/aM/OwAKfzUnhCgWwA7vwMTv/OsD7q2XkWXTbq5Hxs+boYr/zADiRAAPxAEOAAHhH+Nhj+4CNDzaLy71/2OQRAEfPCOM4/W2VsACjDxE9D6317eMgwQPwQOJHgCxkGECRUuRLiG4EOIESVOpFjR4kWMGTVu5NjR40eQIUWOJFnS5MmMZzisZLkSBR8+bOC0pLmSwUQ2PXTqnGBg504ECCbUMGAAwc8eFCXUbPknAFOaFL0gpVqVqpiKVxhu5dqFIhGuYRWmQVnW7Fm0adWuZdvW7VuOX6Cy1PBn7koJFJH2pLrDQI0JCHbUQIpVIoO7QIbcXSll4hirkasapijWMowTFLtcFlsF7mfQoUWPJl3adFnGDZ4ylvoTwQLJPRT4/EkZYv+Uuw1mMOZwZiKZ2MF7jLFIgTNXGRSrHO962vlz6NGlT6c+cencBosZo5k49eeMApJfIyUuEcjdIjOMMAYyUYzw2OUpGmTOkGKa+gyJVOff3/9/AAOsCLG7dmPMN4kg+2kBwiIrYAbyJlIptyIYiwIn+CTzwiIR8lvIIYnC8FChzAQ08UQUU1TxLNzuSmQFxo5wb68bwrPqwaN22lAiNHjj7aaJMoxsR81GTIisiYxMaEUmm3TySSfPuyuABiycESkDFrARqdd2QIrIiHxkLK/uhLTKIiuUPMiziWRQEwYo45RzTjpNm3CuHy5gzAi9+rphhy0LqGGGBpFSSsy7WjP/kyo2KsJPTa8mok9JJOu09FJMMwVJirtQ+EMDxoCU6MYddJjh1D+3RKrRwxCd64vHFr3Kojf3m0iLN6344Y0poIhgCk2DFXZYTNlbLdEyZa1tohZdrQnBiIBTdicyaFWzRIk2y28JITLIIIkyHBBX3BKINfdcdFGsELtjX53IjGmpnUhKZ2mSUaL34h3OokmNvM8yIbr9NolxTRj3YAc2SHdhhht+jkCo0uMNWogUjFc+iO6sl6ULJcpJXzAlAkvNfxMK2NskDEZ4ZZYdcPhlmGNeqwnGZlh3rguujDdkgnrcuCU+gwTZIm0pjYhXCwZWuWWmW3ZDZqijltqjZqEK/8IPK/HVtweeCfq5JVEj8i5ei5ZT0wo3poggghIEaPptuMUFdmq667Z7II1/fqJPfQ/9eiVFyXY0v5MHjvtwxCO4e3HGY85747Ah2roHViOC+GuKLJ7WtohEDKvwlBEXfXQHFG/8dNTP/dulwDefiObVKX5I2ng5jwghbrtNInTSeyddgNSDFx5TFFbngCJ49a1Woqp/zllrfTEmKO21d/f9euwTHn577p+8/GfHEtxaeoIer7fjiD6++Ac11EZCALezl993+JEwvXv88w/wCeNlJyjfnU2EU6vbm9DMZAdC1OEOAtjA/Bw4OvitbQpP018FLeif5m0MfRAB4LS6Nv8Q40XuIWOryiDsIAgFCoAJD2Qh3JgggBJEwAJTeMMFbXjD/hzBeE3gm+AkcrOfFSFwkbBDHeoggHC1UIkt2wAMIwCFueFQilOkjvmcJUKCTK5yEPnexiLSvggcgoFLJCPCIvgrNVBRjWukjlxWJ8Rk1e51xoOCr9q2wjLmEYZtsMAiKMhGQAYyOsY73ru2ZruBZPAuSihB2zbQwDyW8YUxnGENBXlJTEKni/XijviiJ6G5MBJ+j4xkGZtoPyhmUpWrhM56YqezaZlBgCtp5CjxWEolnnEKaWRlL315GkU6qz3QC+BAeGVHFeJyiXuc4R9/+UxojoZeX9ug5KZFREH/tKFtylTiJJ9Iw2iGU5yksaKrsDiQDOGhiEdMIjcfeMpfRXGc86QnaHz2t3MKhIQ7QWAdxAhJdzpQl7ysZ0ENChpCUkQTJ0zhLQMqP2aC86ATpehnrvM3WP3ADYuwgDbj91D5eTOVFSVpSeGySR+JcpQgnR88d2lSmMb0LbBjTC0Z6FCW0k8AEnSmTH3607Q0j5GO3ABOczq6SfJRokBlalPR4gYjjBKgR+1dE2M4UqdmVasmicD7PkrV3wnAfi/dalnNWpKpghVuuuzpWd361o98Va3j8mYl4XpXvIokAmqFJ1bz+lfAemSvAT3jIggaWMQmliNTiKQTf9VWxUZWQ7IXccMD67rUyWZWsxnxnUvluVnQhvYicmXZQEV7WtRmpARmpOQEU/ta2F5kEd+0ZGxte1vc5la3u+Vtb337W+DuNiAAIfkEBQYAeQAsOwGKAJoCzgAACP8AfwgcSLCgwYMIEypcyLChw4cQI0qcSLGixYsYM2rcyLGjx48gQ4ocSbKkyZMoU6pcybKly5cwY8qcSbOmzZs4c+rcybOnz58I3QAdSrSo0aNIkyql6caBAAtLo0qdSrWq1asySzjYugEq1q9gw4odSxZp061oN0R4U7at27dw48qdqBWtXSZr5+rdy7evX6NvmNgd7IBJCaF/EytezLhxxwiEIzs47Liy5cuYFQeWLFnAlMygQ4sePRUyZ84CoJBezbq165hTBJw+3fW17du4c2N0U3d2ZLWkdAsfTlx4FyGFBPsmjJdt8efQo1deQwEGjCXJlzOnLL279+9uu1j/H499g3bC3MGrX88+afXx431kMH/ebolF7fPr32+zCnz4PsBAQQZl1GeXZ/wlqOCCJL33H4A+GFKggVx5xeCFGGb4kH8PdmidIbJR6EBXzmlo4okZnuDhijDIUIiIheWF4ow0tpcGiziekB2FTCCBWI1ABlmcijji6KJyFKYn5JJMrhZGkVDCIIkF9CX5WZNYZmmZCFEW2YVAFoRIIYJalmnmXk92ySIFaxAUG4xPnSnnnGRpoSaLWhw0RW8G1kbnn4BGRd2dK4aR0Cl81tdcoIw2+pN4hHYogkJBxMCIHEgqGsGPjnbqKUyDRvqgoQlhwUMMiuiBKYxKfurqqyRx/ygqfERQGsOttyoCQRxVGljClbAGK+xGDnpIQQfFepiGQljgiusLMbzAK5zADmvttQ7J6uEDCyxAQ44KgQGts+TG0IiYBsaJ7brsFiQDix0Q0AII37JohUJZlFvuqXSgW5+f7QY87I0rDrDAAzDQu2a44+qrrx6JnqdWiQJX3CmRD1IAgALvKbxiFQpx4fDIPPBwaabnLWrxyoAS/KAHCoDgoMcdUrAQBCPnXLKqKJ/XKstAY8nlg9wC8B8B9XaIQcg5N30rBHpMK2IJagRtNZNp/tfBDB0ECN8MSf/HpkJUOG32C1hQSe3VbNM4NHwpzKDDAB78B7aHXya0hdl8B/8h0Jsiptb24BiuITYABDxAAwAzAICwdXd32GZCZfPdNBYFAU4hwIR3nh+k1sE8gYMeALAACC3AEPl/k+ptudN+G8QbjBN7bjt4oVqXQgpew0eBwQSsDh+pCDX7+shUKERMBj0vp/Lt0BeHwZ1bh21d6whVevzIWyg0iQ/YmSCiYZxGb75tyUIpvHXLlrq9w8knlDsMzLNa/vn4i6Ztl+ufYOv7+uKCQkA3ngE1bzlkyp8CM5M+9VmvfQjJF7kgcAAS2GAGNmBBCCrQNAgspIE+oIAQJjQm1SzwhI2xgqiEJwOGkUsFNiDBB5z1ARwkAGcOE2BC9tchCdHOQigMIl//MHYnx8EHZAmRIK4+MIMDOCwBOXCYBxXSwB6SsE8WoJgQt9gWl83KOjZTSMNiAAEb5owFCdBXFhTCQyO9aHwy4qIcxUKELx6Rac46AA46aIMRkOsFYFDIuwh1pPH5aI6IvErW7Di2hOAQVyQIgdMOMENnrTEhXiRkIXpVn58l8pNGeZsd84YQkZFrBn7cXiATQkRRUWCTrMIPKGdJlEV+sZEIqRyuRjCD92EOk3Ycj//CtDZaGpMndgomDLB3kL2Ri4nvix1CRPlFCGoOi8fMpk3m90XiHUSXzurl8X6JEFvOyn8FUUPEtEMibbrzJQT8IjMN4sxy5cCJr+teQqg5/yskym6dzovjOwdqkioSypsGMV65DhBFy8WvnMoU0EIYoYQDzgYv9yOoRjnSxkihM3s5y0Ea+aZPhMSzn3jkmf02ylKOGPROEDyIQvUFgRyw4JHIUwg3XXmzXJGxCJz0WbVaStSIdJRQHz0IGJwGgRDY8ANQDcFInaVDk0aUlAcxpbNOJbUxDbWoYFVIK1GaRL5B4AMhSCslJ6jTl8JgAOvL2ORyOTIInAtOQAyrXgmSyVmFESHiAmC5qnqQo1oHACBQgPUehFV6mo0OAPUN5/aq17GCcZBR8udBlCjYW73ggyuigAKMRjMPIbQg4NQZIyJ7UYFStqVXyJgI2pcGy/9mrKedxdUlEXLUBxCgA9Yp7YPmWZB6mm1nFYWjFl9LUFGK4F4GCQM//9PYgmg1t4CkoodogLTxCPc/pyXITF+n0qlllLnHTBMRqjDXclYRlwfBaWd3e5C+WqcDCnhccBc7HuISRHsATBVQWVU19LoTAxho70KSyVg85vZW0jyIZRGbrLiOJ6YJfXC0upqurxoYrLHtUHgHklrBkrO+GTPdYi0Mg6QaJLAaFuA166OuD+s1ff4diHFzG2GDtBJmBQDBDErLYgwXhLOdnaJAFsFa2uTVxiydHnjJpuEYnDi6/+FW12BQuhn8FnL8/atSx9hZwgpkdiKqHZRZajha/U//wyU9iCjj1YLecRl41euQZg2CZMF+NihIsOhpnrfmgdbxwsyq8kMPYksK1K1m8YqrmONbZfoe5A0REPRpPFloWsrKxQUB8IPjbJDpesgHAYrr0hJy3c5mdyFUwAQKgqodTnf6k+8xsngV3VZCrQ++BpGvYC3dTFxRQQK0RqCHb41IO026IDB+sJkLclIHUtfBzzxACA6QStgxJLV9eIS/ziM4ZoMytns+cpWVfJCdWruACkZtuUIQw7RKVaQcHNmVi62vF4j7h+b+JKgJEu1bZWG8fJs2QaTs67DlWCA7rikOKhmtW33ABvjUV49lmjMIXKLJnFFzwI/Z6imCAeE5//tzQty6Ig8Ua8QCSW0CcCDsW42gj/pyAkNEPTJFfFzTkiH0yEEZBIXuFuUjIzZBDKumh/+A57zstr70qC9Sc5xvPMDEHIAeGfIN3ZhgyAIEVsnzpr0aISyP0hUS7awEsMBpOMj4rRYN0u3JOtm+sfXXEYlwLpT4VvteekQHPpCy40AF77M6n993qmPjfTa/2jstC25liAt74wSxLaF0PZDxQmAGNe8gQyi/PSoUYdzaSaDk59jn2JU98AOxb6RamBDKQ3N7Clf3g3lAhRlL7MmrR6F8yYlwzA9E83dKN0H6XAFxvo7dCSHzsAWizh8uN/j4a3UMYkd5nSckxMF8Nv/BpR8DG+TbcrkniPYBePYfoJlHrsW++bIwRnJqX/EDMTWhlD+Q9ccgAVN1NqukEKG3PUqHaVzHHIckf/gDBlyAQxEWBPQ3dwphTjxFgA7TfFLXNEpnXVW2fQmBaY+3aefFgJ7DBUoXdhCAfwKhf3dSXeqXMweAc07TfnSlYbA3EBcQBQM2NbJkgsbUZuEXbwRRgLcygyGAU+eHKzmoYx9ofANRBBzAAXsQAainbEBIS9UWKXniOkwVAiSQAyRAAjjwduQChSRWZU34A0cwhW5oBMQUOMCXhUHkbpECcz/wd77EEDu2S9oWAhTXNCwoEFLohm7IABYAcpIxWXSIQlv/SChO14eChYYC4QTlUkP1dm8ylDN0ZxBnYIigyAFF8ASK2HXx14j4kz4UoAVhsAaTkHYwgIeWqGGdaBBlN4NyZ3EYxz0LwQChGIpFwABtkIB3cX2oGD3781wFsQZd4FaEJxBlJ1iDKBDjpQKo5DA3l4sUqBCf+Iu/iAJPEGj1EQHHeELvIQPsJT+vuCKcR428thA8BwG7ODIwJGzpJxC+6I36CIcjuBVMYIzlaDtV4AGs6BAM9h/P+HQfeI/umEc24DQkkIvQZxBooI8WOYUMEAEjSI4BmT9rBxHg9x/QVTzrNnpkhkZOs4S3wpBPcJEuiYhX6AAl2JFzhFkF5EIx/8YQfWYDiHc8E1kQFemSQikBe4IeNJlNDDce/CcQfQZAPwlt0jcDgcg3HTgQLSmULhkFZ8YnM3mUXNRoC0F+71OV/acvNjCVNTiAB/EFKICVF4kCX0AQbhBoJeCV2UREMFiWGmaDlFYuLKCNHLgQUeCWF6mVBvEGAGmXciQrwFYQRvg6ZCkQ/sdQr8OXBMGWhGmRaKCYGyWEeSmZVWaZjjkycWc5awgEmamPT8CZ/JEGI6kXh0aEaYiDfJgzTISWDkOJheiGDfAD+UiYm8ma+UEdk9AX/hGJT/htTXNxSegsKll5CtGGoIgCFxAAAdAAbmkEwqkf79KFfEEBeJhaj/+pb7XJVAkwA2JoQXt0hguxm6HYmwFwAUJ5BtvpGlfwmhCRTAnpFu34A30YBEUnliNDiXn4OlD1AcJWiwQhnxbpCT8wBEPAoN7IAPWJGbIpEDDgnQ+hQmCEGUXnLPb3Ogr6Xx84jb/pjSswAwzAABowBBrgnm5InxVaGRiwlD9gHTKAhwVxBcUCGgEaAyU1ns4yjT+AdKW3EN2oj0oQAD/ghkVwARoAjDNaGbH1mT9AJBSAnwixBjYZi6HhgHrpLAU4ooW3kL14kSm6AnxwkUcwpY0xKE53aNZhpS34IP1pGeLpnyjHkEVakgoRlPqIAn7jkkXgpnR0oQpxaAkZTyf/cKFJOR6rNhp9WFWziCtPOX5VxpIXWQSJ0ABtaZFtaqhgcQIU8JEPwXDiNxCPKiCIcBAhCR906hie54TkwqdN+T6XKhCAqo8aEAAuCZei2hNjMAZeQAYScWg2uqP/oRCy1wVpUAVdQATIVyujUXaUylYLQXoAFJlXqY+cip2FGawzwQZiQAZjwAYF4QI90ANeIBGgIwKIKhDcZKpYZkf72RizCnHlEpk/cKvbI5oC8QUu2au/GpfiGhNisK49YKwE4QXr2q4RkZQyQK8HIaeIlhDKRBph1zBV9aOepZYIIaRmE5mDeZFDgJoXuZoHKxMKOwYFMQbr6gIEQa4MkUlZ/5oQqwoDVgqLLNIaDziRGxsD/Op//wqyBYGZFnkBQyCUwbmyMKGwZvCyLWsGDruu6KoQr2odGjoQWTunYhVMd3oZUMgFRhtsaiiYLhmha2qRKuu0EIEGZxAFT8AAbdkEGFG1EDsQCauwfNsDYsAQHnICXRCtpMoiCXmQoqKl30G026ObF6m0TOu2EIG0oMgABusQ5GquXlC17FoQbNC3fMuw2vVFtGdVo5Qferg9ayidFgkHKGuRFCq5D3Gi0ykFD0EGoKuwBpG76+qyC4F8UaIQHPpFW/sdkghAjpuavyijsssQJWuRQOAQe5u7VzsQnNu3ebtPwXShsqcm91ocqf9FBQ+4Pd6XEKyrvIYYuxU6rMVaEUmaspebENMLumRQrsR6vdjLEI/YJf0ZfuwRBGSmQ1sgsrdiougbihfglZl7run6sBRBuS4pAU2bELxbwbzLEEwHJTaaseyhgtuokA6FpAcMioXqldMrugLBuRRBu7+awAqhrhYcw+tas8FkpcALJToaHQ9YVUZadWc6wm4Yql7ZslI7wxLxvJlpmAiBvzKcu39bgcEUp2C7IGV3cFIkwkA8hSVsl0RMEDC7rmZwv+v6xAnxvqkZvwVhBk0cw2SMsfY6QMEUqfyRr0FQYpqaxRwQvVAmBWdwBFHQBCuqxBWBtwUxv33ruwgBwan/ybwG8cVrzLuInBBdSiipKhA5Cx80AFwsEqveYa0DIV+5+gO7OsLAamNS4I1GgMYNscAwnL0/8LmQrBAsnJkufBCG/Mh8G8kIccNFwqw4ogDewiLUOsfY+gPad8dZLMjo9QUwaohFYLsO4cigu7u868oEYcbKq8wEccu47MALFkwUSxAWWEDeogCGmyCeHHN/tBCjPMKq/FpG8JZCvBDcbMQNW80KkcVtexDdnLsyuxD7GyX9uyIdYDQpMAA9yx8DLKaFR2Yki8ccsM/o9brwyxD17Lfkyr4WnM9ArL783M/TvBDDOys7e2oAAFwUsACP1iELwgV9sJIEN77RUrYD/6HIBzzBzCUFnzqUOP3RIM231WsQs0yYW3wQTNzPQY1iLLI4dtZgrLQiM/Ae88KODLIFsOd3D43HEv1aXyABmUmdCwHDPz3GCRHPQKwQR93NbdxuOGI6CL0ih+shLWA03vXWD6K4WLLTQAzNBtYE6KvN9zzW64rCBYHE6NvTAyHNP03YB4EjB2MAK/0gpXsQW3jS8OEBBtBAnAwk3TrCHs1cEqq87ywQaizYPaDLBEHR6MvIBYG7po3aPrYiD2DQdO0hwushC5AsA1Db8FG8WRLaB8zalIUGer3ICaHYIB21CIHNqanHthzDBYAA0o0A+Py7K5ICKC0vK8K9HfIA5v/8INqNkHRS3Kn52a/l1SNcywZx0Y9szQPRzqkJ2AIBy7lbAAagAwaQ3wswAwYwAfkL0CtCAI/GXVU00P9x0DCgOB2w2yBAALktNnTi1yM8z6/F3Eksv6ZtzweRxdpJwbk7ATrg33xbAApA3X2rv9vy3YeVAh6yweB9AzPgZSAAAAPQAjQAAiy+rHMC325Z1OilzwqR4T2gEM2cmeZNEGKtsAVwAybexEltELKH4OSsX7D6tZftLVQ+Hg+wPjksJOitvBTOXFl85AMh5GtNEENNmGgNujuwA7h85sraIYmjNSAgKYn6H7vNIgNAAP8RtkKi2m6JAmuW5ljp4wWR1m//nhCdDYor0ABQap2JMANwEIoKodgFMAMFkOgL0SEewOcPAgJ2LUxwDB8KkDosQgChLsdmIrDZvGZmPcIKUdqCzdgDYdjVOQQzMAQBIOkNsAf6KNyJ3bcTYADdDNsFkT4DQC8LjljBw9/JUsk/kJQpTSibHSSLLpSlbGOGrbyILRDI3c/G/gPA3ei7mQjAjcAYzrc7UAMVjAATUAOZDrUMMVYKwN8zPgAdQAPVkQK8bR2+PB40EOpRMsxycu5ZWWiAbtwI4dqC7d4CYeFuGABRapHy/QOGbADsPuL3LTcGcAMi7s13ftmeXjOK9R/hPBDj7L2AQt76yABHMNoVnsXO/73eGe7wP8Dq+sikF2m3Hq6wNZDxfCvdCovxfPvPo24dPlDQLOJbxWLgXwQoCQ+KEgAE3W5gpwzEFU/foIsAO4Df+m0AO9DkupsQF9mrLH+IQc63wx7DNeDmfMsQj1oAmlwwpu61KxdMgYIG1y6KTVD1UMbhaQ+6EzAD8D7i6x7SCEHocLC0Fmnogb2ulx7vvFsDxM63cM5XvhPVL2jl1cQoXxAFbYkCTcDXQ1fkhEnmKbz1N6AAj3z5vmmRDTADLrnmfAv2FowAN9C3ri8Qi7Q4SKUQiBspeC0nXwDsI0foWEn76u72a+z6226IRjADpu+GVW/pHs+79l35CkvrBf8RTJNtEAENJdXevM+x91PY6I8eAJE+6aBY6X0b+bgc7lHvhjMArr+eEAyvsLgf9sIOEDoM9CBYcMwPhAkVIqQAw+FDiBElPly40MpEjBm1VOTY0eNHkCFFjiRZ0uRJlClVrmTZ0uVLmDFlzgwZhcPNmxcCDJnRc4YGOA2M4CTK4YxHMgUJThio1OnTHgc7niladQaQqkWBeBQDtcCEGwsMjNWhYwJULyFPZGQbcY3HNG3lwjhB0+5dvHn17uXb1+9fwC0vFC3SoAGDm4lWZCV6tGNXpQZqQC2IAIHTtB2lMMYZQAPnm1E8sqFM0PLp0pk/ipjbNs3H1mwpBKZd2/b/bdy5de/uSxV0gAagOYjuSDryZKdjZwi8UUCpao7CAwQRbuRjaexPQ3aJnbEK7O4YeY8nX978efTpT34R/gMOH9BNrh9/armggctKP6IArSGAcAY+8iI7AntgA6Qqwpuoi4/WUjCiMNSTcEIKK7TwQpVAQ+GPz0AL0KMBC9qhqdJqOEupAztCjDMNhhAOBQELzE4MkOJ6ECIRPiLiRohew/BHIIMUckjaJAANiP9AkyDGghS4IbsakCuIxo6eAK2BGYTj4KMxZMSODJDW4PGhujzibkwYMCByTTbbdPNNj1ZkrAkX2/OoS6V0kBIqBHZwCsyObNJSOMc4wtNLqKQC/2/M2TzCAE0YGIRzUkortdQ8QTnLUjg0kHLKyfygMsBPpRSt6IhBCeUKUcrMCEkGSD+ycUwiLrX1VlxztStTxmYoQtXHngJrAueUQkAHUpVydapUQSOOI8hYxUwtSK/wKAxIy9R1W2679XYh3zgDTrgjRoNKAQNu2CHKGhbQQQG0PGKv2Tnnk9apkLSA1MeOIIXhW4ADFnjSzX4bzFl765uAXXgpc+Ejehn7sKN7tQPpzDEl7aghNBWaYoqBQxZ55PSE06BDzp74yIWK9fPIyIiLWhLElqcE6SI0NebIQQWXECKDDMoQgAkHinaDZKSTVhow/jg7IknOJuYoxJqp5P9Izphx+siMmgmyuqNZedSWI33lEuLnDJJIomi22y4a5KXjlntul7CuqgGoGYPxzq57+HohXrPmoNOODm3Z1H7RlOEjjB3yGWi1TXB7csojoPtyzDP/aCjOitgUNC77BpSjwLMutKKkukacI389WsQWyNemfHbaHUBCc9xzv7z0mKVYVXWPwhWcg3KD7Rq6jnjmcQ03prAgghKGrn166gXQ/XrsSUZ1+JtOXyjalpFXqGDun63IuJrFr0j51s6OnXr44y96g+zrt99b4QU3v6K+1U+I+5uozCN968F22PK4tMlOfgtk4P0c+MBLoQGAw1lZ3/YDQKlVhGotS5GZHuL/vrRJjoEjJGHR1ABBFKaQTRPM4EI2WLGP2C1me+vIC+/1N4Q0LwIREIACS/jDH0JBhUMk4oVgNrwWKoRrXcNhQqwEwNB1jQxTgEIEkCCADQBRi1t0wAYEYIEihlGM55FhzKJYNY/wLmK+60jqvBQJO9ShDncQABftWEIBCGCHUzjhGP34x900YYJf+F3NVpeQ7XHPewoBn1MGYQdCzBGLd6Sk/LxYgghAYQpvAGQnPakbNdJrkQlp5L0OiZD8ZW1/jCQIHuJYhzxWUpbV02ME+PhJXOYyNwfj3gUSVjH//UCCADTfG6gIvUnOUpmTu2QmN6lLaEbzNqmM2SoV0j+I/w1PCSXAZCyX+U225XGPfZRmOc1ZmwkKsIYWfNmgthk9LBINnN/0IhKcyclz5lOftGHh1vrWwYrIcJt53EAW5/lNAZSgDRZYxNH2+VCIBqaM9CrCGVvWxB+8AQXwNOhBlVlPZ0ZUpCMNDOe49xE3XvQHapjCDr3p0VkmdKENJWlNbfqXUDaLcNCS1iMFIUl5wrSSINXkTY16VL9gBYCjRAj6KONKOQqgDEKNqUIZ6lCkZlWreqFmxLYyQIL4FKhUrWQe7fmxraZVrXsh3/BW+TErSpWslGSCTC0wBayuVa97vQsAlTAHC7QhekGd6xbNaku48VWxi73Lr1LFTYIStsGwQKyrVfHKWMxm9i5lfCcWNyDZyeJRAGdNrGZNe1qZPAGy8QztFisbgbvmFbWzpS1KmhfYwbZWi+K0JTlr+1vgoiQCui3ha++Kz+AmV7knmQJxaTnO5UZXuih5g3PZZtxnTle72zVJaHl7S+6GV7wlqeM8m6lJ5I5XvesNSQlk+V3fsle+8/3IcH943uzSV7/7/YgF5Adf/gZYwCBpLjMTes8BJ1jBHwHwgh38YAhHWMITpnCFLXxhDGdYwxtWbkAAACH5BAUGAHgALDABjQCqAsYAAAj/AH8IHEiwoMGDCBMqXMiwocOHECNKnEixosWLGDNq3Mixo8ePIEOKHEmypMmTKFOqXMmypcuXMGPKnEmzps2bOHPq3Mmzp8+fN9+8AUq0qNGjSJMqXXq0BJMSbphKnUq1qtWrWIm6ccDVQYkpWcOKHUu2rFmzEbp2FWDhrNu3cOPKnTvyDRO1ajdYGEq3r9+/gAOLtYC3MJMIfAUrXsy4sWOWGwpL9hr1seXLmDNrNghlsucSizaLHk26tFkBnlOzNc26tevXO93cTZ16QwRSsHPr3s0b5BsLkWl7Ply5t/HjyJMbLFRGeGqoyqNLn15aFAUYQgo59ywALPXv4MP//+0CozyMJUlmb8erV7z79/CzXjdfnkIGE+sL204cv7///zpVQd+A9uGXn1pMIFEcgAw26CBK8w1Inw9CJHEgXiWo8eCGHHaIURoShugDdkkYeKEDAkDh4YostmjQCSGKWN4S953IVXsu5qgjg2HE6KN5NJp44WH87WjkkdKJ8OOS5Qkh5IFPLYjklFTC1iOTWBqCmo1eeVfll2CKRh6WTCLygxslcIliW2G26eZia0RIZownEORGBOpdqFeRb/bpp1kYzLlkFQaREkFwJxL556KMyieojxQoBJya0DVq6aVHCfhojIQmxEUMdGxpY3eYlmqqTjJsGiIFaygEQQwx8P+gR5pcrnbqrbi2BKKqEnah0BawwsqDrHLkeeB+uSarrEhELEmBB1iGoRAVwQoLqx5xIDpkBFIu6+23EV3p4wMKzMCkCL9Wq66wcYh6YobgxivvQkqOu0AH5i4pbUJYrLvusHTQOqqX8xYc7xo/drDAAzDk62OdCQXhr7/D8kBHsVziaPDGyo4Z4gAGMNzwkmkolMXEFMcagx4Y24gsxzCXGmeMACgAbXkOhyiDQmC8gPLPwWbLZYLdxmy0m5oSCIICcuYsYacInQz01Ba7e+FXR2ftppzleaAAAFw7TV+krk5tNg9YqCHwiSlq7faUSZv3wAIL0CCh2OZhoNCnZk///QIYArmBhLH5afz24SzCSF8LOgAAwgwg2G3eDFzX12pC1PYNNBYFvXHo0IghLvqGu5qHbwc++OABADMQ0AHOkg+oRbqaAx0EQhZYnV+Uo/f+X73lAbBACyOa58EAC7g+Q+z07YtQv7WjzHlCVhjSHJdY+659eOJ2fbOEFHRAwPISohtx9D9vodB8hmhXK5vbx68c8Eym3jDz5V2hEPTor0uFQlYYkAwKQbj17El+COTNzB5FPvpADCE9m9gIPjACzakvIYob0BIK8aTdhS6BIGyNxwTVQPOULCFSq9YIWDCDFs7ABiQ4ANAgoJDSrSoD17NRpULIw81UDkslhAHZ/xLyqmodYAYk+EC1PkACHFRwYlxQCP18ZAgL1YpgPcwiY+ImKAIwD2oH4VuwVDADGfrrADYoorpomJDuMUkGVhwV/LRIR8D8cFNDREjmYAUBGyTgZwkggb+yoBAt4JGDGbtNHRc5lwDyakC+SgiwjIiDGeJABer6W0IWqKoa2Yg4jAzlWTL4SCFeTo/qYkEIpvaBCqhreggJVCmxk8N3aUiUuMTKFWZpHvMhRGLqmsETo3e7hNxxTsUTxNouRKpcOlMqU3yk8w7Cv2DNoH+wPAgXH2k+NBVwO4Z7pjiB4kZu8sxf10TfBRGSKl7CYJqe+6ZzXjbOeu7EkO48YdT85f/E6P0vITYs5QMLMqlPKsieCLUJJwXKM5+tKwF/rF0UE9KsfCqkEbrLT/YSylGXjLCUVtjbxCqQRs2xESHl5NXOzmcxOaipbR2NaUqOKag8HkSND80BTn82UYREk1dgNAj/9MAyeQonnDJNqke2CVSRApIFO/XXCxSy0EfatCARVBfLtAWlDyr1qxqh6ZyuWpA9ouwAOSBBAkIQAhaQYKeETMhHwQcA/IUokvucGA+E9skdgvWvEgnoI/F6kEma7QNsDcEBhgkrTRrzR3NbwACcdcqDOFSvoMroekAD2M4+hJSlrKxQ++evbBqEqXKT7AAm+6PZeepsLX3pHD1LW4L/pFRVvjwIMEmrrmIi5Jing8Fq9VW2s12rZSc6YG2X+1MKdCENIhCreaY5Wt5Wy7QFEazpFlae4footwYRY/R4IAeuepBPy1WqGykgAn3+YA1dECsRGmrdaq3zIKA1DwAIIDLhsjZG+sNcfdtFqaKlt6MeO0EVRDuQNVThmO41SArr+0+UrqpmcvJuiAZqEMPyFmDLPFAzDxzTODmXugixQvEGxGGDRJW0PT1INCnwNa5pWEIRLkg1P0xIU4Q4P7YicUKvkOOF/DCoBRGvdU96EIQNyGszqOuAbjw2hey2vjEAnEDimUj0Chmw+KzytLAMqxgb5KMPIEALjrcABbyu/7v/HRCSCbJj3mL3N+ZdD9G+XNtdypl2WJ7qJuVEA/6aJ3wEIMAAKEDl+tCXzL7ljGa3Ay8+d7adllOIE8gcg7giJG4PAMD3Fvc4Rd/VZJx2AkOm4NIrWvqvsiwPYQ1yZes69rcTWtIDQBDnTBOR0/dFSCpAhVw9zfbVHO0eiunMaewSxJGCajR4k8zpCickqysr9rG8iuyEKm7aBMF2fSP9ok01etkDeXEFVMBWFbx4XWYO47/4mii/dnucmkK3QCZsXWcPxM+PojK4B+JhWFWABEhcayBxYMaJMfnXFAsVpbB471wirMUFuWx9g12QnzKJykUeiFljMAIbQHWNJP84+SAZomR1AazVo1JRxZ/ZXqcG6wVY0HjfrG2Q2zKJBm8uD8YJvkY/oiyQUtXymH/GA1hdzKi0QerM66hvgcBVIFx4NxQL6U4YhJRf6kI6yiCAg1W+kiEFp1p5QeflqecyCNXUcq1nSFXpYomsA5n7JYGG1nWR+yCb7h+932Vgt+MyCFnA+UDqzFOFxHqWc168ulRQSfT5myBz1xzAJu2cjRpenGDQsrhj4IQsvPjWB7E7k1h1bZ2HIKLR43h1Sdt0Wf14PUH+/Dj5HYNittzT2uz6rAvCexKYvXY8PwgYyDysLZwCTxnbi+7FuVNY8l7p+O06gwkSVVWiL94STvX/QPAMusJPv4ct963OL/8D7eLW5tV6ffQejhCd85bjuSvw+Rk5cuv7XYpdV3UvBgEzoHX+An7URmbJNxBTcHvbMWL7x0NBoHO+NXKq1kZdN1+ShDJtpTmohxAGKFELsQKcJxy5F4EgxAV9ACumxQV7JHsD4XGbEnICMXLqkgMNBzTAhxAtR1r0VxBowAEcoAQCAHW1oUgoGEJbgAV/9wNLuIANpnpLMnQCkXZrlAAsoETB4kr/txA2CGML8QRCOIZOMTQHlYQJNVdNBXZTQ3kw1EQzgEnXhXac9oEF8QUoMIZ6WAJ5tlm3hIbjJIU/gncCkXkoUwEfQEH+0oQ6ti4V/xBILYQDCXAAIbiDBhEFepiJHFACJUgbSACI4oRam6I3bIhlUIh564JGJKACXDgCaHV8/oJ9B1EEmqiJc1CEJ0JxoMhImCZAUsh6EGR/pAWDzGZEZeQvEJADsHd2CnEEtfiMm2iEaiEAu+hMgkUBWiAtDmZ3w0cQvOeDDCFuJLWMa5QDcthbC0GL0FiLKMCH23Fs1VhHpKRg2tSLISKAnIaA3qguIVBSKDMCOLBTpygQZ7COBkmEURePuHQl2Fh1PwBt5QN/S9YQOoeDU3MAXBgsxCgQDGCQHnmLnhEBCilKIkCPDnFHVfeF/WOJ4bVGM5CRJrUQUuCRNMkBEjA4eP/BBG03kv3RjUvhkAbxeOZBhU5Yh7J4U+ryAekUPfooEGJYkwZ5Bj/gOYhSAjxJOjBAg2bhZAOilSppeSy3LkqJPj9IEEEIlesoAQSFGuZ3le4RBtfxdXRRUeaxUr/Eab3HEDZIgOjDkgTRBGi5jkdwEJvglsdRBZHHEO3kk27BRYn5A4zXPxcIaDeohX1jhwSBh4H5jEVgmLwRYAgBIq4FEcDDmG4RIYT4A4bYPxspEJF5AIKkOez3A0Cwmc8YBZ6pG2sgA6BpEH4mA9v3aQ70F2Fmmt/YPwNZiGNnkX3DiAOhjmMIBBqwAoGJAl+Qm7mhJFp5aFr5b3Jil3ThZ8D/qHzC2D9N6Zo/U3IJEIKktxDOmIkr8AMz8AMdWZNNgJ2CEZwNoSmkiGvmYZrvZY8wYEcwMJoHcZxkGY7lGSwjQAJ+lIiIRY4x0JoSwI4MoAGJEAANQJNogJ+BUQUioJ8JcQXzYZqgRQT6SZf0ARiBgo9k5pf7eFiBRAJqdQBNFyzJWZDrWARDMANDcAHr+AQeihVsIAZsEBEgwpsQsZvmoYEIoaL10ZsDIZQm9BdrMHBYty5b4ILRg5kZl48LUZ/Q2ACJUAkXMARDAAfQqYdSOaRUIQY9EKdiEC718ZgdN5xytSpa0AVacAL5NSBy+RiJVy0VhqClFZZkVpYDcZbr/6iaYxiff6CJDOCmRzEGXtADXlAQbBCnPTAGEkEfWEoQXJSaojgnACoYWVdmIlc7zplunAajTmmQDDAD1CmEeViLg0mpRTEGnGoQnOqpEfGdVUeiElJDvHSqisEFsGSF0oOogXaUmemRt1MJBtmZuloUZMCpR0oQl4qpP1CkYjAGZMAQoEUBgUoQTIpjGDhLRHkZO0YFYJCqWqqXr7oQmLiOnmADfuCRQHCtJSEFZwAEUQAE12kRcCqnBdGtnLqwDPFTBtp+0BUj2zlL4Ckac7dOAkmHnNaqmrmOFxAAHmmd/hoSQKqJEtChFCEGB9upBWEGC/uyDKGGQuSnWGKagv8YI6bxrgPRcucJmc3mnh75ox55nyP7EWhwq5qIAhcAEV6gsAsLrAPBqy/LqXMKQMeqEH/6KKUxej01coqad3jZmmtaiw0wBBxatB9RoeuImw7htAubqQSRrVOLsMbKrgA4S93ZGPx2UmnXs5GJPsn5nusYAHDgkUKKtgMBrkZaEYDpkUZQsAvhtpzqAokrBnI7t+NKVbxElDIrKOeaGVtgVp4Gd5claI+GZecpps+4AmXqkVLgrypbECtbtRJRsjRZBK+7EFI7t007t1MLtQnhTlY7S8jaGEsYAx8IBoMKq/vGaV/7AzoKjZXgqLJ6rd1KuQXxqxNxtGiJArmaELv/67vi+7aKyUt1W0rF6xhBoI9cAK0FwZ59c55GUK02oLrPuLS6uru+GqfA+xBqG5iHixArO74EDLdYy0s0yJWP1K7K0YP9Y7oIwajQKJ0eaa35S7UJG6deoLJjYKn9exCNa5tGkBADTMDjyxBh9kifSxC8VLHgAb9mw7xPaZuZ+L1ThwYBGwUMYAQoWxGXS7sCIbm9qhC2a5sooBAmnMQxe7UJIaCb8h7M2j/uKxAdS8NjKLJTV8RXjL8SUaSX27/hC7MJwb1WzAFInMQEDMQH4X6C8rAFkbX1AQItsCTv4bVbEHi1M5v3WsZCyLYzR8a12K8P0btTawYFEcYLq8YE/zG/fJy7ByHEaIzB57vAXOcjCkMANJW3xjGB6jJRQQDDsNKqP4C0fNzD9/YF//uMj9u2vmvAAlHCiZwQIWzFbXoQLhvJvpu5CtHCCtG5MAAAAwAAKfAjKywd8VpEphvF/hK4fDyGAVxxM5yWppwQkNwDrxyutzy3HzwQe2zFgnwQiIzL/MsQwgtQP7IAHuAB3BUj6XscLuhpf+svYtvMQujI9ya4IcvF4CvO2pwQWmybfmwQl8vPnOrKCAHHc6KfbFxo3aUAPtLO0TF3WRC6y7wQ/0zDkzpzMxmY34wQ4SzOBk0Q0WvFIyzABP2yIV1uP0IAALBiITKxIZICw1weIP+AOhvGIDvmWLyXuvTMAbXcbV8wtjW5yiZ90gWdEF/QzBl9EJtq1EPcy5CVPHZFH4/pI4ZWHnMzanUJIKPnaV67ECNdxhZ8b4wM0CTs1E99EM18xAmB1nHKEFRKH8HcApj80AcsIR5AAFPW0iECIPzmWBIdhj1tw8jWzZu51Afh1tacEKlMwwpRzZGsyNnlIz6gAHPMa9+lEFDaXTNtHj7gRX39H1eHntXipQIhwWXM1vcW1od9xmgt2RzZzPacwb5bABNgALhtADswAXML2//mI+rcNTPQXywG1RJi2RJSaJWjyRGNx8irdDs2m7NcxgGNbPZrm4/t1r493bb504f/7LsIoAMGoAAIUN4ToAMzUAAvq8vBKyIdAADmMQAgECOpSaUUsAAw4AE0MAApAAIL0EK95nUAQrqdhlWDmpdITcplDLndZtjYnRDZbNTbLBAOvpnVTRDhXC4KMLcI8LsMcUcTEHQwYGqhHZoSgi8zoAC8NgA0wDAeMNyQ1CDxCq3xyrwVbpvP3ODN7N0Y7tYT/gMXHZgXPhCw3AM6wNtonNJvHCIvTmgG8EP6BnDl4QMAIOJTNt/0AdErEs1lPM3IxtqbyeMDMdAnreTQW8ENcAEaEAAgm4mILbtTe964bOYxGCIdgOX04TgvvcsDsgDHdN82LXRuAuatPXWEjpZD//7Kbm3mSZ2JDQAEf/ADAZAIGfoDGtAJG+rmrs2pC4DkkbzEA0LlVg50N2BXjyknLQDfCePnW+0mQh3mhtfMif6tiq0QmqgBGgAHDdAAko4CCp6JCuECL5ve4swQ20QBM5AC8v04rQMCIFDXWX7X5ZECVo4lb1KbYv15Sr3pRq0Qja2HKAAEM+CR2c2pCDADU2veNbADuv2yvi0QgiU+q0UDNBAhVN5rTipjeX6zA+omqL2ZhF1x1x2Yb07bTu3bAz+GDTDuUQnhC1sA6P6yt70DNYAAExDxkryueR7gxrPOgp6nePsmCX+7ujfyUFnuc1sA7J7bu93h7i7LOzoDmf8OjWIuEGFM7OIL8etNzgMyA1p95WImnLNUzFOCz0KuezeOlgrx0TtwAztQ3uZtADeg3k+bEEkvhDJvkLNewgbg6b47Ay4/zka2OHq9JAMwapPMK1rOIr9Ok1hseFdfkzX/A+FcAzoQ9g/v4Qhx6EI4BBqg9We9sHZPwHdPvgtBSsK8KVJqW0zsJlxekzlu6Dse+A9/A3hfwAnB9xwQAH+/jgWfuC9bADfg9aG/ADVg+JXcXT/PJDBNyW+i+c/o5TMH+4+uAUHA5pq49VPL7nNu6+t4+9Xb1i+LAKOf8gtgAFML6qXUn6lHsX7y6tAoAQHvdre+5gHQQpyvAUDQANz/Pes/MLU3sOG47PvQuObkTs3pvgA6IP49UAA14PRzyxAQqfbS/kh+gu3V2gSzrXu3DhBwGhjh8OcHB4QJFXJg8MPhQ4guekzsgWBGAYoZNWqE2PEHg4ULgSQKGfKLx4deNk6cYGDGyxs7MK4UgxJiGhg5de7k2VPnCZsOtfgkWjToUaRJlS5l2tTpU6hRIX4BUqQkBxRPpEjl2tXrV7BhxY4lW/bjVYQNAqBAy0HCUZUULW6cUMOAAR0zamisaRMk2gYz2iI8E3TMSsSJ+wZdU9QxT6BBuzymDCONWcyZNW8+eoYgwqwXOI8mXdr0adRH/15tQHLwUTMZ52pEUKMG/wIEOwzwDRqlbZEZn9GKtkkm8XGNZJJWpnzUCnPHVlJPp14dDZAjJ6tv597dO3XfbQUP1o7yMMUCF48jWKBxTO/BMxoMjhJUDHL8Pd4jlQHdaFCc/POpi+8KNPBABBNUcMHMgIhPuKsKs+m+jHSY4Lj03AvqjMGGgGOwJoJiIz/kvEjqBAF9usymxlLkiUAGY5RxRhprtHEzDtsKYL62iEOJQopq0AG5GTQy0aYc0TJihcEaCorE4448ajIXd1rRpip3iuxGLrv08kswF5RisAA0oE9EjQq44ULEClgAgYykRGkwOt06SiIoEUuKyixhgNGm/vqUIUxCCzX0UETBGv9MgyBAPGojBNZcyc29OAqqTjrhylNPpALs80+UUOwThkRLNfVUVAllCy0NAmhSU9oMuOE23HKTdCPVMG2rPI/O25S3ozzNckuU+MwyVWSTVXZZ7lYrqYEhBnsrqLgg1e0uAyaYaaPFPHJW14UkNO9XbpcbdVDJRrWMWXbbdffdriAMKbBMDSMXWJTCAzckHz0C8t4elENKXVIBVFc6h9yYwg14G3b4YXb1vWoGJncNyjiAJ9oPJQf3Dam+CTPW+ER11zDYxSWEECKDQgTYwAGYS4B4ZpprJrRjtOQbTFx/RdZvQ49DCvFJkeW0iQh1r0SpMpUzyCCJJGCWemqYBbD/+Wqss1YwyasC+LBHNIsOasygFXLSJp+NLvbgo3hq+umoqZZ7bge0tvtuvE8ju2yEQEZb7Ev5RqgIWDNOCgN1QX1IjSkiKARqE+iWfPI38rb8cswVFZyDoW3C0/CgVhW8cICTErZKR6awIIISXKY68sljn3uKzGu3/fajRC/7bJSqLT2ob4NGw16Ru0XpCv9SXvlp2GV3/nmYLcB9euprD35fwonP2HiI5A2a544w3t5cn96GGnr005c6gurbd19r7z0+yleAuX9I4rKPsM9ngY+iwPy4qU+AA5TZ+wx4QIfhT3j7E9nGPIIzvvnNIyNqYEcYFwHWCYAJA+RgB6W2/wEEhlCEyzrC5jgAPoj8614O7AjXyvaERwEsEnYQRAZf5kEc5lAAVhthD32IKBcGTX9Ey5jaHrI3vvHOI75LzCDsQIg6HMJ1OaQiB3eIhAhAgXY/5GIXw4QGE0rQI2k7igmzZxMm9sAOdoiiAMpQRTiqbwMCKEEWp1A5L+ZRj2AyIQyp5bPcmTAoahhFHeqwwzgm8nlMoGMELLCwPUZSkmCyiuCU2JE0/ipXm0ODGxZhgTa0boOKJCXdGFnHCExBDZNkZSu/dD1wnXFcxQtK/NqihBK0bgMbGGUpfTm1HWJwClt0ZTGNyaUnCPJiPrOfQxSYEFy2zmW9/OUvr2jHY/9mU5tdeua+hheyCtqkY7nc4S6rec451lGLeNxmO91ZoxJuDoUPoWDGHHjBCCDynL88pSMh+U6ABrRGQfTYEP9GrhkaUpT79OUp22CBRaxSoBOlKI3AuDkxYhI/MxREHe4wRYaSMpipJGZFTXpSGfWRdE6EohTfGFKRCgCLWkRpTW1Ko0om0SbDNKQbYUrKdNqRnTclalEXBEtdFQGf+vxpHPv5SIYZVapTZVAydaUEJZSTl01NZCNTKVGqhlWsCupmNF22Va7CcaTDHGtb3bqgI5h1mmlVq0yF+la85tU7w8QgU+mKw6A+cqh6JWxhqUPNvwrwqf80bGMdWx0BJBZ0enR8aEQfe1nMbgcJkpXbWkuaWdCGFjUR+Os11yla1KZ2OlNgaGDvqFrYxjY1alCkQ6EqW9zmNjU49Koqdftb4KLmhs7zbHCNe9zTRLazdj0tcp37XNJYoJGChW51rXtd7GZXu9vlbne9+13whle846VeQAAAIfkEBQYAdwAsJQGQALoCvgAACP8AfwgcSLCgwYMIEypcyLChw4cQI0qcSLGixYsYM2rcyLGjx48gQ4ocSbKkyZMoU6pcybKly5cwY8qcSbOmzZs4c+rcybOnz59AgwodSrSo0aNIkypNqQbK0qdQo0qdSrUqUQEONkQgZbWr169gw4odq8aBWQdMSrgZy7at27dw454scbaugCly8+rdy7fvWDd1A2e18Mav4cOIEyueGUGwYCZI1i6eTLmy5csL3zBxzLkEXsygQ4se7dYC59ODC5Nezbq166AbUKOGLPm17du4c5N0Q1e27BKLdAsfTrx4QzdINvs+LcCC8efQo9/OU8jE8tNMItSWzr27d8NhYMD/8GGozPXTnr+rX89ebBfx8A0VOs+5efv7+PMfpQC/P4VCytFXV3bb6WfggQi+VEV/DI5XnoCCpZfghBRWCJIMDWYoX4AQOmCfhSCGKGJDaWRoIgwyFBJbh2ZppdqIMMZooQgnnrjEgyyaVYIaMvboI37h1Sgkjjl++OORSD73npBMprgiiy4mKeWUr63BH5NMnvCDBVjl6MCOVIYp5mULYsmkFQOp0VuRzo3p5pt9XWnmiRQY9EYET3aoFVdw9umnWCXOWSMGCXHpZVoF/qnookoRISidayhEBSNrsiiAU4xmqqlQQT6aoRYKbcHDqHrIwSGEUW6q6qo2aeGpiWEo/4RFDDHwQOsLceQJIaKs9urrSla+2iARCoFB67HI0lFph5f+6uyzIJVJJwA0MJmGQlkgq22tpZ4q4AaEQSvuuBTJmeEDBCwwgJB1KvTCtvDiqquAtJFr770IBWriAwukMMC6NVahEBfwFkyrsl5+GRy+DNvrqIktLNABDP/WSEGkCVFhsME8dOsluC82LDKrnTbYwQwTUwywiaAmtMXGMMegR66HRjbyzZu62qAPHSzwAHwDgFBjrAnNGvPGttLRZY4S4uw0nME2CIDP/XUgtIkiKBTE0UdD8ANy3tIH8tNkhyltfwAoYC4MNFyd4bUJZcs1zFkM9IYF89JHYNl8H/+5NgUgzABCyvC1baIMC707t8EvgGHQFMtC2HTflIOor3gUKKBACwDMQMAAVxqeocAJEby4wVgkFIsAYZ9nZOWwI3hCfw8oAIAPmHeQLgAeiM5guxmfbnAQCvGXgXU57h378veVTAEBhI+HO+eeu91fF6EKX7ATClkx3ngZJJHw5MyXLx2NDPqAe4YepGA9fEQj5IT28G6h0Oz9+SBDEq1f97r5ABxO1OZEAwI0KGsJ2Rr9tOW1hJTsdxno33KyE7IAWvA1GPAUDWbQILghxGjIqkACSGCDGcwgByz4AMy4oBD0mQh3QjCPl8B0wRqyZm1Y2iCDtJQQMCjuWAewAQv/VFABWn3gADggAQQK1riEDPCF4tmfBH3zPxtakTLe0yAH+0M6hJgOiDM4ALwgMMKCpS4hGRQUBSL4sQhU8IpwNAz+HuUBAPhnIUs8VgVsIEaD5SAE8CJeQnCIJQrEcHw8iqMi+fJAYcEAey7TVghIALMR2KCIyOJeQrLoSEPwz0tVXKQox+JCR4oHY/LTFg76uDEV5PFY9kvIHE0pAzy18Y2jzGVVnuhIBCJEgccawQwwubgGIuQKpuzPJARiqOSpRZfQrEoakwmDK8hKWx+YgfZYmJBSmjJ+P1BTwpoVzXIuhZCe4iFCfIhNbZ7uBQpZAzXF40uC3GmKstmTOfdJ/xROJrOLB5EbsoQpvLolZEnU9OBBaObMRPHzoTiZpSOBh5BXIgsHKlycIBGCzkep8yBbeIEiEAZKTEH0pDVppLAIFUl4HYCSczsjQs5mSoAaBIQyM9UtUcpTmHhTWBeTlMFIwMqYxRIhEgWq1rb1Ankd6pk9jSpKeCmsehoEmGPMQQIsWjAqKASZQvoZkyCJEIHCi6RM+4xU1xoShCYTnDeFGRltkAAVfOCICdgWNxHyU/90rlpCQqVB2Ik0j+VobGxN7EY6KqiPDvaHG6vAJElAggQUNQbwdKLFFLAAagnJqgX5IswUMbO8nadeik0tRWjqSDTFbYHaMihC3Po7zf9RYACAPZE1E8LVoyltfAtTrXAbktRXUfQgvaWf4wa5Lx0AgD+4rZFjC/Iy+hkWSuEarnYNAlZqstSLsEWWTA/CWvHwy464G0D0GmTTgswPtqWtmUO3m9q+UqALadACY+ET1OCFl1ZHPUhxW6CD6FXMRMctCFZhC4FFRE5A5KNvYuXJICK4diBVwFCNWoaQ6v7XqwnpbtUk9j3xHDhD3z0ITmHLTbCBsk0STixC7wtXglyhuOKpMUFWvMC9HuSnA5hBCxp04t8JtiCEDW8T7Ya3Q2knxmvlj4UbolIYEKuH/6WVMQ9CYbTZbgEgGDLQVsYg0BJEtLAdL0GgsDQWRRj/yvtMQxd0nBANM0ihBjErbGV7ENqmjT+3JQD0oEvm/tBZIMnV3kYPwht8oiaUcFYtaxNckEQLb7kc5a/tTMbZFACg0OKZLkE8HF41gzS+yXtypIfLy/aeOcsxMDVBzuaB9faHBp0DNQwufBCNZTnAqaRVHNrcIRquur7+OXJBfP1fYBfEzuJRX42KjLmlZhnE1j5Wx0rgaObA+NhrvRyHQQprbB/kcmYKWoNSHNdtVeADIYj3B4hpMB9/cFujeoEcTHudVIE7qnI69A94TD97F6SvQrKakXsI2RhAgAUziHe8SUgCemsrs8VqOK1sJWxiSy6R/0bpksw8kAUvcMsG/6mykHwnnnHnmYEotPhcR1AwPpc1ZqOigxzG+e2Q7zNIeC6InnusENqaieUwEDhXcwBTl14ykAyxNLxKxe/l+Nvn5SQC4tzFQOUWT1ge6M+VOyxJG0idstuSNXW1x4NhIxLr5ayCqweCZq9tgeAbU7tAyvuqoBOE2bTCQV4jiwOaI8vZBgH84nK+85LCvadcsKhs8V6wRRsE2hPNNq2EafGjmfuX/30B1Xf6+JNyQWNLNvnGPl8QdDty7gJZMRK3yRDKn46FzWQRr0oP0SDsdcUvoLzBCYLwR/X3IMbS1kuFh3Lka1x7GP8B5MZpUt4/NMm0qlsQstDw5hNE5Y9yuf/Qt/WBps/N5gGFNfrdEIFuc0af1t/n0JebfGShnyBGF5bStwUBdy4O07wFa5ZHELnXIbsXf9DEVTIFfABoEPtlJiQnEGh2LAkASDHFEBNIP3onEK8wBw9GH3eBgLk0gbFUf8eygXznKX43EIoXTE/HNYi3bLAWgwNRBHPAASjAbR+TXSIIR1yFbTw2gASBecKydWRnMCGQA50HL6xnEKQGW01IEGfAAVRIhSuABB6nNzbTg1YUBFjwQz52eseiSfkyTzAAewMHMwlgAyFgUZ03fAVhe4sDhwNhBFV4hygwB1lIH1DFhTUEBlkAAd7nhS9Agz/wMMlEaQNhggZTfif/RFknxEAMwYjBpALxdgAfIHWYtRBocIeeSIVFoIN64odSsgYCJxNCSGVmSFbpxzUQcFeZuC33N37YhAM2QALxlgA5wIaWNosD0QSfGIxFgARVxxk9R4o9IgJoeBQ6Q037l2UNiFzKF3HuRgI5kGipKBBfgALB2I02uIeOwQS4hIwjsiCs+BRU9SoR+AMZqD0bKIHtdFnIwgKDpy3veATdmI+gKIqoEQHkeB+7JRFgtY5GwXdEoF9zsoIC0YL0k40sqEr1OEY2kFGHtxBFoI8YWQRtUHXz9Y/SQQHs1hBRI2pJ8TdaED9V8IAkKRBPuEBROGrawnkwcwARGQMvKRBT/4iROlkEEZCFJeCRz8FrBjE7BGkQiKiIR3E5FFAFyvYDVYBj4oGGcjg3dDgQKzZJtKcQdqiTOokCsNBodQFyQCkcIjB2PxZFpzgQtCUVDyMCCjkQCIeUP6B62uN9SLYtLGCBxcSJXMmVTTAQpGBLAjCWxLEgK/kDMxaQCeF6aRkUYUABk9CYPyBi14MtsFaVAjF0uFhQCwGMfYmRaGAQUCCWhIkY5/gQYCWXNBWS34dDbzkUkjmEGdKUA/F82hONBqFxeXlpCrGNn6mPRlCaoiEDJ0CbTiQnCuF6EUiEZxgXrLWO7Sg878iO8BICNRkz9/ib+ngGwgkXY+AFXkAGEv8xOxSACBABbYpZEColA/FzBXKGiAxymmPBS+kpg1nmkAsJL3ukidpiiD9wkdopjN3pFWwwBmbgBWJQEGbQAz3gBRKBUPJ5lv3xlgh2Ag8IA0XpFaV0mC1JPzfJkgaTANdpMB+ak3f4A3DgCdp5BAPaFWLAoD0gngQxBgzqoBHhVkRgnHu3bl9nSocJFiUjlTNYewYDATkgjwWDmVtZhSjAAGyAAz+wAn2JAl/Qol0Bo2NQEGQAowQhBgm6EP4EAxRQnwNBmeIRoQIBlWYil2GBP3JJl8zHEHCqZUxHkQ4nc3zpjXCwAAHgmfr4l1Z6E19wBmdQpRcBozY6EC9ao17/AKM9wAYL4XowwJrpuI7FNyd5USasaZWXyRBD51K2SFk5EEax1ZkYuQIzMARDcAEAGoyhGagy0QQMIAF4KAUX0agNWhCL6qgw+qUKYSJEkAZpgAFdIAIWaiKHmX+PEptWQQHH91hZtmRcxzXv9gGGpy24ORC+qY8/EABK4Ac/YANBwACfGJywGhP42I1AABFiMAYGCp4w6gIGwauOKqO/mogKkYIJmRdaAJ169V6LM53ReTrZqY+ekAh2yI2ecAFS6oncea4vIQXcmI9PYKgMsaX0yqDzmrE9kKULwZyPkpzUtIxA+ownKBBBwJDDE3VDqhCt2o0aEAA7CbEW4aVi/wCpFPEFL9uNEmCrDLGr9IqzA4Gr9Oqx9+OMDkRNaMoX2/dKR8WfY8gQHao9JaqTQwAEOsmiNMsQbHCzBYGlFbGkGIkCWqsQbMCxPWAG30m0HJuoB5VQ92pKGboXXOAE2Daw2+KfPwCw4aWkGHkBQzCx+UilW6sQu+qrAoGrbgsRUaCdgKoQaBu5vCqvC6GsgiKUBXGh0jUaipcFdzdGcgprdjkQnYiRAQAHOvm4hXsQZ8ugRpu4NToRJvqbEmCxByG5uKuxYKq0R2tKbJoYLSlILYmZaZhlvigQftqNRpAIO+uqqwu5rlsQNMqgXuqu4MkQ2xqgKKAQbJu7GSu0Zf+YTOJHfNQkGnwbA2SoZ9K6TrbJmwmRvcGoBAHwAzpprlwoBWdwBFEgqwwQBRjhArE7o2iLuAdBqwFaha96EAvqvQPMENSUrEiLGSZ3VA13vPCYZQWbj0VwAysguN34sD04u3doBLb7EDaruLrawAmRvAcMwgYxvQycsfaaENRkhOQFt5ixYsY0gfj5A1B7NP7ZvJ4YszPLhfDriUXgsw3RvY6awhz7ugUhBQfsiWVrEBgbw0XLECArKCJbIwBgQAEDGismW4EoXlJbbgshwsGYCA2QtX5owINbxQoBw/RaEK2bsVBMEKU7xVTovwgBtFgMtguhpmZinOAHA52la/D/sbSJAYiK04B1C2AMcb5Ep5V/OwRdWcLWx8IUq8kvrMI2i7aLWxB8XIVPkBB3HMiIyhCWu680fCItoDYKEHZYMxpgwAWz6Huhm2WjKxB7nI9wgLUYqbrxdwG0m8B/rMq8OsoEIcS/yQDQq8wMSrlFh8OZZiIA0AE88z798aPEMZVcY8GcPMXIbH0Sq50ocAGGK81NnBDkWspFEM3szBBh2iA0oMiL3LsZQgC0HGYI9h3Yt0DraxBHPMX2G39fAMfa6ccIwc5cmhBPUMpUyL0O/aiRKiQKgDLrkyFLi3AP4Dbogk7fMXQ/bI8Lka4SzQEubH0RzcfyLM0ETBCNK9Hl/0wQC8zOMW0QNeIBNzAAC9BREJwhKRA9/gIr3qGA7KiyK+uyKc0B8SyCwszHK00QTBzIOS0QKC3VCUHHyjzDCDFtdgQCt4Os+WoiBGAuFEA1HdQdKdufA1HSVdvUclx6UizRUz20FZ3HA6HGAarOCHHFHIsAgi3YT6zFJzI4MPAAM5BbDdLFDPIAdsQg6sZe3+GFtHK3c7gQYsvHhIuAM13KDP3JDq3XvpzSoe3E9FoANXADC2AArq0DM2AAE8CrpE0QOEYBN3AlKQDGGaIQKjXUj00DBmBrjFwc27dXikcFKtvLP/DLpUzMvMfXC50QgK3MzDwQKQ3dA5HKjroAC/9QALxaABOgAMvMyiaicJjzOSZCpgOxz/4CAoFjQgoAAmddZvnRkvazBS2ImeN8wDVdetL9zAkByKp83QLhwQcMzQmRsTtgAAxMzW+bIZ/WHxFDy3fWo/DBL2KtXjQgJwOQAjuUHzo8EPPXmwhu0H6Y0gp+EASuygrxzhhpBA0ABxrQsFUoAS/dAwVwAwgQw/ScIRQwAxYuHvCNYvpsYiB+IgrA2L8LHSa3Vw2XwXad4imd4y6eEJst4zQeAAGQCDOQCPP7BzBehRTtqBPg4DEMvueWIR2gAA3iAULWIB3NIAogVvuiABsNA/gBfHS3LfjpzNr51Fw45lOsEADs0Ff//QOfTYVBEAAaoAEzPgNUyAcnToWeLBA3zaCyjcWJ3t4NgtgPcM8DAAAgsAD1LXbVDB8ewNsn0gFDzqzCEdCy9YNp3NQcMNfxR+gtnBBVzekJEdXCOAN+gJF3LRBczeMZWwAIoAA1UAO86tUH0SC4Ld8bjlttU2iHeTYfroLtccsWhWmEeCx+m9KdzYWLPsXF/gOZrsy1HeBUOANtrI9+fRDVjexmbkI64NozAN6CrBCYpzsnoth2LqaOndiay0X3PSumBoiCmKfZjYznfsDrihBc7aji7doYXwM9TtsJUdf5OATuzgGn3aW8agDkHbn2Hr2DzCAAkOTY/D6+zbv6/wEG2TqXCwHspfzf8RfyXDnyA1HdMDoBN7ADCjDYE7ADOjDbjmrg9KuPjo6RPi8Q3F0DOyC5m77KlcsgC8DY0k5i8BO3vUQlX9DUB82FPF+/A56xCDADJ4+7TF/pVdjoGLnit2vmN2D1zh6v5g0fEcMkDzDwb3nwZE0lLV3K6W59Yy/RdG/HGXv13vvi+kjE+rj4X8urSR+5VM+rPz5mnoKGhMwkTT4iZ6+Pgo6MwNkAj87lJmTjVLi9C86rCnAD/P747izviaCTZQ6jCJDyvIoAl++oam4Qkvooc55MYgLoXInrPajQHNDoXh4AqqoBF9AArH+ivF7yVR/DiR7xd//YAJKOkQqx7j3g+zsw+zpeA7/vqJ0uENS0jq1sJrBuITj/m+WOjITuB/HOAUaAyRgJEFJ+DCRI0EsPhAhvIEjY0KFDMQUlRuFQ0eLFFTOMXORY8YzEgmMeIqyhw8BJAzd2FBhJBiRIGDFlzqRZU+aJlwSr2OTZM01OoEGFDiVa1OhRpEmVFv2CouPTp02WTqVa1epVrFm1buW6tAlUizPAWvyYU2TDGQwbIqixw8CCGQscjgF6ZiyHGQ3uln1JZmRCBIERsPxLV6iMnolnUgiaRvFjGFW6TqZc2fLQJ3fBornc2fNn0KFFU6U4NlGRu0CAnk2Y1iHbGgoQTJgxt+7/3SFw7kYBKubv75GGg56ArDhomOKJu4xm3ry5FM1PjTinXt36dewSL9wNoHcs75y+G+qYALxH7YZegnLXsBsoG/Pxe6gX2iV5zzVB7/MUkd3/f6UkiI4jvgA08EAEE8zJrrEC6OSuJ3pzyC3zdFALIfpyuuuHAO5iICj5zHNhKPv2q+knoCgwkSacFHTRwCMGrIiBI1608UYcR/viLg3aG+tDoF6bgbC/DFDAoaAYAIuPBrb7EcQQgRvKihVpsmK4KmViLEcumWtKMxSa4KxLMss0cyoeg7irCCgbMmAH4HaoAUmglJTxKRSCOijKv9gQyrEsY1oOKBECjelMRCs7/2MjqGhM9FFII/0BNbAa6HBDoPZMqIAFynuoAAohAqq0OzsKygw+/4pIKENh0CKoEgMNQ1Jaq0IjM4vCHLNWXntV0E6oGhhCs11B0nTTHVQSjC2VRlr1JVJLvUggs1JtaahWW8xpJ0NR9PVbotCIwogawTX3XOtwBUusvVb7q4AJUHqTSNtyclLaiwqUyC9r6w0KsUC1fQnQQCVD92CEE1Z4tGifmoFSsMp9ibV+ERIOJAbxtUi18Cpu6OKciDP0uFYHXfhklFNWGakYG/QOLPBeEs/j+YDaUWOLYgYJPpprrq9VVg3t74cppogggpWTVnpphDOGKgAgIJSw5wxfwv/ZoumC7HnEn7sNSsX7lhBCiAwySCIJB9JW+w2m23b7bUTR4NFHsIDMqWeEghLwartfwruHKVv19iWRbRKbbLPRVntxxh2YAm7II5ccwasrkqBNmpOsPM9M8fazsZKDKvTwss9u/HTUHZ98ddZbFw1inPXE+1mQvqr81NmxNdTkH9yYwoIIShBgg9SLNx5p15NXfvmrgMX5i857pn2iyjkoViKKK3Yp6BXFLhuJ4Y0Xf/y0kWf+fPTTz4nRq/UNCW+QC7oXZ/cJ4pfm+EECOLGxS0/CBLUxgXwDHB8S1HdABJ6vYfi6AFDu57H8DcRpGpMYSGYGwaEUDgb9SxwACfj/QRCmTQAJJGEJJxe1yulMIhesWNUkIrcUvgdvLizIFBZhgUKczYMh5GEPR2hCIAZRaRPEl1RywjOa0bAg1YuQ1mg2oqIdTQAC6GEVrdg4IWZRiwqDTuX6BpK/BQV2+PqiRKxlBzvUoQ5TvGIb3eiAKR5ti3Ok47eqdzmguABvmrsam6L3kEHYgRB1OIQAyvBGRPKQCQIoQRsiULQ6RlKSvHLK7f7osekVRF2xA4oZAjnIQh4ykaMc4CJLcLQpqGGSq2RlrZynMdxJb1TVG5PvgAc+KpJSl8YzZRsssAhVtlKYw5QU++jnrp5F8ActK5USSiC8DYRvl9M8XTRPaYEp/7iBmNvkpqQWKK36DYSF/VImETniTGhuQIDUZKfarBkBbGqzm/OkJ6S+WSoVFmSc1lLiQGDIgRIoYYobUGc7DTpFJEQACtmsZ0MdCilz4lOGVJOIGowWPOIZtJ0IVegU2PZQkIY0URG9UxkLQjM01iECU1ynRqfJ0YV+VKQzpSmiqmdSg8gnpWvMpUtfKgBUPq6mQyVqoqrHAdklJJBp5KlPqRnHRwq1qFOl6pleia+XvGEKUCCkIZ26y17+MphVJWtZzXTVZkIBChHA5Vd1aUpUjtWsc6Urme75FHQOr6BuHeU7HynXugZWsFz6Zl6H11K+vvGd8RxsYx1bJlYIb6GgiE1sGxfL0MdmVrMvskAbhLdOylaWhzD16GZNe9oXlUC0ViStTFH7WtgiKAKrJR9Ui+ba2OZWtwaaLW0XZ1up7la4wz2QBRK7SKBGlbjLZW6CpmDQsAKzudOlLoLUMEq4/rW62+Uugqp4WXl2V7zjBRD5wEte9KbXQBlVG0cZq174xvc/wIupfO17X/zmV7/75W9//ftfAAdYwAMm8GsDAgAh+QQFBgB7ACwaAZQAygK1AAAI/wB/CBxIsKDBgwgTKlzIsKHDhxAjSpxIsaLFixgzatzIsaPHjyBDihxJsqTJkyhTqlzJsqXLlzBjypxJs6bNmzhz6tzJs6fPn0CDCh1KtKjRo0iTKl3a0Q3Tp1CjSp1KterTDUyQOLXKtavXr2DDikU4xYFZBwIsjF3Ltq3bt3BVljh7dkOErXHz6t3Lt+/YN0zoCi4xxa/hw4gTK8ZpQbBjB3ZJLZ5MubLlyxEFPN5MGLPnz6BD53WzuTRaC29Eq17NujVSJKZNMymhxrXt27hzt9QcO3Za3cCDCx8+ccrc3rK1El/OvHlwY4c2IDddAorz69izX/YBQ4Yj3tMf2//Fq728+fNrq8BYD4OCoTuBwz/ujL6+/ftPZbDf76EQePl02ZUafgQWaGBOV+ynYHuOwAegYLPVduCEFFZ4kggLZiiJfw8KltaAFoYo4ogSrUFBhij64EgZ8XXoQFbkkSjjjDJigOKNMPhwQiHSuWjWbzQGKeSEJ+KIowcr+mgWE3cN6eST5aVh5JTrvdejj9VBqeWWwmFIpZEUCATFcT5GxuWZaIq2xpdTdkGQG0i06CJ9adZpZ2JdsGnkGgdZ8F+HG6B256CExlWknhmKoNAlJcj5YISFRiqpV1YgemMaCjkRgx5xXOkikJOGKqpSRFiaYZgJBRHDqqvSQaaLMI7/KuusP4VhaoYYKJQFq6zyoAcHnnYogHW0FmvsTFrcqiAFfCb0Aq/QvkDHnw+Od+y12KJ0KIoPdDCloglxAe24q+ohR7APlrBItuy2y5F6ONJAwAxTXqEQFeSO+8K+cVALoIDuBiwwRCfg2MECD9CLowwKqZrvwzEwIoej6RY28MUYD2TrjR0o4AEMCt9YhUJYQJwvD6tS0amSp4GY8cvZepnhAAoUGfKpCoHxrMkmQ8BIo0rOFiPMRI9qIooA1MzeDA/cqIVC4vJsMg88YPGGBegCCGrRXEsK74IAgLDtAjTcGMa9UksdxEDGsRxr13Dfqd+yAACwIAhlZ3iCQluk/80zFga9EUHW8mUZ9+FbSrmsAgu0cHfeC1pBst8mb5EQFGWwbC3inAcp83oUKKBACgsQ0MGheOOckM6UPwyBQurJUAjFANLZ+e0VrsmfAgBwB0MHICyQwsepL+hmQru2ni8XChW8ng8ZZK6kmbhXX6CN7D0g/IIepKADAARAvt/ZCUGgPLkvgJHQxgrKkAHt4UFq/fzobftA0xyHvyC4CPV9/riAS8jn9rMECkSPZR+inwKvUylEgcBbCsJUQko2rhGoIAQhOMAHzFe5hBwtReuRQRLcppwFmlA4pXLgAJaVs3FBgAQzsAELMBiCGSSAg+SiAuzYZED4hWdrJwwia//Yp6cBrHA/uUIetCqAAxJ8AFoQSAAORrA8hcxNT4YohOaaJMQuhiZPljKigpqFEByuKgcseNgBcGDGVb1AIQm61RLexzLDefGOldkWm2gAwfXw7yBRY9Ua2wgtEiQAgAoZoKV8IIQRTi8CLsOjJPvyNWWtx14J0RSvcnAAk1WABONaG0J0Z8kcdaEYcaqjxSbJyrw4r5QMS9USZ0BInjlBIdgrJQzI9wM/aU5QrQzmWohoyZEpkVcHAKXymJcQPd6KCAZRA9B8JD9hWrMrydIlsxSyM1aFQJmUe11CFKdLCQbOl0oC4jXXyZQPlvJp4RrXN5eZSF22h28vaMSrOvT/Nnb6EymVtCQvD4IvaH0gB8pTH0KIqawkIoSCMegDsBBIrH9aVChXtOTeZEkuHDzRbwFECBh1SUaDgMGFjfCXfDZ30ZbqJI66NOZD85VMylmumfb8o0GSNy4eMEIJhAuP7VxKVJko0lSoctbDEnBIqekwIQ3EEf6MZM6D1JJXL+jXFiVT1K62hJSlPB5CAkkuRSSABFTkVQXGxUyEpPBGAJiB+DIUy7GmzacTq6OEvMpXk+SylAM1SEEh9gEYkoAEOZgBQrGq0IMwdD8UAMAEFDDXBcn0IJpMG7+COp0E9vWzIHGmqaCZEP+l7QOoJWRID5LNU01AbMVD0TYR4jDK/ymiVdOEVQmGBtreUoScpZTcBP8XSoWItj28Ww8AjoginRaEp+fzVRx82Fm1+Pa6EzmqpZJ6ENYRl1VPRUhA2RM6u61HjDfCJEK6+V0ItC1oJcSufBXyWFM5FJDf5VVbD/LK/TwguexBr96gll9WMVNwnEWOHefL4IGMtH1dyOieFHLV1olzoRl6gA76eF7mWhZtBY5BY8W0z2pBssENdqYI1HsF7e7HuQQxbX6zUE8Fac9bvuuwbBsW4his9k0RoK6CV4ni3kbVBxTAQEkHsgYMHBcGVTUIRPMryoO4cz3aY9zw9tOBFKAInjMN8U0Tgs4ynbjIn3UeEYSrEODup/+u3e3xjwsS0BYswFvdW4ACTgcDGoAARYEliHfzG97SQoBRQo5NNdFM1DBQQAuBxumHj1ngMR8koweba8cMsNw/L2ijdg3xfsMc0SKo9IfAZPRFI72Qv4JuyQWpcDjhCFkATNXGADCApxXEZoKGOH0LOWm0GEVC3qq6t2D1I996TGMBKijHKPLzgrhrEBl/d847JRfKJJrg3qjz2KAdIKsFktnvAnuUlpK2gsR6kCmvKooksEEODJmATkLM0mXsmT63aGxwFxW4oD5IbfOL7YG4mkryWtC4B72qD9iABCrAYQVYwIKrFjrUPPMpUOtYUX/z9YqXzbaYjZvum8GAtAj/gW4MVDCDEOQrATmo5agx27p8nno61PN4UeFFbYPI2m8XL4ibv0QDk0c51ryCgAwhxgJwsuqNCxm436gmsUTHZqg6/+fRwIxfUdfYUh8j77KRaQNZK93erCo4QVSuvD5oNZ2pzro/MTTuHwz23ezVLH3tCYP7ShlaLGgqxNLKqyortcAQkKbVS7NouVvzCigXeCjBwIU+UE7tP3iwJWE9EGHzagYqUF7QDULW7zb7ajdHzrcdP8m6b+HuIWU7xAxvkCfrCcYDUfkIZnC+mQu2xyP+wXupGV/Wt3QLFBzzz3l1S6jy/egEaWMFeF9zhkiduAVHMEWNn60wqDcmQWhr/+ljwAUs5H1Vvh/IWy0J52qTawaET1uzJzfyhHwhAqnvDUu5PytJ+J0mdxcDzQcG5RYDF+ZYfBdyBVGAqzJDrUN7JnV+5zN6BAEEHIACRYAE3XZ1RMZ/k4Ih7EYT19dWeTd/rGVPsyV55FIBZec3zUdgXqcQRcABNMgBEoAE+RcbAOOBMhKCDwEvkUcT7nZh4xd8BWF7bIJ7AiF7q5IAaZQ26UcQAfg/54YQZ1CDWIiBueUiHceD9cF5AyEDRACGCXEFRRJwNFGCAxGAmDdet/J9PgcxZ7VWPcMQ1oZ9C2EEWLiHHJCBObgZkeSF5oEBvWYQBUMBcKgQa3BFPRcTRf8oEEGQd/hWEP2lLGhYEOMnTw+XABjEAjgQerxigqSWdB9wABikAvGXLxBIEGjAh654gVuoYIJoHwnigwSRTRSggG6lIDjBBZn1Y1xQUBQoEPVlKbq4hlIDAR9AQweQijGwioKWd1FkA/WGWt+UA84IXgsRBa/4ihm4gWbRhbOoGonoEFunEA8mAmQoEAdXdy8RBFkAAZP4A0GABVH4Ay6mJ404ENf3Py9Iae82b4Q0AjiAdtByjz8wg93ojXNQYo6xAeNoG0k2Ec5ziQQRUDIwbkMHZVJxZcrCdX9XfxRWSItFLiNgA84IdQlxAQvZkjZYAkEVARHpF2IgBmMgBhL/UTBKKFLs0X5CN22FKBAeuR7HCFB8V3cSqDwH2D/QcgDwBzFrhEgKwQAu6ZJF0JCP0W8zyRVsIAZkMAYG0QNiaQYS4SUZ6RBRtR57lyFdkAZpgAFdQAQncFy2mBQSdisWORCZeD6i2G7QwlQ8kwB0yCrQKBCtWJUuGQo/ACctIgBbyRZiIJY9wAYF4QVi6QUSMVKIyBCONkYKoUs7WRQwBVlVsAYthoTrEZRSCHzBNi428FGU848H0QSI2ZIo8AUE4UvW9ZhjIZk4SRCW2QOYGRGu9n8EsYgLAn0DgZpGkpdHMUBEEGVNZnv7KBB3+D+Yt4Sz1HsLgQK1uZBPcBBa/8mbOIEGZ3AGGeGbBTEGvmmTY+AFw9lm++Nsydk8sAQVpPRodZeW60Z/lcYQbfQB1DdrCnEE37mQaECeRPEFRsAACkmDEoCbFhGcYEkQ7CmZGNoDvzlOdDVQV/CWKFKXAlGJpgIVNiIDRUmJgLY6SWlhdjguAqo8fVkQVHmgrsgACkoUT/CKKICeD1GTXjkGY+ACYlmhAxGZGaqeCyFbJzCXbYKOJPUUbQkRbhiEmMhsDMGAMTADsJk2hfkDUmCjr3gEOSoUBrqQQPAQwZmk8SkQSJqkPUAGDKFLzpl55eQWzqScArF8UlOFtPVyTvc3C7Gje3gBD4qYKFCmKAGklP9JEVLgnS1pBBK6EBfKpgXBBnBapAxBoohSpxuJKKoJFppXnT9wneeTnT/AhNMHilIzjwPxBZBagyvwAzbwA35Qm02gqB9Rk2GpqRPxBRKAmBIgBQxRqUnqpu6ZqT1AlgvBqYgin2HlFslmnAPhbsTlqtGnRq+ZjAtxpljIByjAAHAwBEPAki6ZoLq6EZXaqAMRnG0KEYSKqBewEG+qrPZ6mQzRWsqiiLoEkmPxOWToeYTGEHspSDYEm6U4LjNKEMG6kBowA4kQBDXqikaQrhzxphsqEO46Ed76nbmaEPV6r8r6rgeheaZSjgNBp29BTjvJhPS0EFM4LhVwVjNQszn/cEPQYoQEEaYtGQAagKOJEADmWqgWuxEYu57tKaTwyRCPKqYcgKMJIbJSyxD8aSp6+gN32alwMTdXy6c846cqWGDZGa+vuAIzsAIXyAcXEAB8WASKCgRR8AQOSoMfWxGY6qsDYawZmrEGAaxOS4OT2qtSa6/sihCfqifUOqK6BBexM3ZiyxDW+j/Y+gNf4JJ/8AMuGQVlaoEUG7gOUZNCKplG6qbKyrcFQbZi6qMHsaaDC6emWxDFyCYiio+LCxe5mCnQggXIpzxfKhAtSjnDKBCcu5CJ0ACx+oroSp48643E6hCsi6HvGrIYKqcIMbR/O68I8byti6GvWxC6ZKUE/2GyCtIBt5YhV/sVSsZRT3dTppovwSsQBds6CHmorngBQ+CS4amgsGqb2Fusmfqudwuno1sQw/u3mosQeru9ossQzIkjdXpwkDUDu4Yi5xsXyLcz4RW/bMUQMas8YFsQV9iz1vuKqsubE9uSdasQCSyZR1qTysqsBxHCf8sBB3wQK6zAA8xfpUSqh/s7vNMB0Nafi0F5VDB/bQQBSamSpSVng9qSK5AI9Nu2OUqbtSmp9KrAcEqyA7G8fwu1ByG9WKzFBbF+t0JrcDUAFEAATza7iHGHQUB5lpe7kNtjk3uYC7k2ldCSaUqeHYuYRdC8CAHGCizGAjHDNOjFBiHI2/9LyA6mS3WHIwgDAwPQOygCvovhbi/Idr3LcMT1vtzYkjZwwq/ouRHZtDaKAv17EFgMpwphyDSoEKt8rAshvvsBPlT1mSjSAgTAHvozYJcxggORd+/7AxrsN/PbkmuLv+Tpt06LyIIby2JZuDTqyrAMzSy8ED0MAwRAAB42aQjhrADgZeshL6JFqoehckS4wQvhtSajxAcxwq5Yri5ZwjOphzOsENqLxd37A6IspoBsEPmswPssED3cAgBgZ2HHlvaZIZH8PMuFIpjRRm11xC8aYtlpz91oBPfbkhJAngXstPhszWK5z588w/QMnCKtoXMKV44DAhOsIDspvrqsIB7/MAMJvR8oexj1mLP8mAXdtLAEEbnn86V2zKM/oAEuSaYm7MonnbcpncMDUdJ/u8c2rKwIsAM3ULMzcAMGgABJSr24jCK7DAM17Ti+zJMLkgLmtR8D8NLrUcF+QXmagm1cYD6b3GOe7JLgapukPI5S7bRNLRA3vL1QLRDwbKM1bBA3PAE6MAEYigAKYAAKkKGFTRBZCwMGHWBqrDoIUbXabNZ9RgMDkAIzwGFECRpvnCoM4bLy252uzAH5y5t/LaZUncgpTcgy/LexbdtJyjgFMLiVPRDgzGHcDNEcamMSDAI169LLNQALoEdsDBzsDDFLaRB9/Lf/vJW57bSJXRCK/9y6hFy5tdkAVIyFzkwQ0lsAN/Dbg8vIAqFdz70fRVe+60GGyQYDKZACNEDfkrzWynYd7ds6QC0Q/Sym5z2T2y2mFRu1Kd3KrtgEDaABGhAAATADQ0DhfNjRDI6hO7ADi8wQ4tsB/p0jYWO+Yc3LN70svbwedQocBUgF9fi75ELUr80BSq2grnzgA5HSPSCDe0jhPjvhbNuS1YyhOuDV28sQbggAQCzfHVDakUNy7OEBCmAkMy12zgHMPwAG7CybBlHeM5yoZerKbpsQAb290kwQBV6DF5AILtnXGouhBTADWMwQQ0cBM5ACba3cM0AALh3f+zG7r+QDHdDNGUID2/+CHRf8bgMR4OMyufvryilMnmv+nSEt0vuM0a7YADMwz2b+2HSeoRNQAztgADowAwuwtwsxmuvRAdw8ADSA6PsBAuLMHv5KEJ/jMZayjsFBxPPnbvuSL9VdENfttMmroJVem8eOtJlaAKVuANC+AxOA5NObELONhWar6a4Y2D+gt6H+2DWgAF6NAN8+0ivNHj7w0ChS0+JTpyMVxGwC18QhsOhHzFM44D/QsIas41t57QfK7TeM1TuAAASPABNgAOtN2Qnx0Xw4Aw3Qkt1toRl65Pc6A+yNtwmxLDaNIymgADn2wLoUqtehcirJdjq7xTV+4znq79+Zyt4NpzVA8Un/evELbIUtOQRwAPEgm6EGUAMVT+09ENyKyx6uDiaxBQPQaknRvRxtFFJN38Rknq4Jjtg7n6HqDfT3its9i9QLye8hOwEJr6x6Br2bWsu1ziZJ/5HoMX6idIeQfrwGLPWvaAQNAAQSTuFDALF8GPEEkaSl/uEJsZBKEACY2/VFLpkL4OGZigCNTfazLN8NvB9Xq7LnEYAv6G7vy/DGnq7ijYU1G7QBMAQ/0AANEMWHfPhieQOTneSB77ABwAcLKeYIMfM60NVJytiOnaEgfqcZf5/nEYz61XnAX+8+7soLnq4tCQdD3o38/gOsS+51nhDJPq4ueekZWgNcXQPaH/My/6/7C+HZiCLotYseMT7syAcBJy8QUy+mLl+m+r7py9+N1t8D0C/qNQDtp+7z3Cv9CwkQDWZwIFjQIEEpPxQuXOilx0OIDwsoqFGxBoKIGdkw5KgwDQyQIUWOJBmyS0eGJ0quZInS5UuYMWXOpFnT5k2cDIPkVHjk4E+gQIvwJFrU6FGkSZUuZdrUqUIGQQn6GSK1IMwxERHMyNgDQUUECHYYyCjmZROrRmassMrhzMusXeXOfWgW5hqWeUeegKlF718YaZ4OJlzYcMcibRVzAHLY8WPIkSVPXorW6sC2CV3GlTijAN0eChZkJPMyStsZDdoegQvaNUS7MAHr5fuyy//svIIp7+YN+fRiq196Dyde3PjxmL+lJmJr9a1LMRl1KAC9NeOYlxfaJtJuNcrL6K9dY49JAfdKCjCtnF95Evl7+DO/AJf6JP59/Pn15+wuNYBqqxqDLqMadgCtAK4i8uKlM9oKor+g7BtQPNDIg0kl9kiC6aMMR3JvPxCPe4I+oJ4L8UQUUySuQasCgBCo717KqIAbMJoLQRsfWtAlNEgMigGYKARtR5iI6HCkK14K40iRalPxScik8NGgoaC08koslZrPKg00aEtCl7pCQIcctbqhhoxcgGnKnyQIUsi5iLSNyZB0c4lOkJzMcs+lJGCTA9b4FHRQQhlqC44g2gL/8iWHMhJLhwnCQkCBHW6YQC6YEvvzKkbhnEsmDPCEAQOYzKMzvUJTxcmnKVEQTlVYYz3RT6kaCKCtKl1qVMyxDPB1gs/k2silqDYl6FWUdvU0Ipk4pPNDlDCkU1ZqYUJhSjCr1Xbb4YoNyoiq2sJq2a5i68gIYwkysSPOyK0rJmeZFKFIUZPkdlvlgDMCjXv79fcxy6TCLLjW3IXNtHTdKtjgHsy9E089O7oNTzv/hbXHxVBogl+LO/Z4qXyBSkRTqdblKDyGLewIiIRjRAllg0uLSVRUXZqYzjymiCCCEgSw4GNBR7SqiCOQBfpopG1iVaog/GjrAvAYfkhljlg0/9bljmB2l+poRd0QtyWEECKDDJJIwgG000a7hKSzvADdn54wuW2666665TcZlvPudI3I2+C9u8YzjJfiDUnssc0+W23GGxfA7ivRaOJaFKLgGHLMIcf46r/dDdzQdBcNU+rPOfKL4pemGLvsJExo/HXY0348cyvnpv12pBMWPVmpe1gzXRRgUpZcNWO6mckq3JjCggiQEECA2KOXXm3cq7f+evhI/nP3joYnFyZajRW+d5mqYE9sss12fXr220cbe/jjl/8xbzcdV2qHGar/z8vZ7X3Ywq0kbKszm/sMeMC0uWF+C2RgA4siNPEtzGD5W0jANmU7hbTLXRRkSBjQl/++9SFQhCOcggNNeEIUdiRkbNLMy3onM5SscEqBciH+FvKGKegsAs8bYQ99yDgopFCIQ1zg0i4YNalxbSFG/BPWTuYuPNhBEHW4Aw9/eEUspi0CRORiF3FntU3RECW9MwODEtaEzsnFDnaoAxUFwIQsxhGLz0NCBCwwBQV6UY97TNrmNuVEjvSudD/w4/byFgkp1uEQAiiDHB3ZQyYIoARtiEAO+XhJTNItYdnqHul+Zyw3MWQKi7BAG3q2gUem8oDPK4Edp6CGTMZSlm27lrG4xxHvLctaf1JCCXrmPOipUpjse97OcviGWSZTmUnb35RCuRnyvaSZPymBEp4ngA3/wHGY24TdBiRpTFguU5zjRBrcIghNG7rEnL3sGTZRyU14Mo6OEYDCFJBJTnzm82gy9JHRnpjOhahheTzLZjwN6oBItrKSJdRnQx16NJalC4M/0Jqn1lgHnr3xoPGc5x3z+FCQhvRjYPzTRH8gHkROcZGN3Cg3IykAYzJUpDOl6ceklC5AMiQjF3XjO1s6TFa6Mpw1JWpRP4Y3juAQChGogxV/ClSY0tOeRqVqVYFWS17OYWenfOowvanQV1pVrGMF2jSB4svnbcCnXU3lPOv5UbLGVa4WMydB2OnOtbJVjgltgwUWIdO5Blaw/srhKQuq10d2FI+DZWxjuaUGpyI2j44vjaljLXtZbplCsj8M6h2HilnQhrZam21fMaV6T9GmVrWjJW3avgrO1cZWttsK5lPdutjZ5la31artMBNa2d0GV7jVKoEjFQvX4SZXubCKwAgpu1DULle602Xu9F7rWepmV7vUgoLaTFvP6G5XvONNFQ4/S170ple962Vve937XvjGV77zpW997XtfuwUEACH5BAUGAGUALA8BmADaAqwAAAj/AH8IHEiwoMGDCBMqXMiwocOHECNKnEixosWLGDNq3Mixo8ePIEOKHEmypMmTKFOqXMmypcuXMGPKnEmzps2bOHPq3Mmzp8+fQIMKHUq0qNGjSJMqXcoUops3TaNKnUq1qtWrVwUwKaEGq9evYMOKHUs2YigHaB0IsAC1rNu3cOPKnRsTSdq7JabQ3cu3r9+/f5ncHbwhghvAiBMrXsw4KJTBkNGWgNK4suXLmDNvLBG5c+HDmkOLHk1a8ZvOqNGuLc26tevXVi2kns0ESVfYuHPr3m1TwOzfatnyHk68uPGNUDgDp831uPPn0KMLdHPHxPLZhUlJ3869O2kiMIQk/7k+e7L38+jT9w0Do337DNbJezasvr79+1cxuN+/JEl8+ZCZh9+ABBYYFAX7JQhDBuMBCFltoBko4YQUspSGghgKAZ+DkK1W4YcghriRCBiWuGCDHKa11W0itujiiwatYeKMS2yYYlprtQXjjjxOWMWMQIaH4o0O5NXjkUjWJ0OQQS5RyAZEolWYjklWaWVxVzDJpCg/TKFclAJeKeaYrpGo5YwiEPSGBb5F+RmZcMaJGYJnmmjFQWqUIFiUHsrp5598/VhniRQoBEccbRIJIaCMNkrWCYOW2IVCWMTAgx5yRKmacI526mlU7EWKYRgKQWApD5YiqumKn7bqKlFaiP+qIBEKcRHDrbjycKkcUPIZASCvBissTnTK6l4VCjmB67K6ppqppkYOK+20K1kBJAUDeHCtQkEs6623mPZK5JvUlmvuR+CZSIECMwwApBYKZfHtvLnGIceeRIZ57r78RhQqoQookIK7M5KakKn0JnxpHOLeuAESEfYr8cQF6UdoDQBgm8KMMii0RcIgW2opHfdq2ifFKPNbbILrAuCDDy2AMCOyCVUa8s23srlqcyn3PO2FGLbsHg0yE7pGQmDgjLMT0yHRcIo5+iy1q2Ym+AABAOxHtIlpJmSr0iFzUVByO+s19dmAyqjgAwt0kODWJV6hEBVgg/wCQm5E8DSHU6L/7TeZgu7HdtZvF61goQl9XHfCWCh0gniaFknZ35QjuaTgCyiwAAHZukfBAiViQOniCQeR0L8nakpu5ayLmCXmWVPQAbsAuA3DDCUendALpM9LhUKxJqhh5CVY0PrxFVYNwwM62O6eBykQsEAKuCvYNUJf9+6t2AmtnCCDq0KM/Pj4rbFyCs4r2AIA1Sd4Z0J0a7/s3QlZC2SNkUdN/v7eBc6kD7c7HLfmVYEQsMAGM7ABCQ6AMHo1LiHpYhLkosQq/lkQOpAaVPvcM6mEyMtbB5hBAg5QgVtVIAE2+EDCtnC6SNXoPzcSwK8uSMPhoO5MCqBBggyGkAbeKgQpnJcK/2ygAt8pxGKimiCYzFbDJromeIMCgQ7dQyuveWsEMxhBwj5ggxJuTyHec6GNxhUBSzjxjKMJI5NS8ID90AwhNsNVDkIQsgQkwFsvAENCgGYs94TBS/i6kb7QSMjF2K+PMEAcQpK2rArMwIfzggAkH4gQ5RnrBANZU6IcJr5CehIwEewjvDwIQhL0joUIURsiYfDGgeQpkFAz3idnOZcbGouHB4FkAui4uN8lxH/GooDuDiKBTaaoNiyipTLF0oVVwgCTifsWC3hZtywo5HKIvN5BqLArWHJIf8sM51XUGKlWGiSOuArBHRenR4S8bpVyW+StUBUDVVEwWuLMZ1P42P9HYSKNd95SQQ4WR8mDWFJWHSMls3a1Nwf1TZ8QPcpBRaVNg2TPWwusGyoRQs5Bie5g30IVqkhGvMlF9KQ/USUi44mQ+H2Li5BMGAQUAszDaStIwzSI4hQWg3Cpjj4oDWpOkNjHhCKkWwk7QA60eDNrJiSDAJvBFLk2OrCRFFomFapWY4LNPn4UjiE7gA1G+IEPqECd3zIdQmy5n3UFbKolSsM/SacHhoUvYlvNK0reicicGgSgIIPAARJAgsKGoIjLYlpCoHg4BYCAAiAgGKFqJb9d5Y9Tes3sSCYaqYoW5KLyiwH3OAowwgFAshjqYEtDiyt7Kopnmo0tR8znTLn/JkRZrI3BTOtXWvcMALUKwmVBdsraxuWtoQACp2yXS5GaikqRB0Fqbp2KkFA+TwGEa89vTVRFsOb2BRv9AdmgxUTmmtchUO2jag/ywdyq9SBsZVsHAOjb7CrofQgBbGh9WZA36O2nZjyvgNfqTBgItyAx7Z1iEULU9siXvr41HMsom1vRKsRLJR2whgfCWPec4E5pEEFHqeixClu4e1ZbwAymd9P2dEDC+xklQnCb23YmJAh1Ra58Vrdh5q6MAiIQ7hqqkN77VpW19EMIP5e3gKy9eAYK6ACC4BbcG5u4oAj5IA9I5k0HnazHmT0kBarg14I4N5EKYWRusVwQ5bEN/7UeGID0agfj9kAzyyYObw+ZVVdjcmhRYNYreIhgW4aoUcYHAa383hujthIgfVpj3waPVaoK77bE3tJVN02G2UCfdA1aOLBCmlll+FWYvwdpcJBoMOlElnkgir7VBw4QghAcQIUho27N5iXSVPnZQRX09IBVamdM53a0B+kqk1htvSPjSgU4wAFZB4sDas6L0QdRM8h05VM3RYBKwubfq0eUIHMWBJ3yy2NC+KolD7SapQbR9q1CeIBvQaCwCV6wQm/Wa3sRr7zhRt4VEO0RvvpzdxVmM0E4C6QZtNE9RmWvtz4wA1zPiwWm/BayV7s4VHWbjHgN+N/Md2eQYNOzBP+J9SkTQttISXU/X93msiAg7cAGcX4MIa72rgqmrIo8WPCOyJJK/pHABb0gLt0vTWXlgZWN+wc6V8EjQ/YBL+JK4eeu8As0edefB4sCMX9I1UiCoIgbRLqs3XhBiiwrlA8E3YTtHbbjrV/5UVcNSOhycmXp9TGtIexrh4Hbf7kfkjQT8ARBdx/QjTN1E7i2c11WDurdS4aonHRz19k9k9n3I61BBkQvSLpkIOqDsLv0G2HP038ASbGBob04w7pAOiwr6Fr0WxUnndoNknT5obogbnAap8Hd+fMcXezPHLXnjl+Qlrun0CGB/tlprFtYaxSMzkT8QHofAxJYXGmOt3L/hXdPEAaUQMfywWfxvQP2iVjM9gUhtXu0PxBlwwC/LgkCFng3Wu7LVCGHhEioh3a4sksExRCM1ztJhhBowAEOqARa8VPasX6lMQYWKAYSASmDhxABqBBLJngJMVHr9RJgwAXtRIAxsAVbkIC6ZhDWJSvddRAJOAI2kGArxBB1pz2yJxBN4IAOiAIcUAK/BiAbQIGVwQYWOAYG0QNMaAYSMXqoVxBX4HR7hCGkRxBXkAaq1h4jOBPodmmKZmMGwVaign9/RS92BDaXZkUVpmcGUQQ+GIccAIHo9xsRYISNIQZM2ANsUBBewIReIBHyRwHMRxDO1x7SZ4iEcgInMGLF/3YTkERdvbeD8tdPFBZJOZAANugtLShzufV7BnEBcjiKc7gBejcbIYeHgLGHGEgQf9gDLiCICUJ/AsF2iUgQqxR6MRGGAqFzKYh9q0RwBUF99pYDOHAATFUBKvB9tzJ3BYGCsnYAGDdNTJUw5DcQRkCKpKgE50ceAqCKVYEGZ3AEURAFaIARe0gGBTEGe5iEXvCODPGBgyeCwBhMN0GMlPSFHlhgA4gzB0ACODADCUQCiIUr+oZnIDRWIVBWgzVWNhh+B9GA2jiREHiKd8F34LgUaACEcogCUnARr6iEBMGOe1iSPdCKVaggVzgQWbiFMNCFBMF2kWITKLhRWOBDnf+4cM6kiwMBe6F1jQOhSzc3cwmQAwm2gz8ABBO5lA7YjalBfBl5FBIwkUAAEWRgge/4ij0gkgOhhybJigtBbJ7DiI4IAzHogqu0eiyhfwgDiivIO84oEGIpK+ZGEJtYNwuIPQGVRQnDAgP1LW5YEHDIlExZkZFRAlHJFE/AlE/wEFppkoFIEF75lT2gjguRi8qHSLcoEyt4jYE5EC45KPBHEL6ogwxBjNVmc9ZWfQpxBoT5mkUgXl+CFj6XmCshBl7gAltZEUfwmhJwjgxBkl8ZmQRBmUzIlShmiQlRibKymUhhfxTlbKEVlwMhb450lzHwAdV4KzlJEIv5mkzZBAP/QQr/VYS2aRJk8IoFwQZ7SJwRIQUcSZgeyRBkYJwnKQZY+ZgmiZwIIZODso+IBJNIwW7GUojy5nsM4ZP/2DtiaBBfAJ6ECZwEMQW1eZ4gUZ9MiJIC0Z4T8QVTCaEcUJUKMZn2WaKAyBAvOJMpqV5SMVEU0AVpoAVlCQNm91kmBpQCoUurGXsLoZQgqo0MYKEuMZka+gO6yYQDwQZiUKQIkY0/ygGNmRAkaqL26Z4IwZyi4pw/sEpnmRSHSKPmZAUM1x51uX1a16A69S0ksKM385kD8aFPKodHIKQN8QXlaAQMMJhRcBHseZx+2J5aaaUH4aNxagQKQaWIyhBYGila/4qZTeE/hMZytOceT1eavYOUP8B4tbY4a3gQUhCno4gCdNoQTjqKUToRS9qOf2qcC+GaoMoBsZkQiEql8bhKtAiddVKjSAEpQBaFcqlGG5iAK5dm87Kg1bQQ3/mqDniqo4oQhEqKEvAFjqmfJzqS9qkQXxCfoKoQ1DqrJcmkBfGBkSKgtbhKTREGL6qWOqkgWpqDvdOpiRZJOMCMIUOdP5CtcqgBAXABgwmeH9msCOGqS1kE/8oQRzqcBYGhlAmuAhEFyuqA0ooQ3eqtGcoQq7SBY6ol5yoRtjSa1jd+DOF/MaBUYHOQBtGbo7gCQTAEP9AAvgmwCIGv8nkGDTGxPf9QEFP6rQkhig9LswghnBRrkpapEI56pUDCOUCipV5RZLQosqSDpsMFMnaEnbeCo3A6inxwAUMwBHCwAks5pzBrEFdLmGCrEGZQpe9IpUNrEAL7qj57EEAbtKq6ELh6JroKmjPCNgrQYhiitFgRgAYmfrllsucUMiFwjF5UQOuEK3lpEBI5kQwwA1U5AwGAsqMYsWE7ED34o8wKt3L7lfxJEI/7qnuKEAr7uU3IEP5ZJwBaIikAADEzI7T4FcXSpQThk/KDoz/grt6iuIW1pgV5K0i5uRN5BgGAAnxQCVobBKaauQTBs09qBJhrEKeLuk6YEA/LAaV7EDkrt4JqEBn/yyStiyEEoEMg0AImQq5gIX9miGCWZnkmZq8/oK2kOATQW7zOKxDwSbpSirol+b0Dkb2GihB96r89AMAEsaj7UTsQ1rdEWyJX42ALQE4b+BVq47ECcXkHuBBOWzegWBCWq40NkAiEGavO66HKOsDca8DVihAM8LBBKqssfLMLEZow4AETsAB8y64PjCEpsDHt8cMlwpNiQSLCSBDESLX0Ir/Q2Ds4+sJL+QNBQL+jKKLOS7ygGsMIMcM07MIPa8IHwcW1aiId0AGv28Dldk0lQgAPl0gLAFceJhdZgnoHugX6x7v08sFZ910LMbqk6AkzAMVLKaGZW6qgCsZLOMMK/4HF25oQNsuECBDJCFAAxsmwAyGu7eEDE0ABFEAA6CspjoMhEbwfs1Mic6G+oAWGdaO7eFw3SOmwSwkHAUCYKuy8sKys3DrDlnzLrzq9q0qZE3ADC2AAxHwDOjABlKyzl1kiHqAAANQCBEBORzwQE3VaCqIAwNUejFGCCCOJYNO4t9eGC9Gv2mi/hHkB+duw2evLrqjLCRHCoPq2BhG3TFgABrAACGCSE2AAyZyOFlsiA2A7PmDNGELEP7CoOqwgNGAAOwwDhegXK6hWKMgFWeCumEqM2qPHA3G/pGgEiUDOpIjImdu28ZwQ9Cy3a1sQJB2n6PyzlLkDO+CtoWsQuP+6t/TlAQmtIAatai2wAL8FACAAAiomkC6TIH4LGOjGX7jrpgLRxLq3EIY8ikoQAD9AmOKZzj+w0k8qzwk7wzMtEFodh0XQAECgAUEQALMsh9trEDmrADpAsdcbygrSzAkyAHWmzSvqHgDgWKc1ADRAAwjibp9MaZnRegNBjBrdkyYGtQPxoEyZCEbAB0xJyM7rx3G61jg7w3F9EHK4AmYdAEMgkEMQAEHwB0DgsmrdvyapAwpAsQhMzRjyW2gcZRgyvu0xwSYiZyujvoihc0mGgt1plwnXo0yptYSpxVidvZgtmTP82qP4B3DQBF4bABrAlMi9niaJADcQtK8tEIv/ysYKjdsJ8tAJsj4z4gMCE2OZgW75+C2M/bG5xdQ/ANKjGABwQLZYPRBU/KO1nMgG/Npjm69pDbmHWpL7XKIFMMkmyRCqxjY00AK/FdQCOQNAvB+NusCQptCPFceXUcdmuiyYKqyc2qrnTN8dmd8DIchZXOD2qQA18OI1oAD9XJIKoeKjqK9MKaoJcbA9cOAmuQMGcAMTHtM0vhAfGD0g0Nd/HdgO5z5q7B7ifSYGDRgl2Ae40qlvWbULcaDaE9wCkazK2rnpbONPKtLtDMw3YAAwXgMLkOZfqRBgPooNMASEmct7iAAG8JWSzIQ1kOfKnNft4ckwgMba5cz7ob5Q/0UBbXwmGLwYQcAFEJCTJUi4BYG72vPe95q9Dliw+c3LjSyxlFkDOpDP2T0BX7nLS9kAMxChCXG2e1gAM2CiCPDWf54QKQYk2HzoChG+QcIdSnwzlD4Q8AyqEoDiA+HpcUrZ1mqSsD7jJorqSzkDJh6HXL3se3jMJYoAsV6SKX0QCfK6QEID9mXQClwnvroblvrUChHgcVq2KD7sDtgEDXABnx0AiTADVS2H1T4Q9GwARD6r3T4QYe2DM4DaE9nSB1G9oo7gMzDjX00QXSXodbLTq3TUuYFuTsAFHRxJC/Gpms7O6UzSqj4Do23vcNAAqI28cojwbM3sDU+xDz/wDv84BIw8isvdlcy+AP/+lQpwA6SeuguR6NkcJI2OyXXSvsUBBnWHSkHw6zHg5T8Q56Aq5ljt8RO5r0x58wIxpRNA69662QXh2Fd/30up9T+QswWgAwbw8/XM5mx/wAzB60Bi26LC27pR5Vc+EOl+bQux31tt7ATBlBpQ3WWfEAXM536u5wgwATUw4869lKVt3SxekgUQzGr+4jtwAzvPoQtR7mcShatk97zx6JH+dnjEu8EuEPBe5oAf+Es5+JIvw3vY518p5P4u6qa+h7GYENPugH+Q7wQu+8AM48h8rTVc8T1sLLa7HUr/RRqvcQtB5nFqxa0v/T4IBAMOpHaO+Cb/ugM1sOAJYf0OiP1+/4Pb779j3EdIPxCrqyVT/hw+6Xjx38eazgHKjuLizwENkP2kCBAofgwkWNBLD4Q9EMxI2LBhDQMO2RSkyIDDRYwZGwTI2BEjRYoHHY4k6VAMSIppYKxk2dLlS5ZdUBI8AdOmTQozde7k2dPnT6BBhQ6dCSHG0aNYCBpFGkPpziYepU7NaIToVaxZtW7l2tXrV7BhvT6hysHIkLIXd45pWGCGgpIIJ0RseHJmlLJFZqTlgEYn27iB6/a8WdilTJ1aDC+GIdbxY8hXtzQ9GmTgZMqWd6Lg2/lCZNChRY8mXdq0T7xl96b1OxNwwh0LAiO4YVJn/2qqDfie+SvYdw8yhBkXJrKzy/DCa04vZy4UC2UqBJ83jb7zQme+RZpv597d+3exQNLOKJKW90wyDgvo2FGSdg2HY3Rex07180wxvwXL51kTOcwTdqriP5vSAO/A5bB4oSkuCAKDCyqQanAnI+orqwkEM9RwQw5NOyOtAHQr6z6U8lNvAR1qKCChAnaYYYKR+EPpQwulikInE/UryYye/COwpZx0UulHlwzs8MiwHuwjhhdQ2gILCMDYCY0aqWoNSSyz1HJLimikKsS0bpyJDfcMuGEGNG/YYcWRvNCJyio7EhMlMnUsyU2eFCOypZ2u2LMlxLgUdKggJiTqC87izP+IgUEbdfTR5sqq5Ac4wtzJzjt3UnTRSzEdyYWejvtzJeV0GnWlQCFVFayoNr3oiFVjlXXWrNLS4I+0GNXJBU8dAlUnVy/SdaZeR+ppwFONnOlUGESg9dmr4NxUIGirtbba8qjSIIhcdxKpWIR2sshVamf6FtyJdhpyVGVR8nHPAK+VdyeyNn1iXnzzFXTcqTZKq1yUzi02XZT43dRbcBOySyc/T00VpHeJlEFfin/wMk4pKtZ4Y/AqDHathBFaGKRWXc3YtZB7GHlZh3fS888lpoAigggEEEANjp+VQFEJcvb559Jw2/RKkNILeeWChFb0PJReA1dGU091VidRFxP/4uoMMkgiCRMc8PprryMAOtYjFIV1bLTT/krpOJkGKcendSo72LNLTBnqmSL+Md6ZkGUJ66y3Bntwwr8WW+1HE63xC8Qbd1yoixUl8e27dYo8zjkpDxnPnfQmcGKQ1JjCgju0TqJw1FP/GonHB2Wbr3tbl332LoPlIHOQUuYcpMurxFAn3Xt6mcirLYgACZtVV375rwWgXcsvLGTgleerl13aTXGnKHhggx0WpZR/NY4xwE1n/nz0m7cey3rTeoLo9eNP2/bvQRLYU/FRoh/hkI9tCfCtnS59AyTg1+TXITS0zyNFiALjDvhAtClOUfULScp2srOP6eR+niJYQaYw/wWa3UFwBSRhCQ0IwQ2hAQjZuogE6oZCGObMYIoCWcg6WBHb7cQMCRsEIVRBsxIkz4RDJOLX3BDDDV3gCU9wGxKdSLEZxqmGCUMaQRSoqJM17TeDsIMd6lCHOwhgA0UkYxm9ZjOcPVGNa2SjUF5Xoyxqjoq3sV0TC2I0hHDRi2AUoxn9OESbISECFphCGtt4SEQmkiJvtJAdCQK3YuEtabZ74Q/c8MEQ9vGPmxwgE2xGMygUUpGjJGUp5+aqSm4vZJIkSO+wo4QSxLJmAmACJ215Pk8KAJRTOGIpfflLUrrSQtorCPdmxBdYBlGMY7xlM1WXy132EpjTpOYopWC73/+Za3M6id5FkmmzDWygls4k5+A28MkIhFKa1WRnO0e5Pw2GLH+iMx7yxFlOfHrtnCVoQwQ++AZ3BlSgvoQnyjyFBzsIog6HEGI+y7lPmv1zoBOlqC+jWKUpkgShCmWoAByKz332U6IVJWlJS3nRGu0kP138Ykc/Wk6blSCiUzBpTW36yytibCCYjIAyX0rOmM70pkMl6i8ZSZUSKMFmy/ypM4PqT5oWVapT9aV4phLLIIaTmU21ZSAH+UGqhlWsv6RGLMF5T652VQCCJKQhx/pWuLYRiJpM6ya92ta45lWviRxnXYmYS7aKcq+DJSwiPepX9EEznbwsbGMdm8jDIhZtbIpV52Mte9lEIiGtlGUsZj37WURG4KECkClUAQpa1KYWkRbwY0hNq1rYxjaRUyAhRF8rW9zmFpG0Vd1TR6pb4AYXkWckrVCFe1zkJle5y2Vuc537XOhGV7rTpW51rXtd7GZXu9vlbne9O82AAAAh+QQFBgB5ACwEAZwA6QKhAAAI/wB/CBxIsKDBgwgTKlzIsKHDhxAjSpxIsaLFixgzatzIsaPHjyBDihxJsqTJkyhTqlzJsqXLlzBjypxJs6bNmzhz6tzJs6fPn0CDCh1KtKjRo0iTKl3KtKnTp1CjSp1KtarVglCmXN3KtavXr2DDTmTiYEMEN2LTql3Ltq3bmhYcyJUrwMKbt3jz6t3Lt++PEnMDOygBxa/hw4gTKwbqRrDjDUjULJ5MubLlyxkjON7sQECEu5hDix5N+vAGzqgJl17NurVrqlNQy3bApITk17hz6959E/Ds2WYt8R5OvLhxjkjI/v5dwu7x59CjSxcIxfdy2bW1Tt/OvTvpKz4yJP+5Dvys9/Po0/MVAQOGjyUZTJCXXRe0+vv481ul0L4/DCFJKDffZqrpZ+CBCBJVhX8MwiDegJxBdluCFFZoIUxENNggfPJB6Jhn9l0o4ogkbhSGhij+l4GHBBZW4oswxrgQBinWCCCLgtU2oYw89igifzXWCN94OM4VnI9IJpnfFUE26Z4QyRU5V3MhKmnllcex52SQIlBnXZHZYSnmmLoBuWWKVxD0hgUCSCmXWWiRKeecly14ZooUILQJEqe5WR+dgAbqV4Z3ooiBQlk0UoKARRYo6KOQinVioSiGkRAYL8QQgx5FtOmmhJGGKmpVNFLa4AkKcaGppjzwwIgSfUr/CeKotNaalAymNliFQlSs6qumjCzq5mAu2mrssTsxmat/FKyRUBC/+tpqDBDE4amUOiKr7bYxabGsf10mlEW05GbKCAexFnkkt+y2S5KZGlKgAAFNWqEQBOSSOy0Pj8jBKI5UuivwwBhZUaO8AMwQZJ4JbZHvw6zG8EIj14JZgnYEZ6zxQoTGqwAAMMxAQ41aKIQFxCjHwMOmKFSMI5wbxyzzGnh+3N4CI6doaUKZppxyFj/smS6Of8pstLulNohwfyDkrKEMqfrsMxgEVfcvi44erbWxuCptM9MdpHhoQk5IjbITB63pMougbu12qMoyuLR/IAyQorMIQWs2xFwo/yRDIVd7OOvbhNPprdxf0223hkQguvfDLyiURn8yBDhs1oVnriS8MMg7AwAtMAjA4g3amxC+j5OLhUJa9kdBBmUMm63mtPNoMLMftwDAAgR04EF7A4AQr0Jb9Jz6r1sktAbn/S1RCJFSrlv79CK23nniMOj+eQvBaxguQicf/ysECtlZoyEZBA5hc9S3nyDNrmPvegcJC99gmjyL/2vfCZ2w5evQsxjG3EdA9JivPQ8IEg0WoLSoRUsFCSDBDGaAAxYcAGVBSMiktuSD9xiiQ9EzTwFHuJ2unYkGCmPQ2BBSNl9BgAQ2SIAKKqCpCoQAByPIF9oSkrQ7LQEGlQNhkf+KRsIiEmeDZ/JACv2zs4OAYXw2IAHqfvUBHJKLfwhh3p06KAQBqG9AmDOiGFtzuELNAF6oEtevEpADiKkAB1PU1AuohpC4fStPgWDTsCATpzH6kTRabJLI/LOrhPRqVRWYwQdQxgIV/Gp1CbHesko2EDdEYGgsGtwfN0mZ21HKA2ZqVsN+dYA2pi55CQlkofBXEDUIy01h5KQs1/Ot/nzvIOFbFQtCkDryJeSAy4JaQrhgLdlFZpbI1Av8agkD0yHEeJrCwSIfB7SEdOxbKzxIr3igBzlg0kPSS6Y4xQLMXDEMIar6lQ2mubcMImSZtWyiQfS2KkXQwV+Xs8A49/n/FRN+i5LgixYJHLk3Kiikh8tqnBqj9YIXxOFLOAoTPyc6FSR+S54FeWK0EpCAx2HxIP5cViEREsdocTMO34QQzCjKUqaU8VvCRCe5IGADGpqNjgex47LOeRCHpcxc3hwWEVtK1KGo8k7ZNMghoxWCHJT0YZBEyEs1BAB6cclke3tBtSAKsGIV9as8mRwzYYC3g9CTXGzMYco+apCj7o4AR4VBGhQCzb3poZifQkIfwcrXmkgyVwoNKMQOgIMEHOADHzgACUy5qsglxJNUXcADmnYwBx5PES9wFayE+pm+ehYmyxurMw/yVHKNQAUhSO0HShrVg/y1P7tLIACcpqEu/yikhfrTFPmm8EopxfKzwB1JOU3FU4P4NLcSQ+VB4Ck6ybpnAGHT2bOQu6qPWoCrHmLCMYPLXZH4j5m3NEguc2vQX6Iotv0ZAOkaFNODjIu6McBpJS+5xwgIp7v41YhFl8VKg2AKvtVESEjb0wHnpne9DBqpNuHbWoOoIUqw1Gd+JywQ20KkC2MtbkHSSV35FmS/MChwAv0zAJChqKzGhW8M2HoQh64tuxejcHcNNteHxHVLSS3IUnO7Q4RgmEEd+NzvSGy/BoW3IOPVny8deNKUDmilMhZjGFAMkSvwp8YNEavSunDNIGGUIGfNLYsJwrkOKIAGu1PAAIBEgyIzaP+0Bqmr+Bp8ENyuqptOns9Qo0zAMFCgvw5ZQ9dyHMlTOTMMGBgwg9KIkPci17EI0TKBFWAm+n2uAwsc3jDh+wLl5g1iDx0WsfhMOAsnpD0KbkjHTL2Q0PbnBFguyBVei+p7MZh1/hGx0gaggAlqCKB1hm95HQexk75YpXol9dEWFGuD9AfYM/IPtM3bHhF8ua3xojJBjotcTxfE1QQeMYoesET/AJogGv2VDVlggxlE8QClXVWATyc1VwXVT51VtqDCcO2GWFmuCvkuDIigbYNIGgaMXoj/rO2Q4R6ZIEkW35IPMtwgzUDc7WmvQTi8qgPMwLA2rcBi1UouDxtXzg//W9nEetsor+qbTH4+N0NcTeiBCByIMh+InxfdkDV0oeDKYx6cC4Ly1M3bIF12Es5UyKtfhWCd5HojyX3V44RE3GetqtaxB6TdHb38QGLwgtjFIJH21DwhkugPqw0iSQo0eyCC1lBIfuw6yyLXnQcBcZMoy8Tp+moEinyYCmzw1DETnbrnyjN5wvn17YxB7GMoCBt6QHkylL3aD7HetAlCd/8kNQ1poHVILLr5gdhZf8M+CEK3VDf/BBaXv8oBC1DG0V9BetPIXVnyHvzF+bCv8dsxA+V7YJDhRz4iApdBvwmC0IQbZPUZP4Gi7xcS6y0/zPozvEBurKEHDLnW9EZk/+AhBgHWMuT04kv9D6ojuxgDHzpjGH7xKW8Gidz8z5I7Vf5r+XYTUY7Yj2ZyA6FT5kQ8pIQDx+Nt/qViRycQgBABWzcfUPZ+evEFURAFRsAAKMABKHABF0EGw0d2BOEFlOcCY/B4LtADx4drTJdTWrR/35JqHfFdZ/cD8fY4dEYQtFYoDzcQSVZ7jzNxMgVfAjgQnCAAincde0aBbGEEHPCEUPiEQGARYhCCBUGCw5eFXsAQnWdLBQF606cQzGUqa9cRYgV0P8BtmrJjZqN9P8B9TdJ/AvFfvkICvERNDMGG4lN1B/EEHFgCEeh7LseEYhEFUXiIHPAEX/AQYoeFWf9oeQQRf1k4fFsYbfEifU6ScwLBTGXYERTweuL1K2izBVhQdDOlEJC1U3anKamVOnj3afDlhl+AiIC4R3tFiELBBmJABis4EReAiIgoAYvYECk4iZTXiz8gicZIfAtxcKYih9tXS87nEVUwdATBhlhkitGSgwORdGTYdKREAo+jfrBHXbd3EEcAjE/IchAiALjYE2IgBmMgggOhjGxAEVKwgeoYhSggBQ3hiJNYfwRRhcvIjDAoUgEnjTBBinI0EByXMq/4bWMFA9c3U9K0N24oEDe4N9w4EBKwj0+oBF7kIRHwjjwxfAI5EATZA/QIEV/wkSDJj0fAEACZhSZ4go3/WJA9cI9iyIkJeUcyAQZZEGBsiAVBUIrRQo7MN1YaVxCORkVwJDVztBBqKD6dphBoEJNQWAS1OB+AYJI7gYWVqJJWKBFOqJWH2AQLoYw62ZaU15II4ZMJ0YWmchPY507Y14AEMX2FIoMEcYNp5TMd6YPkUgEHEEF2CG/ktxBNgJZRqATsyBklAJYecQZncIEzeRFY6ALz1wNmsItjYAZeAIkKYYiOeYhGMIwHwZZuqZNweRBwmCLTyHnMtHwt8ZQxMGwRV4Q/oHeUgoZV+SuDt0uI9QEhwAIllZF0uCoQkAAzYIeI1VRQly96SRBFcJqHOAcjiRoDRJkW0ZiI+AQX/6GMnWmMY4kQv4idhxgFCbGSramTyHgQN2cqszkQFXcn0NgSyTkQJcWHBTFVudKDAnF143OYJHCgBzB11MIQDwkBOZADNuUrB2ADF0QuEVkQ6ameUVgJXSkYG+CdGZGO6igBaPAQuiiPolmMO3mFBXmeBpGPGhqFRtCe7+mW8WkQ80kpGkYQzkgp+bkSVUlHVemGsVkj1jgQ2mg2gykQbHigDwN4BEV1C+GHMZqWD1gxJQmiFiEFMdmPDuGekwiXNTl8nJkQMFmlHMAACTF5NaqTKTmXzKQQBEgpnegSSRZVQZAFU3SOBZGKBYh71HWhBRFmExqh5PJ0+5kQX6CPaP/6hCUqEELjAPelpROxqGg5hQ3hmgXBmlmoEIxapRKgEG2qky56EHRJKbYplzTBBbilgKwaA4O5g3dSegKBfsejlE4Zex2FMorZWAshoo3KAaHqYJRKES95muLJEG4aj7z4eDqpEAwQrBwgqqO6jKVqEPd5JvmpQCBwVKA4E2DAqs/Cm2OYK5qYbsiVkTb4KzMQpUq6ENEqrZlZrBlBpadJogsxptXKkgkRr42qEPparQzRo4WSn3wJAwCgAClQI/V5FNl6Jk1JELipP7wpEGr4ATOwkfmigASRldLKAapJrxZhmurppQkRsKP6mgNBsmjqjwiBsm3KEHNaKHUqEDn/6h8L4AEKgHFy8xQ3C0SxWYN6eDz+GYq+grG9tBAsi6bJKrIWkaEx6rIHIXz7OomkaRBLG6NnkBCcuq8qWxCqehDe2B4toAA+QANmmyJOAWIigD+hd2PLF5zHo651lUhGtxDXKa0e6LQVAaNoOq8G0bXVeqMCAaxourerWbVhyhBBEmS01SDfSpvnFV0gEF0agoZE0XkUoAXXVgVjO3BYZY4MSi42oKAQqRBceogasALqWQR8WxFfkLdoyp4IAYKKa3wJcQbSSrsHYbu32wNXK2A1AgA1kLYo0rA/cKo34wE+AAMeAFco8qNCASQU8HMKhyJ+yZ+3thC2CoRSg6sD/2GvT+gJP5AIAXABshuTavm6E6G7wcq7BgGmVXutApG6jQq/BSG/+0q4BPGznTMDHlADlttACUGwLeBmJRa9TDE5HpC9BqdpQ0hdHItu+UJT7LRWC/GpT4gCfHABAZAIP+AHWim17BsR0qqmCKG/1Uq/AnHCNNqWCBDDMVyQ/NuNKWJmMLBAqnSQ/gEAAwwDBPC4ZscU1RgRzCOgP0CgQcgQE7sqHzCdKDOVCWG4wHgBMxAAQwAH6RuFw1rCEuHCCfG78pcQYIwQOjkBOqADBrDGCzADO6AAk8jCA6G8MFC57gEAC3tiGhQvC8A5LWBVDFKzVlFO0IiuYpaHbhRDKv+AOoepoEt6lvsYAD9QCSugAUPwA/4KhZjqxRGxxRrqumEsxgZ5EJkco6Bsxsu4AzeAAJNYAAowAXHMhShCATcwZB5gYA2yrQ1CP83LIK3HIEi8H8yyivojqNuWMhAQAhI0QXZoqDEwwQLhsfu4AjPQAFCIAiKMiCHLyQ5RyjEKsKL8tZgsreA8iQqgAwUQs82IIh2AwG7mH7rsHz7QAylAA+oFACBAABOUszwnFp0nyEObOkWLZPAlhAYBBDEJB0OglTPKzREByWhazr8rzuK7lQ3QBBqgAT+AxRMEB4go0cO3ALCszjwMWz/cOxpSg/NJATMAAiCQAtBFAyMGAAD/0MsZlxbgVpGxyBAaKzVL6smHOAQaoJWI69AOkbUaurUIIbijGrwEwbIo8AMTFAAc3QANANGHqNRTa84GUK08ucdKc0YM0gJ93CCCPJ84PMsLEDr+oRZaErED0cSpw6cbp2LGXL8xaQQz4M2HGNVGDRFIrZ5aHbiizL8IzY98AIV6zbogOdibOok7MNJtKs4DoSG83CAvbWQKMVWjUyMDAL39oRaT4sDrSl1LmsTCxpgxGQQBoJVN+9cN4b6NuskG4bu3y7+yrY7VHJOA+9hZaACsrJMznIWUvYkMMs/1fM/5PEEX188+xiwAHCQEsF7SWxUZApzRAgak2NO+As1z/6hiGanBiJgIUKuOJAzbC5HbVYq/AyncqszcN2AAcBzLCKHeiLjbIMneZPnbwT18CGAAC6DGBjAD6Yy71wvdLg3TmDbT7wzXAtFDaY2fahF6obsqUWWrFTy6RKgQ5Y2IQJAIWnnK6M0Q0oym63sQKjwBNzABBd4DBVADOiDZlCfHMSnU6vvCwyffbrnKWVjDNgtkCoAna80gB9kCQtwkpL0VtvkDr6opqIR9EFOd17i9CYHVHx0E4n2ItD3iC1HGB7GMaNzirakQMRkAQw2SKHwQbDp8O1ADbmkAMi7HAsHZCMYgnw0vJU2niBGuPYabEMAFBHrXAgHlc6sQswiSnv+w11r5qFzOEFmOmg0ABBm9xWn+5cYY46OqEEANhZIck5Venj2gADcg5sZoAG5OibLsOtFdI9MNz8rDTLTqF9g4h6cHvnFd0Atx2PvowQzd6N18iBeg0VQ9A+b7A39wAQ2wxX79spOIxl7dryCpAQHw6BusECpKeQtw6gVZAzswiQwB4UFesArBTMjLF1XpTsupKerK3SmzpGeqjuerlb3t6whRyhcQBFbNAU0QAHxA7dN6spMI59UqzlYehZaslSDdAwiw4gWJAJjeqevcH0ZOKaRdpBpS7nuRZMM2sRWbhirm3farjiuQCJt+zfTeEIENhTOgldsciZM4A/1do+L/nPIc0AArH5MtPxBjuvDAnYUvrgPznYVfHWlhi6NxOhmJWtoWzhBKXFCqLa2vffIIQfMccPONzbUvH/MKz+0APgNd3eMJQfM2r5WO7fLLCOMCbgDxrfVv2Wqw/pPfMhkPCWlHuT8MkaRSI+UCUfLYWfZSXxBUjIhDwNdR6PcCYds9APOTiAA1UAMxrOKTiNsgSc0FX/hYL9wyTOrEzbgKCafxtBhBwAVT1GDhii8GXdcbnhAdbsp/n95lbs35jeOU9/AFWQAzQN8HYd+HiN/7uOXtLcY+/oad/9z8VxmkeJU95d21Cl8DHb4fq9+tPxAhD4wBoOvqCP0/AKYG0O1t/3n7WpgQJQ6MM2D9wIj9Kjyqwe+/Z4KKzHSku0HoqSOLH8sBjB79BxGTGR2TUV8QzQ4QNwr0IFjQoI6BBV38YNjQIQeIESVyCKBh4sUmDjWyMdjR40eCZjSO/HECxkmUKVWuREmyYRqWMWV2cVnT5k2cOXXu5NnTZ5YYQYO+gCDU6FGkL24eudjUqUQGPqVOpVrV6lWsWbVu5dq16lOIGiyCjVrT4wIDIHsUWICgo00UYOVCLOtS7d2OXnB2kdlXZZiaV/wOhkHT62HEiXEWNZrlBxcnSCULxXJTwlzMRxRv5tzZ82fQobMyANspgNy6JL10LKBjR0KDCHTU8GiTNP/mp6lH4uXdQ+9NvoT7prEpvO8J0cmV2wzCWCgYhlsmT95iEw1uuSi+LOfe3ft38KJvO21wWq7N1ax3zNiBwL0CAzcmfBRTczz2i+h748VpxbhMK4r7jyXkwjOwMy6weCGGyhjCYjqkILgpCvyeeuJADDPUcEMMnwDLjyHmsmkMkAqowQAUDZgAto7qc4nCCvOrKb39QMIJpgFXMswlGXJUiQIOg9yKi+oYWtCoLbZ4ECkubioixqYuEHJKKqu0cioYn5phLjRqIrFGkMioKUsoIerSpS/B9MjFwHxUaUeSTHKzpSvr7ImLoyRkCM+jgrDpjDInKsJOQgs1dEMg5Nr/Uq4zaiJDzY/GqImpQCFqFE1I18RpTpQKdEkETk9a41BSNaLiqAZ/ONUoJ27ysFKIMip1VlprRQxQsIZogtGaxMi0I0ldwrXSS0l69NeCxLwpVBg8JSk4TomztdAgkPLzh2qParKmL+KClYMzpxV3XHJxGtYpI54EK4pekS3oN5Kk+JZdl3x1t4dgbeqRUyBrgnZOacutEiijqGhoSaGUsolSWCUQ+GGIyf1iXpvu9c0miuu1ON+a5OTUJhw57eKNKaaIIIIpIs7QuaC2xRYL51J16b5ANVP5ZpwL/daIii3GGNYLzboX3ppADXVUl0ImTAimM8ggiSRMcGBqqkvI/zk8MLhYNQboNErwhSJduu5bDra7+my0N1Q3UN00ohFZ22Bt2yGLiXbpXzcDHimMlZZo2mmoqRZ8cMEFSBu8ILBwbKpudz78cci7ozlGh2e0mM2RJq+wcpfe/nUvZvVuSI0poAA8asJTV73wyA8ls0wpW5d9dsWM+HbEy2t6tVL97r0xVCEcsaANJAQQYHXkkyecdjsbDxQF5qOXHqvXocT9XmVJqj5Gm8ywmI2blJbJbyFOl1p59NMffHort8dOVvbjl3/Cb6Vo916ONUoUVvsxvRdzkvANJX97WhLUd0AEpk4N8wuS86DUPwZGMIIX+FaxRmIvd+XPIecqkwU1kv8mZAHwB24oXQTaUALUJVCFKyRcyiSooV1BiXMvpOH0OAil2JGEI0OryQ1jlMMLussOdhBEBIonACawUIlLTB0UaoihscUICE+kIvOiGCh62YWHNckYSTColkgMsQ51uIMAysBENKZRdRGoooF2hx+ztVGOj+siSSzWg59VKosj2WEPhiiIOhzCeElUYyHVaLwSnKxkb5hjeK6IGRRMsZGTPJu32NY7d9lkbWXiGUNItoiTlcCMhiQlEzdgvJNBYQoLpCSH3giWItislbNUmebwM7eGeC5T4JtZjJRQAlEK4JSELGUxE4hIRU6BkbS00iObwgAgMlOa5LIldgblpdz/ucR2TgGm8YRJTGOGE31MQGUEVMnKaR7qCJuUiBE8mE541iqGvMPm/2pigW4KcwPi5Cf6kIkyZcaTXFJ4giWfEC6BJnRW7sOPTb74K02ULJTG62dFVUdOAZzMAqtU6NWOAIQ4dlSkhmJYoN7ZkIfeBQ92IMQYjXdGi8aUav9c5EhtelOcYsWHFTopQ/pIkEGIkYwUlalMMYqECGwUnTllalOdyhN5wUqWoythHV5aVJkisg0AdcNTvfpVsOakUsBE6hGxGtOjJrVkYWVrW91Kkrn8Mpgb2AA4zypOrXL1rXvla18vw4ESKMGbdL2rRY2HVID2VbGLZSsJoTBRuxa2nZinLMFWVdlVxmZWs2GNgGTDedhkbla0o23rFDy7RMpadgqYJW1rXRtW055WeTQN6Gtte9vGynZqp8yoOTmKW+AG161Ype0yhXtc5LY1smnEaCp/m1zoRtetx1NicaV7XezulbrJa65al5pd8Ia3rUgonAASCVDjile963UrCb/LXvjGV77zpW997Xtf/OZXv/vlb3/9+18AB/hsAQEAIfkEBQYAcgAs+QChAPgClwAACP8AfwgcSLCgwYMIEypcyLChw4cQI0qcSLGixYsYM2rcyLGjx48gQ4ocSbKkyZMoU6pcybKly5cwY8qcSbOmzZs4c+rcybOnz59AgwodSrSo0aNIkypdyrSp06dQo0qdSrWq1acR1FzdyrWr169gw4Z048DBhgiWxKpdy7at27dEI5SdKyCCG7h48+rdy7cvRAFzAzsoYeGN38OIEyte7NSU4MeDoTCeTLmy5cso5UJ+zKSEZMygQ4seTRrw5s1MkGglzbq169dryZ6ebVY17Nu4c+s2qpk27bp3dwsfTrx4SgumffsWUNi48+fQo0N0g2SDcuWEDUvfzr37cAwUHN3/sX6dtmfv6NOrxywJhnsZjgQwKT+78+f1+PPrbxvGvX/3RMRH32wb2LbfgQgmGJUW/zUIgwiFlDDgaQUGp+CFGGbYEwUOOkgBEXeUMeFmdaWl4YkopqjSFR22CIMMICY3YmDMaafijTjmaBGDLroI33gzPpadjkQWaWRBHPaopAx53DFfkHPZd+SUVJ5ohZJYvvcDFCU8CaUDnU1R5Zhk4idCllhqQZAFEn5ZVoGrlSnnnMYliaaLVxj0BptuvokWnYAG+tqVd/qoECockOcmcII26mhlZxbaIgYKYcFDDIwk2udgzT3q6ad5rSGpi2EkBMYLMaQaAwSNKKHol4SB/yrrrGFVMWqHMijEhaq8xvBCI132KSWtxBYbFRG3OkhpQk706mwfwHoJZWdxGmvttUKJmmyDa5jq7Lep9oFCm27Cie256OZk67b+EaEruPDy0EcRMkLJaLr45suSDEoCMAMNSlahEBXwFpxqpvUGWRcg+jbsMEj99QiAAgp0oGS3CAVh8Ma+XlLdpkM+LPLIE2EgsQIUADCADy66m1AWHG/shEBqfNzneSTnrDNC/LY4MQU+DDBAj1YMHLPBXBTEpbRBDrvz0yNH3OHPLA8AgIsUKKTx0fC+AAZCXG5qLtRk59uFzyj7NwAILopQKdfwYqEQER4UkvCMFZat97V2/v/XAcosu0cD2y0WnRAEcIObNELaundCISL2WeLelIPKooN/9w0DDQu0mHVCWyT+7QsKrfsfBYbYvWmNlbceKI9+z6DAyv/RMEOLar4surNyJ9Rzh6g7CXKnrhdPpeYdLNBCBwTMAEAHHFJwe4d5JoTq7rxukZDUPXpgiPA332f8+Dim0WDyD8Dggw8PpNA8AC386+G72KsKgUIm3wlfGUzPGCb5AERRpNyDvg49AAALkF+DcocQLHxrBCFIAAlIEAIVGKx3PLtVgO42orEF8IMH6hsNPKCkGbTAQdVDyPXsRwIbsOAAH1BBAnKAAwuCS3sI4d6tHkeuL53FQiAMonf/CHUnH8yuQZ9DyK54NQIXIq5XH7DBAb51v4TALlnrE4ElIsDBCd1LiGCEzgDvBIKh/WdZCGkWr3LAAnhVAAcf4J1CNJcsw/1gExF4lb0swLAw+lE4a6CjknwAgBQ0qFQIAUOvDmCDChRMBThwVhAScjl2wSCJBKmZHoMUqz96EjamK9Ta/pOrhCxRVSRIwMYcySsqKOSK22LgQS4RLDc57ZO4BA2yLAkDNB6EYLyagQ25loU58hIGKTRIEC71q1p+iVq5jCZlGmdJRB5ka6oawQyeyLVJIoSI7MKkQWDGqz7EoYdQ8qA018mXUG7LZQghp6o+MIPEuTIhY4ylQrip/ypUzauLA/ohOweKl11aUmAJAaaqKlBPuC0OIYIcVTILErp4YYoDAKXP5AjK0aSswZcP0eG2MHbNb9lgBHD72jePWcoGGuxSPHgBI1w1PBt19KY/WYMMTlCyY8LzIPLkVQJUebSZ4VNJHojoGfeZuEvQNHw4japJJgqRM/FUIr9jF0IRwk/72SCOMXuoQahpwAUQrkfWNEhF4XYpVjlzWjiTqlwlQtKDUACkDsmfOBsi0lvtlSBrdRYjwboxlR7EnQ16wAIQuKS31S8GfXgEOptmoLlaViFX6IJCTvCgiIBTIvmzpNsS4kB4MTIBKmDlB1DbKwwexKAO8sACoDc9F//hlSArrF8x9zRZvFX2ssD9wSoocFWEcPZFacVs3ySi1ELZ8SBddVYFDtDCGcwAByFgparEWhCynq5i7plBc+takFM+1psC2VNGy7PR4Arxtg3RKQyKe5CzuYcCVB2r5tIAkUqGUyGBxR7pEoLY+x7RPQsAWIt+ahA1PvaeBtnieq/DOveSTAxswCoRyNuQSP11IPb1D3wHctz/8PchsEzWaF362Bi41iAl/u7V/AMCBXdoqwZRZItjwF2DbOKpbgqZhYnFBjEYOcME8UIPejAGiXBWBsldSIhhUDoHrdgg+XTPiO16zBOrcMc9HkhfKaCAGdPYjB3i8EDMWz/DKrH/YzYLsviG/CkxLLkHYiiIGZbsBYnskgLPrfJ/FGI+B0GZIFdIQ2gbpFmH+HdbHxYIm3c3YIQs2sBm9k8K0NwgBhdEofUzqmNT5db+jeiWdHbUnZtMkDHwWSJT3rJArrBfSnruBCdorntkuZAs34rXBXFw/V5ckKxeUgHOs9h/BmDIDgWaINh8bJgJomNeocoJwBLbb1O9HzSc4QhRiMIXMLLqgrh6yQIx8hhYrZApw2DDCQkEHb18EF7SdyG6RlN+BVLtx+LwICIFAPwQuNgTwmCU89Ndi722kEn38wWYKEJvO4gEIHIbPWhAAQc2znEUSOEiSmZyQchw55IvGckJ/wHne6IsEGO7B8cGsbdDVO4f4t4p0j9weOKqiBB3C/w/LfDXAlLQgbP+58oGATX2iN3gl14KExhdnV0u7p0vSIDjWOcACo4AESOLgQzrdsGrCWJnk985z4QGnuESjYEuwPY/jc7gfzvsoUl066PtUVLcDyLspRvTPz/3UAf8Vdv/PHsg0ebVB0LAglSGAKUFm/ZA+s2xF1wCBRNWDnP6SHXLFBnlE3lC1kffhIeE3Ox9JrvZz76Qvkpq7zDmpUP6RgGYCyQMWlAqywWSeEr/2yD+pYCNW2S7hLOYiTjAQQJgeIAE4IAEkHdWpRWeuD54bJMzEnLn9WLkgpRd5BQBwv/ox2+EcTPk3KgvCBtWv2R2J0TmCXn7rXZPENPVfiGFNrRCgoo9CB8kxUoiPSR0dEzFKwcwA1PkLCFwUt/CdJ9WPzxABbRkahOCatvHFuinfuU2EWcwfh4oAWhwfuzXAwPhdSPofggBfz3HS/SGEMgiA7ZnXB2yZUq3O8WUEPnmIArkH/v2AwFWAV9lWjYQXb9XUjv2NUsjLCUgJhfIFt+HdgNxZ6kXERnngR6IAmewECQ3glxYcmbAEDHmV+3GgguxBifQgvjXIfTXe7uDXgaRf4WSYKezf70yVAZjh7zCc9QXagXBJ32iTk3oE1JwBkAQBUCAEU9YECHXZ0UmBmP/QAYMYXVWOIlclxDf14VcOIUJEYa3knaWBHsaEYb3VhD8tzv+h2W3Ukb/AWy41SvbZDAQ0FUOSBDRJTphxltiM3WBqBMXMH4SYH4UsX5LBoUCcXom5wIMIXqTOImlhxCXiInsp4kI4WuS4onsAooZAYcwEIMDUYuJc4MQdUw9yGYqkAOiU4RqtWPTdxCUkEdSZyK7SBNSoHHjVwQfFxHqhn4ouGfstxDit4yTKAEKAY2YyBDuditoKGa85GkakVVqJhABhj1uVhA0J4ak1SshQAI7xxCl9VizKBBNgAIrsAfueDPEE48uIYlWuHUPcYLmNoIK0YEAuYwDSZBcyBCX/4aQCqGCHWE6DDkQpSg6onYQ1CgpW5ZbMZCRifORAuGNDrUQRYB1RmABcQYlNoWSLGEEMxkFDmGMJYeCW7h6xFgQDDCTNJkQXmmTJTeWb8hL3CgQOdgjLeURSfKWP+CUXCN5PxCXSkJ/k6aUcOOGBxGRorOOBtGL5CcBbzUgJYCVLxEFZskBTwCMaBmNAtGIYWl2bDkQTRCZVniPB5GWajmMafiJmyV7IGErFPCQPtgrL4AFeAkuE1l/LKUQfRcDUQQ3p3gQHTlsC6GMV/gEEbCYymEBjtkSiBmZILgQ/DiaJgeJCAGZnjl+WYgQ6OecrKcQ3jUq2Ehi3TMDnNYhIv9BAUhXEL3pYrwXm7wylAYhf7cyYpSnKjkwTBwDjtazY+hYEPS4jCjAAMNJH1d5nCYxj9OpdaB5ENeJneB3EP9YoFh3AQmRoNiJgvVmSaNIEACoNgqwAAPYIj2IEVVweAOhdDjEhvAieds5f6YELlGknqoimAahcxDwATSqnnp4EEcwnUVgBFzkG40poCmhkg4KodapoF+ZEDLpoBzHlQiRmQpKoQbBly1yoSDWIxWTAgAQOB2SkCcRBFnQLDzHf32ABUiZKoZJmwtpNOAyQ9pVMLvZdApoXRN0XSFQMEyplQ5aBBLQBl1knECKEniqpM14EM+IndJIEEmqpBzApIT/aqRSCIZK8gDNhXM56R+yRQEUIIctYpcnAQbopXRJAwZcIItzc0xvaaKqkgA2kAAf8EQH0Ea9opc/EJ8QkAOsqngT5I35ORBfoKgcJwFPUJVlEaB/GhLSqagMYImOOnYH0au+ygFGoKzLeqix1yOLpSTWiDkzNgAK4CLd2RK9p1LxKXmuNyqsGZRQNEPWNQPL11WzWV69AgE2UKffcgA5EF03ahA5+qwccIg/oEll8aPFWhL8mqwIIYzLqhAFW5OOSq0FcZBAh0DD5yDZ+h9GZHAwMAHK5iDfyhL8J2r8d6YDUamj8pMCUYNCyRB9xwKwuqYtu10LcXX8GoIEwSVz/zawISGziooCDOuoCrGfSloEPWukBikxLcCtPcKlAtEislU7CyBIVNoSoNqNraUQLncrb0mYtrgQiacCM9CmzgIBOAC2MEoQaMCvHGCwOMsSZfmsCiF2ywp6ZMmvbzuCCLADBpC3BrADCLB6DFFg90UA7kEAG+sgSvsDHeIDg9cggdcgUbsSiVdpQdBVu/oD5Vooq3mRR7gQ/CdB1eePaFuJa7sSgaqolKmIy4pnCdG2vqoQolkABqADE4AAtHu3N3ADmlmaHdIBzcY5EWWXgkQAEytbE3tJNMEFufViW0Cmq4I/x1SetLhj7PlLvZID9EpMMYu2pzu6J3Gsilqdof+ZupspEN6rpOBrEKKZtwWwen1rcuM7EI/mH4SUPupTSC3SsZz4AILrIEhLsTXBBVmAONPGBZW7l8ckoj5YplurNc4yA4R1NGU7EFKAttHKvStRvg56vi+5rNB5EBg8ekXQAE2gARrQAKOnwa1mdgiAuzbZwe/XIR5AAFoqW/TLaKfZICkwO1YDAiCwruDpIKz5EgWMWceEc+dJaRzZwA/MMW9KEJ3Jr6JrwSiRnIrqrwiaulAqEPvKcQ1AwgEQAIkwA0PwxSRMxRsXxRtccgswAWqZxQTRIszWIAjnuGPYIASgACBQSB1AAwrWAQZQa0yRoRSQd1kCvQOhwEvJENH/NZ9PqRBRKZWPHJkosL1STBKJqqSMahCF6pxufMlGUMYiPANPbIWZ7H0mhwA6MJpuPBBXqwAdGriF6zh17B8PIF4uAgLN5h+HOxR0dH+Wm3tYorQ6lziySph4eDTvOhCXzAEakAgBcAGRvIxPUMkqMcHPOs3OmLoO+wPLnHVDoAHLWMqqV3ITsAOjuc3e2SAe0K21QwMp8LRIpBAqh6U9Yjs13EtM8WhneBBpIAIRZcTqyBBBqU1gWzDTWxDAmXUXEAA2EABHEM3jR6TUjBILe7BcqAB4q7c1sL4mh87LGADgPIlqaxAIu2Q1UAMqjAAnnbfty6zx5yDuw8MJZF08/0wAuewfFUu4Wjo1RtexQjFA+zzLC2QqiAw3TPkDiBwC9xpWCwG0o7cCQzAEN/DMEL1xPDvRKVHRCMF+BbAABjC7tIvRM2DOJqewkxgAP7CMI20QJnfSZpe3O3DSOoDSJVe0dqwye3zPtvPKVGZrtGzLhcKKRcEhRLDLAhFI1LOi+NlwBZMDORB9XZPMAmHGT50IHFAECz0DcDB62IzVJ8G6ijq0S9bVZG1yBdDSd+bIk6gBAeDUWXfVW03OBtCFcV3WUpZYneMiAGB0MHC4/+EB94wmjxsUViAC9Fdfxsd3O5avBnHEGMmuMPQB9vqy6KkQpTt+f5DWHMcAKzB6Ev/t2SUB2h64Ak3QxRpw3RzgumZXA7Ntk3JLEOKddawNkOp9Zyvchextcu9dENpIzy4iWxjb2ztpoWGB2HDnLTt21EW9UM03QSyQWrGqEM46iUNwBHwwiUIL3ieR0BzQxUHwxWH8xSBdwqNHs+FbcgVwAxxNkO+L3ljXADMAkJRcjCYnu1w4Ae2dnQmhjcqjJFbzH3Z5tdUYFu5Gf+gKNy8wxMPsmgUjsgOxxR7oB0MAkIOq4SRRvl38B0BQ3jG+jCg8EAlazqP5vh/MxV0+iV8uEAmqACputzPgvq0HdLldKPiLmmBBTXOZdMutsgm+EPGddUEQBK6ddQdq5SJR5hz/NwSj7IFp/gMJ+tWqnBCIzgErMAMujnWNLqE7sAArXnIrzMYl58IpaJpHVU1iMUAjhqpwY58HEZ+7o5dnO4koMAR+sIwZbuiW/NEmPIniPBBOagCo3QOnrQArnePtlxCUnXUzsOtWaMUG4aRLtqE7sOIFsAM6EOwL+sLs8rgQKymGPRVSY+Q7FgMRvGZ7rhAN6oENMASDjnVVjush0c1Y59DhLK13ZgB0bd9wfdIz0OlfiBDyznGJkO7j1+vpNoIKoLcszX6rLBCcKCnczksIfBVWVYCqMqYu2koMgbKJrBA6O36V8ANBAJAmDu8hEetWSMLLWMGNWnJ724XXXnLb/2zNVgjSy/ju49ywkDp3CKGNt+LTVdEfWYuUi6O14MLqyjTuBYzyVmgDtR6QJk+wqx3SVrjWBdHWC9CFwC7zZl3zVO+BVk8Q2swQGVooFfvzayECrLkFwlZpSy5JnHvuCbHo4wcEU76Mzh71INHuG9cAAbCMApkQp9zvXAjpdZ0Qy/jhai3a2GnX7KKdaeoXotoH1f0DfecEt5kqB/2ALcaUVZ11P/AHJK/3I/HnXPz3Z4kQXpm3XOjWh48QH//Ul95x9e2zC0GyheLbBJ4YQSCucO+lziKrqt5NCkHzHugJM9DdUE/6ImH6G7cClp36J35nKV7aJjcBbb6Wq0u3lf8Zt7q7LYcrpbhCGWwGYZMm2QLh3Pb0m8t4AXc/iXnP/B1B96N35p+ZEM1p3wtwAxMAEAV6DERgYIHAgQnF/GDYsKERDhElTqRYUSIahxnHJOTY0aPHhRkzpoFR0uRJlClNVhHp8IRKmDFbzqRZ0+ZNnDl17mToJMbPn1kaQgD608lNokWVLmUa1CYKixRXRJ34hedVrFm1buXa1etXsGHFjuUZhWrEREXOcjhDc+NHBDtmzJ2xYMLHHiFbml3bt+3Mt3gFd9RLM+ZhlF1qvkTcmOxjyFnBLA3CcMtSLjYvN+XctDLNC31FG4lc2vRp1KlVr2adEcjaAA3WXqBJZvD/7YRjaPIVTfVvS9u4b+u22bixYppajCNO09p5WC5KqTTMovTFTSydtRedXvNJ77VHno8nX978efQ2z8CWfTYKTTHCh9NcDz7q+5nx5QsmXpPC8phOqKkLAGNqLj0EaaquKKEaAoMLn2LA4qYXtrOwwZm+sO8sqxL08EMQQxSxpfqoCgKOtfBrSb/9PvKCvg0tUlEkFlvsyIybGCsQJQFpqmJHlVga0cMgsqDip88yenALm6KzcDswajoiRotIG/JKLLPU8jENz2JgqrOsbIkNG12kCQ0qKXqipjI9etEmHYEsiYKaSJLzJOS2RK/IrbJ7srOjaoIozYnE0/NQRBNV/7QhQiVigM02OXKhpkYjepSmSDl6c8A7T6qzU5PyXFRPMCosyokj//wpM5q6rBSFUWOVddb0oGq0iJpcyDQhSiu9dCZdd+3hJgJBhaE4Y094Y4opIojAAlpFdLKoyoLw88koaXqtUg7WjPZbcMMliwFua/JC2GFpIrdSc9G9yQpjYThwJgCXEEKIDPJNIgkTHPD33w3ETXBBoLr74drtAqVJAm45oE1giCOW2KZ1G21X2MIyqpjQi3fNWCQ7QZ23pf9OujffDPbt91+WW2Z54vMe7GPVoaTjjNWZ0OQWVph79llg3gj9TaTAMv24oe8qlcItdI926Ip4hXSIWQsiKP9EZZez1trln80rMtvNgLruBy5SFdumoAn1tmu22040bSqH1ghdMnbjVm6Hio7UaYc6PbmQCAQQYIOtCzc86yncNg9hCRsy+6cJa1KL26UVt/xyEaes1NAV0e1PpG0bfbhzYT+n97B78U1538Nbd13rxDF3zlSgWA0Cs5qkaBhX2Xv3vbwSCZ0xoxojNd2h4NMc3qHi2zxeJBlS15f116u3XusIfldt2p/GPtg6m5pouAntyzf/tOSpXL4hMoXdVKT0Y1yfofZ33VSNKaBwtoTBr/f//8Jl73ylYVzkfpAUoBhwJrZS2gAd+MCvcOtXLUHX+zLiKkKJiYI2ioQd7FD/hzrcQXAAJGEJDYcECD7mcTFgEkMeFCEW1iQ03OJdCm14Q5xIEFLC6lWjJigSvHTwgyEcoQmNeETDCQCHYrEWUSDQkiBAyCYzrNT8lnhFG06OUDybybl4SBMGpkkCM3HDIoYoQgEgUY1r/BcTBIcEZzHrDVgkyxZwhhWGVQojdOTjDTeWpo5lig3qapQSSjAFC7QBCUVkYyONKLgSxHEKc+zjkKgoxkpm8oGDalSHWqK3NvHtjxYxpBIEN7gNMMGRqyQhJCXpBk0mKo9pAkIsbak9uMUIbw0BZZn4Jj4OGLIE/EMlK43pP1dGgFmwvOWsLhmjPTZTmorL5YZ2yZDg/+yqbgyhmrMGp8pjhrN1GxBAJJU5BWZOU2Cz3NAP1flOmD2TSrXMT5k8KAgQCo5w4uTn1iDZhghAYQpqgGfX5NkbzhVUoRCL34as2LyB3DOf/etnRVtGTnMKlKALxRw7weNJjoY0WrqrFPlagj9CgFCE+3TZyizKSnIKwFkaFen5DnoWFNCzpjuVVaWUMAf9tYGYLyVqTJ1lAWbxFIcepUoRogBSpUb1UKIRpj43wFKi9tOoz0qqVPt404kUIaFeJauW8lhVfYIzq/10o0y5GruyNpOTFRFrXO0aIjcwa38UXSs/2wrHc1LyrgpFAxC0yAEGjHWwizVPBPoazr9KUpuwjI2qFJ5ghGtSVrOsmcJjkfhGyW5WtKMlLWc9W71kLrO0q2Vta03jhtO2LLXodG1tbXtbsmR1tunEbW99+9utqLWR/wzoQIF7XOQmFytpLCFGZ2pc5UZXutO9CXMPh1GA0pS62+Vud0WCBJZtFalw9W55zVvevJL3vOtlb3vd+174xle+86Vvfe17X/zmV7/75W9//ftfALM3IAAh+QQFBgBzACzvAKYABgOMAAAI/wB/CBxIsKDBgwgTKlzIsKHDhxAjSpxIsaLFixgzatzIsaPHjyBDihxJsqTJkyhTqlzJsqXLlzBjypxJs6bNmzhz6tzJs6fPn0CDCh1KtKjRo0iTKl3KtKnTp1CjSp1KtarVqzyhQMHKtavXr2DDikW5wQGTElvHql3Ltq3bt0rVOJg792xauHjz6t3Lt2/FCHQDm0Xrt7Dhw4gTXxUguPFZC4AUS55MubJll6Yaa6ZbwsKby6BDix5N+iDgzagddP5curXr17DbMk5Ne3Xs27hz60b6hrZvzp53Cx9OvDhLC7+Tz7VtvLnz59AhqkFSVvlv5tGza99eXEgGE9avB//nTr68edBWYPiA4R18+Nrjz8ufTx+uCBj487d/T1tABDf1BSjggFZRkN+B+C2RQRL8peafJQRGKOGEQqWH4IUwKMhgg5v5ByCFIIYookv3YWiihhx2GAGEI7bo4osbGWjijBkumKJmHsKo4448ImQhjUAq6N6NgT3Y45FIjlgikED6cIUlEcxGJF05JmnllfTJyCSNFBC0SZRTFrkilmSWCd0VWzKpxUFQShmmAEioYeacdOKmRZpAXqGQHnK4OeUGcdYp6KCgaYnnhV0mxEUMPPCgRxx+EgmonIRWamlfaB5q4poJYRHDpzww+mikN0566amornWnphjqmdALnzL/ymijjkIaJl2mpqrrrlUZyip+iSK0aKzEhkrrqLfOlSuvzDZ7VKa/HsgpQp4Sa62xx9qa7LLOduutTqvO6IEHTKahEKzWpgvqrLWSmiK338Yrb0u+IvjAAjMAGexBw6rrL7aNIrstEnfNa/DBIUGLoQcLADDDAzSKoFC1/la8bqNZ0GJBCUwkaxfCIIeMUbiIKgAADArQQKMV51rsMrFBEAQFxx4TJvLNOC9UL7Am4wdCCzPua1C/L1tMBUIzd3zrxzk3nbPCB1JQw8nqATDAjBJ3WvTLWShEhBBJDDkl006XbTDJByqgAAXrwTDA1Say/OrWLseM0BoHgi02kWSb/+13szsDsHZ+PgxANaIKEU13ukcnVAWGetdc8N+UWwo1foL72gIIbSOYNbWLV9x1QkTQGPnSNleuep1ow+DwBB0YSgMBcbccurpbJIT3lqeH2ffqwCfpKwALtNABATMAEDsMD+SLuKK3qwuBQo8f2nuY2AWvPXdrWAR1Bw+37YHhybfgvOcTS39ACOx/AIHLWHgd7X7JZr/9/cZd0YVFGBwIfgcYokAHHKYyBMkNIegi1gdwQAL2JSAHM0hABSqWu7tFK28ZqM6t7Ie/Dt5mDRQ4gUVk4D+gmWg9MyhgfoRWEMXFIAQzOIC1KpAAG4xAetS7IOEw8IPpaBB78fGgEP/3wkOKkFCEFAkDq0AAwAN97iAU+1QIbOivA9hggtaKH+l0mJ8wEMSHyVJNEIdIRqy4CiEUEEH3IlIiFj6kf5oCAdzyc8CDJDAGFYihxVRAAmu9oIIH2R0XZYAQMNZvjGVM5FMwMK2DnAAGMlijQ6qHn4qQUFNWi1rirJWAPrpMBdaanuO4iJ8iHgQMMaCDHH44JQ4q8pUwkaRE0oNEhDwSBhQ440KglsRfdQAETkwfsXAgw9BpESGlI6UXhRUrHqiSlURyJSyniZJcTuQKBqrlQbpwoCowBIQI0uUbSQmDOhrkjhCYwQ1DB0iDCFKHhEyIE66VSjko7VZGoqY+IzL/hn6KQSInoIA5vykjNw6Em9JayCUPZC6JLFSHm1TgDG4nSoRQUoemNAgqLfbMMFZpn/tkwxjM4AWD9OCkZgAofvbnkDU8NIcIIoIsCbKkAw2UIUokJRGEGas83u6YB0kmF5fJr63xCZo3yidIYSmGk/bgnwTxwklLysb8qLEhNYWBQtKAIRmcMQ1gheOFWAoRserQmwl5n7Vs8AF26o6c8UTIPLcWsDggNUUfXSoZm3pSqA5Eqj1wgUQQip9ILqR1DT0IV7lI1oc89IIzJcgW7vipBCRgcS+AqbhUOKOMFmSjoQvVUT06Jr166wtGYAADisCB1kYBI04lQ0HG4NR+/47BC7hlCGGBJU6CXDQ/iT0IKZ/YkJxycadaSxcEqLg1oBpEqBi61/lmRNShRa9YfHIXh/JqWl09obXgBa8RvmCR2s7Wqeg9KRsW8qNuHuRy+EErQkipzYaY9YLyPYha0xWCHOzXZVx4a9AIAD7OXiiuB5nrdWPlhB98SbsNUmp3LwWE8FqYAxJAw0NuC1j0ppQgfE1vXxey2AtpAaxd6AIRAmqixhpkZ4eqL0MeG63IDmQLFksADtoaKwiogMexyuwoTUQBBVwNBAZGkGcJAtoFfyrAA2kTaT80YQqJwQsueGpFznDhC6NACg7pcHqpOpAQi9ivCIGvplxckFtC9P8hxtUhchGSBZcdAAcMJAEJbJCDYsbKuQWBbtR6BgMm0qi6LXQyscBwkAd7tA2UqrJ5AEtmgYR4DBRBAwq63OUjNIS2Iu5BpQUS6pNieiE6VYibL1hWcubXIP+t2Ag+QOt1WgvKgTwhAA6XSSIrRMFObrBCLNGnMMJL0tEBdQ9MauqJfEECnOb0Exii7DOLoZ+4LXUPTq0Q+ipktzV2LDltLBAcKzoGQraoiXZ9oLfNqJGfPfeTFxKETwnsVsdGdmKkcIYzgPkiyma2qCfy3WhzmgGQUIiZtc3wbTMExnhCsEHA/avgKiTOF5wzFOUNaIIIGnMKQNAAgGmi3g7Ehdf/ZbRC6kyse4cp3/rWywW63ISLkMGpaP4BenFLaYZU2ODRLsK/D7Lwhpd61I4kpWYvaPGE3Ddary5IrK+La3diaACDOxANSP48ucpb2Aqhgr9eoC18Byrme5HCpruMcImwQQxiuPmIo6rthXAZ6AZ/LUKKbnQRI90gq47WVkm5ZGSOOyHmVnS6D/JbGICvBh0gV35osIBNJaTJTq76QertMpf/6exod8sXWBttCQx9IXw/qWzpXmqFaBrvBjeCQvrecMEuhOKsQjRBSnxBNuc61QlhuaI7PhBBd2BtD0gBAYwMMQ9M90AmFwjKo6fy4NPV85ICfejHAm2go+ACDWGD/7a5LRAz1D0hRoC9wRkwe9ozXLekbDpBSOl7gzT+V1EnyNSjp3mCvBMGlGcoD0A8BJACM1AvBiUQwNZT69M++0csYJcQYlc0tNIuxqZ929cVBQd7QNAQ2jZq1ZZeOUcQ6ad+nCYBCiFm7pdeDPF0rCJ/A+FtDPFxv0JuP5B4TrZ4BmFWD0AAEIMhLUA8SQZvTKYuH5ADDcQ+IYADLIBF6tJ/BcF5dAMw2FcqGJiBVHEEJtha07YQDIdbWdZwIzgQUbCFnJaCK1hqY7h79KcQEJcmMmZ1iNIFaxAGGBB4GKJxBhFFCxaBBvFQDyB5M4JkFxJ9P+BCVgRksXJnfmYt1f9HZ9cFMH2wMWH0O1j4FHdnhhJAXgmhgmmoeglRhmZ4YWj4iSJIYm2YEHh4IM7XRL62EL9FAZMwU2tQBTQYXwrxgKEDhQKBcVvibpokT9aiAsyVLh8wA6BkLX54EBO4YKGCa0kjOZf4FGo3iq2FAhqGEJ74ieRXEFpojeF1eudliui1hgPxf79ChASxivmBdQvwhjO4QnSoaiZigzjoZI9YEC4IJMCYH+ooEJi3XMnoL1MUa7w4EFKYgwcRjagzOdNYFM8Gjq11BgkRgqbYjQSRiRJJkQhhkdzIEDKIELiXHwQQhHOEIQuxO7JogwPBe/kRhwMhfMGmEDTGJB2QAuH/BD3EcgCeVDEQcACxlo8GIZMLRnwCAQUCcE9jkzoPORQMIJGuVZHkuHMJoZHgyJEHIXdT6XCoxo9vCJMCMZLMYwAwwDCCWIjUQwHz6BB4WHgDoYuLc5C+uCXJF4xeRyws0Ihbs4wG0YyZpxAzVwRKkJT105RDYZXWqHdEt5VTpRBQGZV7x5g98GH0OCPmc5Jdx3gzkgI46TaHcyEwKBBpwJKKdSG6d2PyFgNCORD7qCn/+AOYFwMzoIhbc5ACkZALpoMGsYEcUARIQJhE4pCGyRNo8Jgc0IWLyZh/NxDGqZgGkXoruJzrSCPKMwNneSGDZyI+CCw6kGT4cVMXsWoS/1cQfHhdfDkQNckqhuhCs3k7q0kQRHldRikQa2dhggmcDTKcQ2Gc7IcQ4ieZClGf4IicB9FwBYAACIoABRBq0jkQWRU1C1A4XIeSCeGSkxdy+XE8LeYR7eWWAgGXdCOX5JSAP1Ce7bk450kQfrlgtjlzBueb+KkcJaCfQsGf7ceYCvGUUNmfCKFtCGAAOmAAQoovBjABIgZ/JjJAuLQA3okfofkD69YBnYMymLlSH6Elp1luqfmeP9Cah/KaP0BZMdBnu0hv8qabBcGbBocCJRCjtGEBNBoUOgqVN7qV64UQcwqOPHoQYZheE6ADCJBeBbADO3Ckt6drJqShJvKkJv/yjggSgBdCXBpRPeMJn19Hk+S0nuoSAiwQOlwqEPEZPfP5AwIKe2wqAHcVGKwRpz6Rp+BYiltpjmpqjbDqVAigAwtKe3eaEO0VNdMlRyaSfwNRL0E4pT7zmfgBlhdhIB76Awa5BeUJYAkxl6xCotEaAztGNyk6ECv6KRXQgAdAm0+oEFJgjZu2aai6GTPKqj8xq6PIiQexjWlojqIIXivQBA1wARrwBz8QAAEwBDMwAxpAip0oYkW6guYomiZiOAdyL9dppaqIID4AAAXwNiAAAgoQsAH7gy8JEo+TpTfoRye3OFzqpXgCpmL6KcRoa9KqELj5KQcwAzaQACHwQDP/+4BoShBNYJyVYATUIRgRwK4/Ua8bKZWMuXoHQbQccAH+GgQaoAEz0AAN4AfRlo0HEYIKoAPzuksmogCuiDkAYKwwUH8CEXgUMANvMwA0sLb5AQATikshoYcFsQXAdkwLaDHbmp6aoqkVY0V6+WPp8qk/EJ8PxGPoAgE6xrJ/thCk95jZaEhUJrQ7obTWiJUG4ZFpiJED4aLRlggrAHSWO45OtQM1kIZImxALc4AIQgFMeiHKCm5KSmQL8LVa1RJgwAVY8EcDkS5cEARZ0AfpMjoHQa2aYq0uQ0NIqGc4kAOXBYEMsaKd9IBW5ISxYpvlapwoWBBqELSS2xOIOYod/4gQWhlqBTABNXC+ExCoIqa5AvG94RUADQC6CTG+PWAA6ut+7Dt/F2I46/EANNACb6MAtIMgr4sgyiO2+dECjpofpJkSipNu8Wk3B2GyaYKyW1MBtTauLmstH3BFFhMCPfkpOTsQO2uc4du9h9mcCZF6BQCkpHu+O3ADC6AAY1aVQAe/QHfCz5le9ptePyqkGpte+TusF4I8AXuxcvQ2BICZlToQF+V8b+g6JuSkNMGHx7SijYMQensofHtugkuULNC8PqmXo9q4UGm1KBwU1wuVNReZIlYAOlCogpq+NZwQNzywebfCPHy/J3WgCnpSM8DHDVq29jLAQLjA+ZGd+P/Bv5rypCpBWVB2jzEgvAZBvIdivOe2rQKxojagl0VjvcaJYWlcFCbYAPh6YXsqcOhlAHLcd7aHEED3tEDXxj2KXqTbcD3sVIP8A4HHmTQCAsiqyMzzsEwirCtxj+lWnhK8g+Rkwedmmz+Am3mkuC8zwgJRwo+pw6MMFBemrxrgrwEQsEMQAD/wB66aygUhYgpwA7lKewphxhf2zUCHzgThp1rLcLncmIeFIATQpPjRPJxliFDKWDNhxQiJBfuVxQexxXjSxYr2xRw8UcbEuKGMxtv8E90HXt6Mr3AQAK3FB6V6jbVav6W7gjlqcGfg0etXpz1QADdgpNq2AzDtVEj/ih8KbJNTDAOMStAyAa0J1H9bkAUQQMkFYcl4gsmKpsk/sKLHeDugbGHxq4kX7ZQGtwKJgHcjHchbi6cG1wBD4H0jPQE3wMfo1cIzfVIt2G5VWi5uyEXKyhK4a80KQcFb4syKBs0vK5vUW80Lgc2tVQRDYAM/8HMcONVCUYLRNgNYnRDmZ6szUGoHqgA1cNZahhB+fWFNoNhAN9I9UAMv3c4nhQALUNLotasIYaGsQra87NZNkZ4yEMU2pZNevBChSqZ0U8Zd5gdBkAiJMNh4Z9GGzROUa2EzAM8XFroEUW0FoNXoVQMBO6QLcIoIMdz2qtkGpxAe+aNxfL41AKQ0/3xmqMjTtjRITDGXJ9BQ+sPQSD2TC9GtMdDBIEostlmcXT0Dge3bXZa9wT20QDcEUR1tyD0QITgD311qCPDY6JW/1A1eUSu/HaltBcDdNVDg4H1xw/VtSrcU93Xew9uakkoQKevUZkqQ/lU0ck3YnMa0HLACcDAEicC54KXN+70TMN5lOGxwnubGTjXaDYfg5oUQ7svg/81pAS4Q9HuRIMnaCSGWeMIUC8XhCtE63ynbD03bH5ytPQW4xDKqGc1pAfCNrbUCxg3cM54TQd5aAYDH0eacBbFwOxDdDOfjKGXDBjcENX5hOZ6cWznEAhGSmslFAg0UOQXlKRlAPMXeYf/nMh/AAslLAjNAAno530BXBDMQ0ham32XOE2fOAU4LdGxOEP/pVMtN1ntMlQixxpwWBHduYZ9eZpLJ56utQySK2o2sFHfoyAXROh8+ECFephu8NbP2AXuNbguB4p2m0gYn45meE0DHr/PM0p29AKCNXhMg7aYOy4/Z6gIR6lO5y+x4KMIcLbjuEyArYLHNTPIG0efG5TcM5lW77D4RywFg6eBFzwMRajugA6Tdx28+7ctmx49p76SmnPHIRSyZil9BMuvdh88rb5K+psUNdJgO7zph3OEFBF9tcBNfENvYwjMgpEJ6AzXg7/+OEBa/hQKvc4z5yksef90m3l7xTrv/LhC9HpcjrnjFnsPIHm3KTvE24apQbd3RxtminqCkjl4nDZUbz3pbWdNM19Y6NPNWES7geYhbauXrvhBdfmGV8ANw8Ns+zxNAH14NIPRnaLSxmhBjb4ZEn4YM0av4V5kX9NZUoZKHzvDt7fCuh3c2sPbgtfRhXxML3pszgNicJo7JLZn0apzYrfjhrUOq/e1wOBZ3IvWQ7LvuXTF4faY5b3CdkPHJHviTG8ufi9J6fLShaJyIL+COH+6/otpMviUkahV4U/UuhJp0o+7Dp/Wb/fVAR+aiPxPuDo7gp+NTmb/GXrloP5UJ2+dKLpIZLhaqDQZZoGBgF6r+otSZ7+sI//EF3mcDpV96wa8Tmw572v4D3E6O+Vv+eFf8en78Sa5Dynp/mtLAa3G7WIBrBon5vAsQPwQOJPgjSAyECRUuZKjwRUGIRzhMpFiRA5AhFjVyiALR40eQIUWOJFnS5EmUKVWuZNnS5UuYMV+e2VjTZkeQPXTu5NnT504vIGnaJFoRp0cxP5UuHTOSAgyoUaVOpQpVRsg0VbVuTaNmypQIEabIJFs25paFDwWiXQhGZJaGceXGwCLSSNEVK4pykGLW71/AgQUPJlzYsMkve/c+CbnUcc+gH9EoLnoUIpvHmXuYGXli6+epWEFLFSIkw+kkqR2sZu2gxGHYZbEsrCtwtv9CJyOpzOWtkEvIxJSJFold3Phx5MmVJxduk0FIL5odR/7YvKaRxtKXUgfpeTRokVKXlD6dIbWJ1unVrxaw3L1ICAu3DHyx8HfIg717qwUp0frGJt4TcEACCzQQNhT+s+g5kKLTTqmQFFwwuwd94u4jLb4D7QqCvoIigjZKUG09Ektkrb0D39uivoQgGIgLhtwKCS79eKsNpLskrKivFHv08Ucgf2RAR4pCGqPCn0KSgEgOGPzIQSR5GqkLDcUj77QyBNjARC67VC9I5G5L6EYwsnAiodxE2q3Gue77KDgmiQNzTjrrtPOvIZk0Msqe2AApTyKh41NKkTDQqjTTzBv/0UtGG/3yTsO2yCI+hOYrCAwusHDzo/zYjIu/j/xjMkBISzX1VFQFaoJJDtAAiYxBdxLjT1ZDMiNWnfz86I0pBEn0PEeDFbZENVIdLAgu0lyJRk8buvGjHJnk0Vhqq7X2vShYPQOkpHCd9aNsmXT1oyNxreWrsEoQQAAmhnX3XRPHurbANdHEgkU2N4UITiLlnPdfgAP+CwhtucW1BzJACpfIbcmVzg47BKmjjjsEKANejDPuEgqB3es0IUthrBFUj0QlktSOU1Z55ZGGItIyiA5uKtSCP+q2h0ggnviQddvV+Gegu4yA5eO4wDcGFwUSWb9nPYqWyGmJlnpqgV3W/xHmgmQWitWjvPowAnUFCHpsstNbt4Q2IoDiK6qRyxShG8/ETW6G9IWIVQ78bXtvvlGdbFRBY72QIKsVU6IEJdbVUsuyGw+aiXWRCOsrN/omEFNLwWAoCIGYRYhkiC7AG2XLSzc9SFad9AhKPgcfiF+KDg9byy0dtz3js9O2gO3T51waISoGEhNukZ7AO+rek1fevdRtxdUFj76yYN0NNvD5duyFhVyAEiafotjlS6UboSwGojQhuwtKMM7w23e/OEAlRGHPKHO2o44IkOg5e/4d3WDdsIhlCm94H7U015a1pEUkomMV6Qr4QAjKJH4Sop9SIEaIiVVMbP3jYJfOFv+WtYEvgv/6XQyUtSKFNA0ixmMV8kb4QhiWhIVE+gJI1qCzOvDMYh3kIYn+JwDJCbByMVyZ52Kgry1gIT7pI0gRWKU3IkZRigRZmI7W9rWw9VCL6flf9yKwO3lNcW+YulcMZAQRS4WkihJyoBjd+MI11kR2Yave9bbYw+0FkXJvdF8aVfKF9enIhXwkpPtcJjvF1fGOW1RcWMBIwEJGUo39kmQlTye9dLFrkYzkHgi/Z0lQlgSQOmpjKE2psk128Id6HOApXYmSOApnkK+kpbU2mEqg5U5tvKtlL1Myyv9A0ZfDRNUtccmoPHpviMRkJktiuZdSNlOaYCrBMdXTyC+g8nKa23QJMIXDgHFxU5w/isAdt+fFr4hwnOuMyTM3woBTsFOeByrn7X4YwK9Acp77LIs3ndMwfgZ0OVP42Qd3qU6BJtQv7szbBRT60OMQlFGrVCZELVoYNETBiRUpwhEu+lHDvIGLncxmGEF6UthI4Qko6ChKXRqYPb5UpjOlaU1telOc5lSnO+VpT336U6AGVahDJWpRjXpUpCZVqQcKCAAh+QQFBgB0ACzkAKsAFAOEAAAI/wB/CBxIsKDBgwgTKlzIsKHDhxAjSpxIsaLFixgzatzIsaPHjyBDihxJsqTJkyhTqlzJsqXLlzBjypxJs6bNmzhz6tzJs6fPn0CDCh1KtKjRo0iTKl3KtKnTp1CjSp1KtarVq1izat3KtavXr2CzqmFSwgKgsGjTql3Ltu1UJA7iOijrxq3du3jz6t37cYPcvwIiWOJLuLDhw4i/qvnLOO4GJGoSS55MubJlnHAba95QAsrlz6BDix4d0a/m0w7IWnhDurXr17D3LkZNOy7d2Lhz694tNXPt34Hr8h5OvLjxmqZ/K3fwOPLx59CjS88IyEIJJsuXc/Y8vbv37+CvOP8qkTw7bdVnwatfzx52KRgwZDi6U9486tvt8+vfb5gC/P8UzCeAfcAJxt+BCCb41RX/NQjfEkQUUgKBtTWn4IUYZsiUFg52CIMPJxRyB3YUnradhiimqGJO/nnoogci1leiXKqxtuKNOOY4Uhgu9gigIfTNeBp+OhZp5JEPYeDjkvBRYMghAwrZWHBIVmlllTIwySQFAm1inZSNWXjlmGRmyKOWSxJRUHXXgfnXiWXGKSd7VaC5ZBUJQUGemzSWld6cgAZaHBF2+rhGQlzwAMEjcsgoJZGCRirpaGsU2qOaCWERw6YxvMAIB1Hy6UBgg01q6qmS1WmphxgoBAGnnPL/wAMjKEwoKnOQoarrrniJsKqHYSS0xQuwFhsDD33E0aaocPLq7LNdtfjrfzIopKmx2MbQRyN7ilojtOCGG5UV0zrYakJUZKtuDBBc0q2okIor77xB+Vruf1ckFMS66/LA7qeh8kklvQQX7FG+GEnrIQUKgLAklwllwe/Emzrhpa3M5mrwxhxHhIEWGDHoIwgALLAkyOhSPDEXA7FJIp/NdiwzqodSRO4JGHHYIwAAwDDDkggfBIbKEyOkp6Mzojfz0pFSEDREV/iH80VZusgzfDM80CPECHFB9LpOKEREHoUgPWO8TKeNYhppKHQCBW1DtEaLXFN0pocpKNAiCDT0/yiCQk58rS7LCIkcnyOFBOxmYM6p7biCUZ+L0Anw4enQGlXDd5GSHnZAgLQgdNCjFQkNLXi2YCTE+X8+QJj4rbg2/vjsuEkeEeYwdCH2f383ZO9/VHe+gNb/DTCAi3Ub5PXpxlKhUOYO+gCiiC+7SRZ3tGePlxjcsyERBb1HRCgMKCPURYNE1JyQzg0+fbuHLWTt4AA9e4gpQtcyD2sWCd29JIxlu9W3tEdArbBBDGQYg0F6wEAFRoRyJ1BfQ9g3NfM5SAbBQoiqHBS3iWzwPw9YQP0aRAOHechyCCGW/mAVBNVZygOGCOCtSmCgAtpwKmNgYA+8RxAvNFAilIuP+/8S8sEKHuSDTRriDwzHwYqMD4QLSAEAbhA6D8CHBgpwkQQLsrwVbsp5CXmipZxUiDLAjnE3TGNTxKBDMRTEhz3wgkTY5zSGMBEGyStIGhaGAbZ1oQsneJuLdDeRSjUohKLDYwcAoAMCpCB+HjKiQfIHqw8kgASYJEECKrAu/iHEkPeCgSO+dCsxqfGUJPlCFKJgBAaggAMouMBF2MhAN/aQgXI8oBjGQAaGnK9BKDzI3DqkkD2GkpASIReAFDDCD8GnBSWbgcLgYzuDvKpYB8BBAj7ATRUkYAYJUNcWiBjKygnEZQLsDCrX+REjcOCd8HwnEC7SxoLkUIf4lONCftn/oPIVBHfETAgoy+VPiPwOBilIwZJm0DcHZfAgwypWAnDwAWNVIAcJuCasILC7cj50IEdL52rYSVKLNCGeKOXAE77wkDG41Asw1aEDB3JPfOqQIcZ0kAgkyLaDNqiDBymnJB8yTSbx7YIKkRisDpADjRYLApo0FhYUUtRVVSsh7lIcmGgonJJmjwxecEEPbDmRI6Q0pRJgaUNsis+ZCqSmbMUp8gKpJaAaRKgTUWahAHC8BiHzIOniFARmUFF1QQAHnITVOBGi13tVkyD78tenzFYiNHqVY3DU50DIUM+JSOGVZ0UpCqTQEDiy1a0/oCVbd7iQO/6KdAkJYrnyOMFV/xnPQUoUyL5gFYJwCu4FCvHptD5aEKUe61+N0KqUTHnZeZm2IKpFrUO+ANrQivYIDDGtTfWpS86udqwMKedfDSLbck2kqksqYYNoOxDjbooFBzjdVBOC3kKxVyCBMxaxXsCt6oHpes3V0RfOQOBVRkGWF6lpQdggU4l8QQLWtW4TFmKG71p4tWRNiHg7ei+JuPZXBS1IYDlF0dMR7iAfXlWIB2I6fkEgDo0SqY0CjCIGnPUJCb5pQXToApiKtQfSNcgTIhxhI6j1IHC98IWDXJD6oul+B+FnuXK7vnLCwK4EaTGnCHs6hbDvXlTuIr8U8QJPxXiGNaSxgk4aWiNLRP+XFa7ljr+rWYQAgchEjkJCkqzk7zKZIOX91VAJIuVpYXkh0JvWfX8g5k3ZoLBECxt9y7no/KpMVsdiRBwoSyHLqnk/Zo2wBNDgENWyNcM/0G4+FXIBPBMZxwgxdZ/9zJBAr2rQA0Hirw7dPyuH7yCW5hQJ4vu1ExskxQBqqI9+bRAVns5fnVIW7Jj7afB8Fs+jbQiDv4tqVeuwzgaprqvPyoCEyHrWbAX3Qb48rWJuOElWhi1CsHUAFggudQhZ3cIUIM0lyVt5XuRU2N6gJ/9KCcDV9s4XijBuFGCXIRZGLZ91jBBxjxul5UbIttFNZ1+W093HhIitf6WQRnMqB8T/phgYEZJoB/EMAMpemLUCvilPghQJnLbPABP+HBtfnAN6XoiFexzWPivE5z8XrUI4PnSPh5K4BBnotFb8SStDeZLZqoANUs4vmxvEfx3imQ8G0IJlK8TZXmzhQdSABOUKias8Lw6bkw7rhHib6Qzk4UGQnvR4Lh3vq5VrKHktkP/1tUe4PqKVg9lsw5KABSPgVAV6ayy1K95FA9Db2A9/QmHRPAYrTwgqOJBz+3g67rEJdd85IAGF3B3vqCbIkFfvd7sDPq4LyWm5CP+DJaXgBjHvUOINIsZybZEgW5iYNzM57MRyKvTEd1EH9HbFZnbo+AOh5Aq9nkJFMSK509YY/+pbc23ac0Ahcb59Zw8SBfPD8wy2V//6C1fOxwLaRwSYvo8WXRArD1/7+sN9USd91AcfD2BC9uMqn7dYnscp+9Vf6YQ94/cZC+d+HAB/CDFxeNdLCNF+FoiBB/F6TBd7dxVysdUjLUAAMAAAHeADPeIQjVUu9jcQTrVCDGgQugYDD0AAVtQgKugijId8n8dRC2FyxMIDVABjpZcdOzeBk3EGFniBeyZ/DYYQrWaBD4dkVChnC7EkHbAATkZ1AlF8DcJXePQ5L+g7VgZ1AxFRAUeECCFcO0g8DWIyLsKGAmFyzDNfCtEH/FJmjHBm8JJmTngYXxCFCHYQ5wZ4fwaFFv8YdFq4hX82EE4GADWgUIinEIVWhz1IPz1CZQThZGhyVV3zeXx4ENNEAQvgSMEHAj2IVAnhhwH3Ajd4ELt1aZq2hNlxeoXIF1EIiQaxiHinbgMhBb9oblsIZLXWIx7Ag8OTiQmxic+EgDBAAHTYRLlnZWL4A7IYcLVIEDHIMAOwSAsgQmW3gsFHTfryecC1EO5FMdD2AnHgdjNCbb14F8eocclIjAMRhUaAjN9VABNgAARJkDVQAGxlBsuIeQo1ANToIIuWgyuYSPDRAQ/5H/+GEOw2LVR2i17UjnG4XgpAkTAATQswAwAAApyHLxGDLRXAAjMQkzOgTTUIK6eIEMH/xjzyuCx8gnD3aBcQ5n7/mBDJ6AIKEYUZp4jfpQA3YAAKgABQOQE7MAM7sF0MsZH/oQBaQwEEcI4eAnIQCYYOAgJe6VcMIYpasmjvqD832WRlaH3/QQMpQAAriUeAYywHYAObxCkjEAJbly3GJjSfpwgCAQU4J2M/yRZ8t3pJeRDJ2AMKwXDu15gLxFYTMAMTsFoFgABWuU8v8oMliYZfmRC69x+L1CE0IJpmqRDIVijbmJP6E5gEwUQPQJIe4okOIoZatikJYAMqgC0j8JfFApKI8nmSNhBsR48lAneJGRaL2XeU+UbJeHRnVQRN0AAa8Ac/EABDEJMNkFJ/Z1M6/1ADTOd0HYKb8KGSLsJ7HnJUFEADNNABxrMAdclsBiGNFFAFViACaAkDGZll7OhlHeKCPaJeuFWcsKICMxB52TICM/CbsHKcCQGbzCObXRIBytlpESA7zakVHuh+rpeMJCgQixkAMRkA3DkDDdAAK2BdIYpPA4l3gtchXdkgHjADr/hTCtEhNyqTMgkCQLoAOQoDw/cDiUYB45UGWlBfi6aHpyOhBtGf6/Uz63WXsKJN/BICXBcDFloQaLdC+NaBRtAGGAMzXdWhWPGh5veiVDiiPzB3Z9UEMyCZ1nVkBqFqBpCZTKd3CFGaBmiHDZICFwkDQRiKDeIDFgmf1wgf6P8JH8PnPxQwCdgnENIIA/ZJEBRqYr22KoAKH5c6EGj3ATNQkxMTpqVIc1Aabu+EAgwQATwpJBuApltxZxZop/Z0YQhQA7paAxOAkKeWEGp6VipKZCB4pzY1A4DnpgIBdvAhRR2iimUJH+NVEIE2Aba5XjoQc4u2OiKAhwMxTB3ynwTxpfpjqgWhb3aSAtcornlYLCGQA0/KEADIPAJIEMaYUkbgqrqoGUggq1rhiO5XrLe6WgigAwuwqzVgADNgAL5ahexHZMMaYQJLEEmGrDaVqzWwAwRZlfikrIXXITrAVw4JAgQgk6oprW5jo/3WI/rXICnbrQ4hjZPKaMb5PJT/NnOwwgIkcDr16qWfZ3kHAadoJQElkKGnwaH+ShUAa34TOxCLiAA3oKf4VADkaVONCLG0al1ZaBAVy1YYG5U6YFMcuKMOkoLGMwCK+h906SBXVxAHJUUE2iMDkKMCdQKgaBDg+h9tSxDzyrObGkp7C6rFgkmnA7QQ9XnQZxB0GmFFIAFtlx2xmrRYca8Rdp1AoAEaAAcptbXQxVYFoANS22cKiRBLe1YBoAF5lhDepUM3wJkWVgAW67AJkWhm6CI0IKQNMnxSBgDRWlccgUSFKrg0Z7gEIZGWErw/kHzuurNfk7hYR3M9KxCUe3EM0AZG26+SixUphaImGpNDgKJB/4C5KQWMnWtTGst0/PgD02u6qBth5EsQsmYAVWthsftDCxFouNsjJBO3pBhl5cR759UgM6u8Aee8A0GGvzKzAKigghO9NEhztKgQWdt3EjAHr/oXSJu9UpFS1+lOHCC+7huerOu66Ja+P0BkARAERDaUSgmjN9Cwq/XCq3a/DeI5/8NQLpsQMfhaHbFB/fu8ARe9UjctgSsQpJoDIfA131gQbrhRB5BJCRACzoctcIgQQTmZhlkekavBVrG4KQUEAbDCItwDCFC/6HaUEaYBYRxh0UkQbLUAHPtdBkDCcWSeK4iJhQKW5TKtGFE1M2jEELzEArHDv/LHBFwsI4ADDP86MVV8qrAyAo93ANxUb3pJqjHQlgSBBlGoUsj5uNjLxVXxnPG0B2tsXW08ENoVowEJlTAMmQnhxSilxkTWekR5sTewA63cAwVgALg8w5pIQlLaIN7qp6vCxxdhTN7axKDHaFhgyVQcXGvYktmSl5AmeVLFEN24KcGZUU/FAk2FLYIsEKrnfpz7A5swY6A8FaIMTw1QyqFFywiRyjfAVgq7sAswnjZFndYFB0OAZwrxY/iEAFO5A1AJlTsAuoG3EOi6a2R7L596ESfww1xULHyYqdiCyZRYThJNECMGnDjAAirATR8AkxDKKeGsW8WidVsKKxNVg8R5EB5cq+ncFbP/F1pFkAj+HH8MVMa5jE8Ja1Nuus7v1AAzkNPxHJAJW5AH+V0zunsNXS5FShFKWnJOxYDNI046bGV/7JHqogIh8NUhUM2b8tIH8Y6Euy5YapMKcYj+ONNdEawpVdREphAVS8ds9dMdC6wRRtR4RmpHvYV8ehDEbCnGLBDB7CJRTREzOxBBwAVOAJKNFjZgwAUd3SkCWk5UtpZ7yBDB5qBT7JLG0qUCcYVY6NZcAdcoJdcR5teRqEO8jKsGILZ6bV1GMAMtKrFTuIUey6zFnLL3wn8poX02V9kYbdg3mzI0J9oCsZt5eTpkXRA17X6sbdpYQdqhNQQxHVpNKxCru9My//xdZWy1CTHBwvqduJ2BIhpeobSNI2cpNFGDasfVXJoQrWknuvl5McAQjRYCzPs1qVoQFrd68EzdWFG622ve1rXdqcVWOxDHNrXLsd1WCWHgfTdPCNHd6je2GhZKwydcqzITh7zMAqF9zz0QWLkqhOekgvPfBZGT/K2pCWHd5mfhBF7gKIzgoUXjwbhaO7AACnCxcNzK6UvhSfe+TpuMkygQLWcpuvu/MvGOfFiDLK7kx42Tn6fcAmEsL35vCgGnfDBPFwDLEUZaNZ4VRAbC1mXkAwHeC9CUBKkDCJ1uCaHJjwiQVJjkP9DedrJolVooAHwSlc2Ak93MmyLavL0qD//9A/htrgBXLB+AA4JjwAMBy34QBDgQAGdw24xb5lpx5u2b5mP84AXd07iExpOZEBsnfyYsEHpuJwpByJbCrirBBVigQiUeBFnA6AOx0DzsyF4k6dlnLIO1yBTjwOuLUn7wAzMwBEGQ3Sg1YZyuvWn86aF1ygIB0PJn6uZn7T+wj3bcbqT5biCeBQ5ssx+XKZ9X7j9ArjHwrs5ceQqB2vEUBEHAALI0BD/wnAoe7U8h1BzQzkTG7SLIcQpxxbQ34JVJhUbpmYMX7iaYFEOMR3hyBUvKJEW87j+7ECEOK5r07s+3EAZ/VkPwnSjAByiA46vK71jh70Xg7GjFpvIX2AT/4e/jBvPqxxC8binsGUqJHhRIFKmiUBBhgAGS0CPIu/HMA+wjblgJgHIadQAJQOwx4MB0bl0rgNOvpvJX4fJ9R9fpjRA072o2f3tNPS3I23scvhRi1AWLjV4KbIoM4fEfQAI+SgJSXCwnTd4oxQdwcMJElohaPxXy/nNer9uzLd253abZ+PComPYQzzvemmuRpIA0d9LJy+6C08gGwfXxFABAEOAoFfhWMfgXR+YHgeG3p+EFQfrjpuAaOIILceiFUth5HkrA7RPkArMOUVSGPIQModnytdZEVgRzKsaiTxXjTHsKLoxM92d633eu//VPTcS+bSlCcP0ZkAFFKwAk/0IUVfDnBWEFcQsf3gr8glPcA1HZ+nPSyZ9SF+DOoVXOx+8URP5zy4/kEx6FOl6+dw4QPwQOJCgQxkGECRUuRHiiYEERDGEIoZghQxKMJhxs5NiRo5qHIUWOJFnS5MmSJxLKIEklxkuYMWXOjLmlZBCaOXXGeFHSCAegQYUqCXBB6NGgX1AuZdrU6VOoUaVOpVrV6lWsWbGeQdrVa9AoJHuMJVvW7FmyXkZy/dpWaFiRYtDOpTvGpAyJeReyDKlmiiOLF5No9FjYsMcpWhVbTZOwy0icOyXD7Fkyy2TMWEqicDuDc1sJi0WPJl3a9GnUqVWLROPWNQe4IunONquW9f9rt01GsqHdu4cZkyr16qUoJEIEJAIEbDjc3PlhC6ulDxQO48rIy5glay7pUvtOLiSNtu00xDWQ6enVr2ff3n163G11j/RN2wXJ+F8ZiK1P1zbJ6hgqLrCMnjPwQOcieM+0Kw6ioCWZIIDgO5jCIwkMCncq6Qm3foDDNTQWFHFEEks0cb38vNpvJC/6owu/FJFaUTYX0fpvpDwqsqhABHv08TkFT9QqIi1GwlAmm7bITjswSuIiw5ycKKmItlCwYQW3ihBySy679PLLhySI8agZQ2qxxrNIYmBMobRkEc00/ZriuOSW+/FOPBEsAUyqwoAhjZGejKmyH7b4TsqSnID/kiYLRZLCLSPMy41PSiu19FLS1mQTKDdFGgNOs8QYSdNNOSDpzN4iscOOOlpVrow8Y5XVRwEwfapIkoLAYsIYuPsBC5mcwOIFRk1alKYmR2rCrQaAcE0KW6OVdlpqCyJ1U5I+BZUsUUX6qVRTRzKDLFVZdVUAWGdVd90fN6gWKy6waJTYmIIQSNCYkg30WJmoKElMcDt9d2CCCyZxWXBJImNbbkeKAlwOoP3BjSnmPO5VdjPWOFaD4Y1wIHxf8rckYPmFKQuSWoP4iY5bdvnl0x4GV+KQ5GK4B7tEkhk3JUpQQrnlNmBuY6KLfk65Eo6zoOI3YK6qZJh89e5kk+g1/zkGe0dyFuILnPb6a7Cd2nnTM0aymeGcQzriqJ5LAFpoJoyWe26OkG4jgqWnaDpsrax+yaYfIqu3JEOvjmHkkQAuFQW+G3fccbZK7Vok3m4GbqA3KrYAOaGHpvvzjYE+LgKmHzctZJ5A9hvxkaA22deQvoCYAyNMt/32jiPfNLaQ0BxkVUFavUM50IvPWPTjKnYD9+lc77UgXSeEXSRerwZcpLUhPoJ57rvH9FFweX8Ird/tCL6O4QUwfv1ZkSd9iuW9f2+LXV9qFHp9RdrC72Mh8Gl2pchPgAMU0soekrkpWEB4xGNfA+/kPuURsEtByEL+mrKkl/TBeZkpyezKJP9BEIYQPmNqWwlK0Aa3qc+BK0QQBOEnQr5NzX4/AAMGJ3O9kIwHXOiBYQ99WJrPdMWEKQwaC434nA0oBwnJe+EPbSe4l7wgWYXDDKFEwiGIhciJW+TiVKbQs7dtIG5HJKNHkiiAJb4PJF0UIAW94yvnUcEJ1YvJ9B4SxE2Fho175ONDLKCcMZZRkGdMY8XW2EcfgoEL16NjDCxExQqRBHzhQ2Ql9xgBQTqQkEw8pCUtCcmXZA11MbBgQRA2M0+m8odTyGTRNqlGVcYyJKhDnPMQNRIqBUyWu5QgK1t5JyYg7ThQqBgvjUmSPsgEZQLh3/0eMslSzeeY08TdLw0TTAH/JC0CxEwMNb1ZkiPVRCBBaGQpCbI1cE3um+sMWxmxqU1uslOeS0Gd/wjixhj0YUMQY9w8/fmyQM7tncMs5j8N6hQlvVEkYMjaSFRWKpYdVKLvUqG6BrrNgk5Uo1MJwiKlgsVNbW+jI71URQ9kN7yVjqQrfc9D2RRAlsaUS5jsiDBTqjeZ5rREY0tR7XT6UxJRDKdAJeqJvoDH/Ii0qEtlalO5x9P4aNGpU6VqVV921Bj51Kpb5WpXbZU93DDgFF4la1nNuqVcuoUBZTtrW9361vSA1StFYCtc7XpXvCrGCEjllFLz+lfABtYpZ2gCwIrgV8EmVrGLfQga6spYyEZ2AyQBAQAh+QQFBgB4ACzaALEAIgOBAAAI/wB/CBxIsKDBgwgTKlzIsKHDhxAjSpxIsaLFixgzatzIsaPHjyBDihxJsqTJkyhTqlzJsqXLlzBjypxJs6bNmzhz6tzJs6fPn0CDCh1KtKjRo0iTKl3KtKnTp1CjSp1KtarVq1izVrSwoQSUN1rDih1LtqzZszE3OFjroEQES2jjyp1Lt65dq5/Y6nUgAMmUu4ADCx5MuLBIC3sTMylhAZDhx5AjS54ct0Tiy2sFRFBDubPnz6BD73yDufTaDUigiF7NurXr1xQRm5692IIb2Lhz694d2fLs35nbcOZNvLjx41aZAF9+2itY5NCjS5+O000Jtcyzu4VLvbv37+A/qv9pZSJ79r5/w6tfz749wS4wKGRIotw88NqO3evfz3+3DBgw+ODDEoZkUJ99v2k2XH8MNujgY2EAKOGEQmRQBoLAoabagxx26GFZVUwoooAwEEgfhrQxdtuHLLbo4lJEiCjjhBTIkER5KJomgHAv9ujjjznNKKSIMliYo2ldfQXkkkw2SZIVQ0ZJYwZ3YHfkZds5qeWWLl5xxUYiSCkmgAKpEYEAV2KGHpdstrnfGjJUsREFY0pJREGZWFDCgWmyhZ+bgAb6WRhrVHQCDF1odEWdUsqJEC5yWNknWwoKaumlaH2Z0BUUaBpRmIhqhAGjUYaREBcx8KCHHGhOqpeGmMb/KmtVcBaaEICOPjQqgCJo9B+pM8qgEBYxFMuDqnHIweekta0467PQvmQrRYemoZCEWjwEpYQnZLQGsEImmtALxRprLh2RuqrXjgtG6+67InWR7URaAGhtQnQCSMS0m+YLYLcYhQiujJ4atEW5CCeMbKvqOpDkc/BGLLEYXrjQg0RpwCADvw0JDIMVCh0qoQwFG7SGvwBSkFGMA9M4bMIwm3tssstOmqXEOAfqRQ89eFGQGDz3IEZEGcdXskKLSiguQiJLSAEiCME5Y0Yot9xrQlTEHDMPqXZNRxySurpmzmRruTPPBgU9NERF49pQGCgvfRCoImIwt5AYbduyhCAj/xSE1oDDjOyeDTvwZ9mIIydFFIwz4HgTkFw0RtBp80yGRCLOm5DUE16NEHzBnnDCr1EeHVG9UaaQgpgcE4Rq4LCXy4VAUyAR9qSVJq57bl8UwcHvwHMgwRcWTY52QUG74EXFPI/BkIwbJ0Q3twqBvjcM91ZUtYgDKLCAnQo5Efv4QRTkxpmFO5za7uyzJkHw8BchxUNsiCEGGWOMcbbQBe0fNM8+W8j2OnUQ600IYAjx2N6yN5EIDakDBvCAAqRkt4SML3Z9SAgybHGj9KmofSAMi/684LyKPAF+KETBBRwCtP/9b20D8d//AhgyIWmhC/ISXdNEpLKEtG1vcpPIrv9m9IAFPAAGIKBBqU51QdhhQSG/KhCOGsauEFpRKS3kH0H2VxEgoPCLHDhCQ9jgwhcWxAxlBCBDdtgyhfywZUGMCBslVMQWACgFHRiSsBJCrCZq7QVbSIgDJ7SE+aRvMUq6oiKDQkbLFcR4F5vIBcAIxic0JI3NeyQmI6kQll1PId+6XqgoEkoZUWABeQTQAAYwJM0dBAJ+/KNChjghAVFACB0s3M0WyUuNSOEMR4hCExwHBIwErYQDgSQMHyIFFFASjAyInEI2qTzmbfJ41RMlDEw3EG0iUCIKdJoCADChFpBTSNz8wcFiGbMnJsSTUSrSFNWFmvT08p4SOUMlL2L/sR4gUyBkCNry9rfMg3zhfc8EowTQoBAZXnOTDDFgyxhoEG9WZHoSAsE5JUQDEPhgRj1EyOvYmbDZRY1RtpxPzdJ0OHy6NCHNpGQ0JWI/iqmRIFks4+UUwoCEPhMFDX2oULWYkHAOjKIFIV3L9jiR7QFAAVWjwAyE5LmD9IGkMANDQvSGUh/c0kDpy91Lx/qDgyZUAvNriENvOpCcuvCfBjmhT59JPISsdahmdKM2K8g0bVLkjTBIAQEIoIAUKFFCM9geDHJlEDBgNWFUUAhGSSUgH8gAfYWDFVnxaYS5oiCtC0FjGmkokEamEa4EmeRcn3mGhEASr2ksqEEAC644/xJkjuCiCOok1IEF0OkB3dMBADogwcOKqHUDGSnCPpCDGTh3BjgIQQUAlwWFKBZYd/rBG6BAOF3aZrOKbMJqfyfGhbzWhZUbbUKiMF5KthYh54Xt/3YqSG3adiASHRhyGYKyFhhRRB4YAAicm8oDhg9mIZjBAWBZrBGEwAYH0Fr5EJI0UTK2TJilIo/Ay74jtPd3TTDvJgcqVNIWRJ8fRuEKERJQ+Z72eaL8pkHyCy6kMmSQMCiicU0JAFbWTSHkQlgCcjCCmI0AwjCDQDa1ud8foCIODFMXIiHGYZxJIcW/e0JdD+JWF7PVICjGMvCikJAuexm1FY3xkq9n44XQMv/HUuoAAD46IVMhZJ3lOoANGGzkGXwgYe5EiFKXGr5j8SBZt+vTLqvsri84U8xGKLOX05iQMIuZA2RGiJldbOKDDBpcMi4IbSfU40ZJBJ5josEEePgyhOEgwoE7QJERFkiE4HhvfD0IubjG668lOk31ZDS0zHppCUh60uhNyKWBZ0mEmBbZPVujX30YJQ/MYAEeiNJ9NweuB0x1Qq40CJ9j8IEZjHt8L1CIUQeWTjwrLAZ6SNYhGZMfYVtKvMvmwDShTTll55sB++Z3pw2CW2AhLUoD6DEItB0RrjJqBtmWUJt/8DeEhSAH7HRCJ7UZ0oP0EXBciwG6fn0lsdq7TT3/zXfA+S3bgTz60gBPCL/7rZDdCqkDdoxSk38QJQLkkQA7FlFVGzLZMXnAXx03SBYSxoIEsNOkCLkuqcJdkHPDTlWsSp9mT74l9uZ7ywbpJ8sTkvJLFyGoM49olKTq2yhNnOdCKiKAWkCAIYVagNocekGyhjAShICdWkWIw1vWt4NUvIm8RpayPPhdrjPJ68t+70HuKt+WC6Tsl0Y7v9X+wHGubkhvv24KNgoCH8vo7pvS5mIT4tiEhcDpfoxsQmy+N4UsnZ287tolIkDyI1XR8T6C/KUlbxDKw5a+cc23vhNifAXU4Pk1mEABYruQUQNIAQOwdsRnVPiDFJwAOYeB/wfabkqI0L5lTVZusVSAg1hWF19RKqLphZRdhIjvseWasBv0NO9EAv9DliZm5XUQ8XVm66V8oGUQBdgDCqADCwB9NWAAM2AA05dX1CYkHnADdJJwQ7JtP4Bb/sU9GyUiEPFp4MJUHhczOaACflRrB1FhIDVOCxclF0YQrYd/MSB7BQEFtuNBb/F/HRKAWJZpBDhz/nSA+UZ8mlRGCnADCFBGBVADZWR5A2F9HBgfCxB0SiNZMwIAI4iFRyQjD3FrLZNrBhFkCXNk0zU+SpYQb0Yj4+QDE7REIoWDxfJ+CKEGEtB7ORJsQMggV5ZvRGgQLSZwCeFhX1QETdAAQKABGv8QBAEQAEGAQkpIEAWoA0+IV2hWEEOiAAXWAXMoI1T3HjPyXyLSATMoIm9HEOsGLu0GOAdAZDCzhggTaN43JF4IIN8mJChoEB+Hfy54Z/Amb4XTUn/YHsrXbFxmhAMnEAHYAM41BJGYCAHgiA3QBH6AQoP4M2W0AzsgX5tIEHGXWBPiczOCegKRX71FAzTQAasEACAwYOEncQ6BagOTdAXxizDDXAmgAh/wjywwAyyIMFBnMrgIVQACAtsnIx6Iho/Vhq0WciMXVptxjOyhfDG3jDPXjD8ghPBTjQm1jTjlQgUwAxWoifw1I6MnIjRAfga2VSPyVPGYAqvUAezYAQT/UDWr2E3aNIoDwXeB8wEhMJQhAGsJo25CMgA5mVFaKCGvaIe2iBBWlyqrEmWusnUW2R0vJ2YZaRDPBoUTAIGZWEYJ8QUJpQEBEJLHFjQTsACcJm0yAn50llHzlzJ6RSPkKCSlJyIeOBCDNzDdVxCHh38aJz0zAkFhqEp16TS2Z4cxUJCGpzWJF2+L513OkpXQgXlYBlQyh0k7cAM7AH07oAM6IIXJhhBnmZbP1JXpxTMRuEkIEJsnGW0LMUctCSAewI7vCHFieIG89YUsiW0T0pcCUXTAgo+u45h4eBDb422JqUqfJyN6RxBAiX+BlxC3J5ldwzUTWTi/h5nGoZlY/7ZyQVMABkCBTKgAZOlvlISWCcWayPM/r+lCzqUD5+mEM8QQkwUAz6UAM7lKGjWXZMJtEwICHSCgMqJR4NYQUsco9XcQ94eDE3YQgFVEwNlRQhKYBDGYj1WYClGdF7Qw/Udl4IkbckVJK7CIcOCInQU/mseWCzCbD0WFCAVG0HhWCiF2PVADbnlNBmCaNJcQ+SWcMzJ+QWdnCDEh1tag4rdj6DgQMLg3NUgQjqmDB0F7FEAAAjYDPRZxNFB3M5J+WlMB//iPU4kwy3kQNxhLiYdoPsgdJfoawscBFxCJQ/BcjggHDdAAK0CJzEeS+AlbVCiewXOjCfWiCGCS1/R8p/8ppCLSAgqAoBMiYKp4LXRUYIzypOmoekhqEOqHVVGZVHCYShQgZwtAACnQArs4IQ9qEBFaLhAQkDlAArQ6AyxAizAzoXX4WCFXXWZilZPih3G6GnOaog3gOxwwAz5ViTHkQjtgAC42qM9kBMp6qH/6PzcwAYsKpDzDBgsRTqU2JFmKqW9XcIzSi56mTehKEPqIVcFYELcGAtFZTgBAADPwnABihgUBMyOAAziAqzFwAK8WM1aKEO1KUsGYJ90lZfQ2rKChWpQ0BPjmXq7lQjqgnuCIhJQ0Aw2QUGB3Ri5UAzcgo/+DANBqgQjxQ1KFrzLSjhOir7c1bQQqSh54pn7/lG5uOKmpqJfzCCCdWhDqVwE2AHv8agMDWYsM4ZBYBZEGUTt8iCIC4LCe4ZHBEwAd+0wimUz0OZZlFJtce4QIMacoxLEJxawCEV8LEKNpZJ7airIUOiE0AJxi4oHmyijfqnpPiYOhShD2KCU0SSStVi6zGpR7ljDvajCOubcE4UwlAKxHUgJS2xlUCzxWq5YstrUulKgzYJ8S+FYJ4UXPlAigS7HwBYUSKH3l2ZYY67YGOSLA4oE0Biw/WxB9qzEmCFIK8akkBZmcCCxXiC0KMW7lBrAws2AIg7OBi3+8SxCBCDxIIAArZR8bErmSYZbPFAQakFAhpmkudAOri0kz/8C1HDm5vwOSzzSABrFpBbADC3CeBlCaJAu2lno9rVoQsUsqoWdK9xIGVUAEDTqdA3FVdnidBvGXUkKpE9JuDnlx7KS41OmYCzGxwYMCc3AdOUKi1PsYZ5m9q7mWPPOjDxW++YkQ5MsB5ktJWSsQm5axC2FROStKE+dwFDClP5AG16WhA7Gmj1WwBWGcUXKbjMlEfUe0TbS8G+qYHooQNQpGSvC89gG5GTwZG/ye5DkBOvBQBiC+MJVQkmi5Gslv4TgQt5upd3k9NPwDuzXDdzs1QoyDaVoQTDomACwQAlwufgd4C6G77PTGBIEG41UEz/u0a2EBUTwZhAo8QKCalP9kbJ35PwvQtpgEwv+jEKmZUMp4EMwIl5/km0AEfxTQBTs3ENtTvwTxqo+lqwURpS1zxjocA3ccewxhyliFygWBiB9WwXyIwYVMGIf8Ow2gyJREnj2AAJiISVb8tZT8b8LsZRw5EHVbJwdHsxQGA1oQyqwoIzA7EEpLUkw7Y6onpgmTAH/nR3y8r3bIwwXRomKGAo1bM1G7y5HRyxzQAEPgUy/KMwiwADswm+vrvWXkrQiBrDC3zG+5EPdrt/O7N6T8A1cwu5rsswnhbo/lwD8wxmTMR8VLAjd7uECrNRBQph9AvIC2EFu5mSHmtGwRAfAcGWILP9X6TAxlV555A+7/K4H7TH0IIc+edc+TxnlsltAto6lEMyHrOhAHy04cLRCldD3ZLBDbDAE48GcX1M0piGDONaskYAMkcLQwk9QCAbHLtmICcT4lcJkrTRgtHTwvTboHIVqY5LUIEL88I60qd62bZ9DalL/XI9RyBLwJYbNNhLwH0YqyG9FaowI2MGuxQ9ECcW4QQKsqILw4kABWJ9gHIcHrfNagMbpgNAMCDUZm+wMLWHkJgdnjadfQBtCcTHg1dD3IaRFtk04cilVJbBC1SyqvLRBHHbA2INXlUgFGWS5eLRASHQM5QMQIAwHHDTOM/dmQptmfUcKVe74VO3PhmNbtlYBLOHZl3MkJ//HMY+IRYZLbP5CdxYIFQcAFWLDNgGPEAhHHYuKTjR04iJ0DRJkAWq3YMWDZB6F+QxY4EIBkBKkQfqx86AvdklHCRuDc2ujByHbdyhfaoy2oC6HKtcWFouQRETLHPwCiUMfeWkPABWHAwDJxsx0zKkCU0gUztW1VyW20sPMB5ybiBcHZlxbTCD4ZzXtpKfwDKwxb4QjWYhbahQhtyJekoiTfP3DQdbKTEiECOGzUfIa8Ev0CWDCV6DwQ5wcu5G3ej+XeAqHDKjAD7JTlA6HTc8XIOU4Zyhdp3LuRlaZ8Pf7jKNnCauaoMKzh1rwFXNAHHqqP7hQE51bO7513B2aHtP/c0Ran0e6nENabb9u75lKszI0MbeMr5w4+aWFc6HutECTOKE5uEudmUq3s1WQ4MKxcpbGcMK/sR4k+EEIuZtot6Y/B4B8GnwRhhC6QzMsW6V5phGbw0PfY3XAkEG8wBVNg1icx24GnflRNEG+oX22Mf4SuzUw3zk307ARxor8DB4nwAxfgCavFmbQuGWieUOR+EDqKbLw+0JWObM0sEOAtJsQuJUJw7xmQ70mQSynNEl6ug6ZM0fMuJUWt24453OqEYCwQS4xd0hzAAHAQADMwBBqgzvtU7uaufDztZe3OlQQtX/H+Az6M0CclIUtw7xUyH/s+TwnCEiCKhx4+s0z/DWR2qO3sWrSxNNw7/kUakAhD8O3h/kUHjvGFwe1itvEuptoGce7PpOaTN3O7jteihKRugOwRcPUlsO9isxKtrKtgwAX3h5TalLf4x9g/MJUsgO2xw98Fgd2/g70PX6cz0Kfw87FEj9YRXt3cfRBM/0xIL18+XScon+/zUQaC3CdMwPVckAUMZvPDPfJ10uWOCeYU59ECHjstXhBL/EVDkI0dfPeQ4farJeFGSIUWf/Soze5rbPL4ru8rnz4I8hLpTfnwZ0pdIALwreQgilU0XhBejjBHpvYxAAHGO+Bl+Z6J4FPFBPqPEespJtaEaIRHThCiP1c4roBGqPRlYvUR/3AH+54EsN8wRaHKFDAJogClXWDRUV75dpj5ewfgCTDZRDmrvl0svT8QtgxGcPADlQAQHAQOJMhByg+ECRUuZNjQ4UOIESVOpFjR4kWMGTVu5NjR40eQIRueKVjSZMkoD8X0YNnS5UuYLcc8jHLSpskzD8fE5OlykB07hOpEKCFAwAYHSZUuZdrU6VOoUaU+nSLSakQtMLRqFbHG4RoKW8VSgMglxlm0adWuTZslIhi2bD/M/QBhLZWIRm7yCXDhJociVwUPJlzY8GHEiRUv/kHy7+OUDlf2pOxypsMjjx/ndEiGZySgdUTfMTrV9GnUqVNXZQxSxtYTYSJ2EbuVCP9EJ3F1xw0S0exu4GjdQkRxs8iMIn+btGbe3Plz6NGld9Ss/CGbytl7mHnouPrJIw2nTFEl+pDRMqrVr2ffPmmE6RfDaJWRZiLY2jCqQAzeH29ELPoLbguIvDupkyEeuyA+Bht08EEII3zoO5sYgEi7yrzojkKClCjhwxLaKEoAJtwz8UQUpWLCKAskfAgDCvariLbaZHPoNwF1w0KiF3LUDYKImvjrhz8ec/FIJJNUcsmMODTJwocwpExDh9CwycMRj9qgxBS79PJEowSIYMzx1GDSoTS8uiisrWSAKEAf4yIQoi3ijGtHiJKziQ8c9LrJiDMDFXRQQqNjwMmCAnv/yAspeXKhoTfGy3KDLb+09FLUVhSghDEtGM+NQgmrQqwuILLLTrVekAhOVNPiAiIr/0zkMSBCtfVWXHPF6FBECYKI0UZbAs2OoYgqDVNkk21qA6OQGBOK8XRdjE0YrniozlbTwhMiKrJNKyIg/vrjh8fQkPZcdNMl1M9eBfq1J6CIreO8o5S1V9kwx4zgU3Wfs8IHGMh6CMezIDjVx1chCsJbtJzI668hLuDjJgn6tfhijOOrqV2BzGUo0lEEGc0oLp0y4V6U2dOU0wigneKNjBs8AQYRIOpDLQK3yMJHMHxj+KzhJjQOOetiNvpopK/aGFEsnY0gzJSj7jJfMqcw/zNpF9OAwYqH4EpLVYSw9U+i3H7u7SG/jEv7Js6wdvttuB8K9yQsJ61UarzbW7mNCDydAtS4zzwBIjC4KDuGbVk9ywkusOhRraAf+jmG/x56gmOBUAh8c86TdsMCJcKkFKm8S1ePWQGcdrlzXNWUqPGEfzj4rIQXxtnnn7d1SE+On2D9d+BvVcMo0k033jSq9/07eNbFRqvnHwiOAUgAJ5/TISkwFyg85rv3Hkk3jhc/qZWfHQ/m772X3mGEDj9Ld4dmbxVsubXn4Iv089c/vvHvTb7M/QUwITdrS0LWcj2HOC9b8GOIBLRXMQFGUIKH6d+Jytc3fk1QgwjxWlrOFv8ELByMfgObXOwa8gX7RWaDK2ShRgRQQamgTnXRamENFSK9yiVkC1igAvtsNjnoYcZ+B7FhEY3IkBf273/LO2ITGRKExvWIgRXpoLdy2JDLYU5RTuRiC0uQsgu6DH1dJKNEthBEjEgPAjuUH3Ai15DiYM53ZaRjBCPgpSVerY57VIz7EJcQxQHnbA4xULsWxEdEeu+OmTJKiDDIxERGsjXdclVCHocWSq6Feg8RkvbwJ0lQcg4KTJGh+VgTSlRCp3Bl06FaHAZF+U1RIQ7EHKBSeUusRQqSuORlg64XyKAdEFb2q1UvjXlMZEYyk2c5m/RG2JDMaM9jyaRmNa3ZQtvTYRKQrnyYFq/5TXCGM30701ZC5GfChthvOeJkZzvdiTU/Xq9wjjsLGhkSK8y17Z375Gc/cZWFTD5Th2/EIuY050+EJlShS5onQS2Cz17ZcqETpWhFb5XFXnHPohvlaEcl9IU4ImqaHiVpSU3amqVxCIInZWlLXSoSkCJKhS+laU1tKpGUVocBI71pT31qU949pgiH/GlRjdrSaP6lCBo9alOd2tGglgQFxXxqVa060QvQsiAoiMInr/pVsPYTDUcwQhyf4NWwplWt7jwDT9f61pMGBAAh+QQFBgBzACzQALYALwN/AAAI/wB/CBxIsKDBgwgTKlzIsKHDhxAjSpxIsaLFixgzatzIsaPHjyBDihxJsqTJkyhTqlzJsqXLlzBjypxJs6bNmzhz6tzJs6fPn0CDCh1KtKjRo0iTKl3KtKnTp1CjSp1KtarVq1izat3KtavXr2DDirUZoQSUN2PTql3Ltq3bsBscyBUQQc3bu3jz6t3Ll6UbuYDlMilhwU3fw4gTK16sN0Lgx3ORTGFMubLly5iPloDMWW6JCIYzix5NurRpj51Ty91gFu3p17Bjy84MRbXtuXVn697Nu/fRNVYyIrlN3MHgwr6TK1/OXKUILRkFFJ/uQIDk5tiza/ddpWIXGCcyLv9CIp369M+Wtqtfzz7vlSsKKYiYWAUGeI6EDAlgYr4467PtBSjggFitIUNwCZ0AAxFrQHSFffdtpIV9FBhSSBn9FUeXXQR26OGHLV2RRkUKdqGQgjDI0GBDYVAAIQwcefCifTJYGFeGth0XGog89ujjQGMEyUZED3YnkQj2mZgghBTAt5CBM24UxowQLgHDEhZiiKNt1k3245dgLkeGF2Qa1MOZZEhkH3QQYQAhmwh9x6STS0apUX1U5lnhhVva9tmOYQYqaGljnNmDmWeOoaZ9DDpkxYvhJSTni0YehCSVI2ZERJ6cQihDBoXw12dn/7k26KmoWnXGqkBEEQUQGJH/YagYBXmRqEQu0riiQlfkal+kceapZEF4YqqRr53m6QMMFAjB56idbZjqtNQu1QQH2GbLgQRfWCTGrLWe6YUY5AaZ5kIoUkjnQWsgm6JCaXAqwwn0Jmtfphc9aK+9y1oRCBQl3AjtYzpWa/DBPR2h7cISSFHRt2fSSpCthlbsBUPpUlhpQVBSCe+++2KQ0aQgd7rrD5aUNTBnXSLs8ssNkSvGkAQVeqZFUiysMwpnPEQmxRVLPBDQFd+80KZUimzQpR4nFG/JnQ5rkQxQdypDQlMoIfDKgKEH89dgG6ooQbIaPZEUKOis9hEOFV3xuUC6bShDJL847wlU23syx1Vz/yo1RWv07bdCMfDASBwliMr1aq2B7Xi1hl5MEMQ9CA3RFxKorXkTDRFd8dhxy33oQnULDgO+B5k+43wXFau6fesWtEUMtNP+AiNKlLc4bhw+7rtuTTAgfLYSoHERxZIPRLnlDzGg+fNGdKuQ55EHaQaZLohe+UJuvn6vQt7/ihHTr1OgEBa1184D7Xo0EvDughEG6O/0iwaE5ig4XBHyBbEROZngWsgTnkdAbk1PewgsGvMM8jTvIQgh7hIcsCoSQcGxDiFUSJ8Gabc+RnBgM/CrznXqR8LKXICAKGCbQ9hALjIEKXtmG4j24IaQ+xEQhcZDiM0SmMAFFqSBr/tbQf8yZrqrWURf4dtYQYKwwSZyMAYQcJ/udvenElqxL2i7IQdUyJAdug1RcgPdQU6oRQL2TIc85CEND4LEIJ4ofDCySPfCF4aEcMGJeEwfI4qQuBCW6oqAbMsX0lbGJ8RMezQbmujEWBA0ELKMmoMVQsqWRu0xMnXhg5Ol4HgRpHnPiAhBXx7zyIP1QQAIEZji4qQVyFZ+BXOQxNYTpJcQyrlNYjKj3pnMkJAzxPJ5UahlJRF4SYPAcYIGKZ3g9haRfT1gX5o0yAtGSc0YvGAgbwDY1rhWMFd68yoD/OW2aHkQWw6zaMkzyBfEqbZgIsSc54wcQypYNWQWRJl9Q11EHpX/rAHMgAb2eqBBZlfNUWLhICkDIfxa9s2GPuVa7ORAEfR3EP/F023pNEhEF2bId14UoxgLHygPMsfX6RMiE+pUBxSggAHYSyFZKOgouZAQDFQoA9vk2md659CeEkVhG+UAAxTyUXQqJKjZGmpCimqxkIbvY+E76UPoCYMHEOABAwBAsoigkAzKFI9gSIgnUwQqxS3ujz5Na09yhlQJEJWpc0tIEZAq1LfCdXQKGavqoMopH3RAq8kSokOmxCkPLKAFMOgACJKltIOA4at4pEJ8qOSDPWlpoW3gqVo3OxPn0fWAd1WIZ4Pq1qXeFa+SgiMzBwLEPC1gAgCNGkVc9yIK/yigA/ahwQySVUeE3BGyTTwoQhCxrxoVIqcD6yZnl9sSI9CVA6CFayINMtqgRpepdIOjVAeSrBYQwAMECCxF9AohEACWWTOQkZ7OB9wmbiG1+1rCEvakSq5ZBwrMzS9KovBccobrrj4UiHM/mxBdxnO6JLXXAFyarO0KJFkA6IAPItwprk6kggBQwIwWEFsqXfAgEGivBq+ZkLz1TQaOKER9V7ZT/boYJPyl6xkP4sWiBvgHMUaqQsxw2hsLpLVUMsAC1MspgRqTUxRIL7MIQE97NqSNEFqpu0DAYCoZmSBMFHH6nJCQwHmvQofoI/zQ+uIyW8SGSJ2xQWr80RvnOP+oai4ImytWAATYGQEFEJ2PfwDkF7UAAANYrGzrRKWsLgsGC+aUk7M7oxbMALczAsB5Z7RagcRUy7WjKUL4GVWBqCGVIaxObsxMaoj4kq4XSMic41lMgaAZzqoWXQF2MAMD2HoBtZ6A29ZoEChHugMU4PCgEUJECN2WSUNer0RMbJ8HLAAEC1hAhHMV6DyN1CBOaOIBWECCbpMgBCPIYxASQr7XGSSb74OfckvNboOcGqnuLOdpW/2Dd8N6knIrwA1qkGdDFWACOui32BjSqWDbZ6WdiuYQ82RYZBk6TxLxMrIZjFUAzKCl/hSWQqaZPggkAAcqqB0EVEACFoR4g5L/TQhVoWZhhFzig2a1LxLw2+6a/4Ct8BbmXeltb7UVoQkNAIIGNEBGbcXbIPDswWtl7TZ6c1dZf7WPD46dp0ULJKUzSsGk7UOADr9IIq6z7dZzG+gbEBlCsSMIQUWegxycXIMJsEEFNijcgxA2fI01yGNpR4VHaC3ULbY5qZ/LOY/eNaME6bkRAhCAIczg8QEY+tCLnq2jFwSeNTDAOZ0uEHpOALG5XUAFrf4DZQp7RginUm8fQr4M2+v0TGJv+hLgdjzS/u20ey9CSvq61Rvkt+lTBCYQF/OVkVnwzH2uUhFyWsQTZGFFaEATVoCtyN/Q8gSxqL9vgIBzOn/hVDLs/4yoXHWFlK4FHKZBBxYMABCA4NHGgkgED80p8r/owwbxKu0qMINw5zEBuEdiCEFegmM+CSFKTfQCEPByKzYwApBZyLdcj7RRy3cQCIQAO2BrtjYBAidPCXFD41YJBGQEdnUmCqAD8fR9BFFsMKB1M+IBStY0CEFbMJBh7pcCC9YBNKB+ojcjDsZGguOClJIQe1c7IZAAwMVlKgdHCkcQuNdEpWQ4jfB36iY/EehT1RVRpcV8+ZaBE3BnE4BrO/BFH0hAfxAAN1SBYHQmmZeCTrVhzxRpYxdHCNFaSUZV9gchV6YQvAcy1fYivlcQwEc7LHAAwJUFTgNHMLCHArF2Mv91O3GwHyF0X1f4TVkYUdd1JgWwAGPoNgWgAGSIEJnzPBqAhgSkhgUBQ2yoeUWjgY83A91XMYzmZ+m3foEGAgrwTzJ4EK31cJxCA8kGIYIlVoLzAIJGI7JXOzjwAcA1bgiBdd5TaT8wiMAVRXKAXAMTeJVoRQOWLSsAdBegAX/wA4yXCI8HBzqTiT2QgeckWgQEBKb4PEVwXW1YNHdmZ0sni6RDJTYIAjg4AC2wgymgYT6YEHdnH1TXKeb1IsOIEIrYhAPxhDPAjF8FAQrBbKpDetmGabTzA4BgAWK2O8e3jY/zZhxwAYwXBEM3Aw3QAN2oM/41MfY4Ax3IQzd2idr/0gAzoEXXNQEzkEA7UANFM4sUMgP0RAEEAGkQ8oMvAoMrBwMe4HUNaRCc5kAJ4Yi0kwMh91V1ZxASh2QDcHYalxAcyXcFQQmgNomjRpJgY5I6MwNzZUaxVjE70InDdGPhpDk6yZNzqYmwiEA1IJRBsxC9OIdRxmQvwpQQ4gFxWE8PAY3mZkcblABI+FW6dxA0GGk6oJScknYDQY0i1pUEkU1IgI2jsm5saTCvpjZDAFHPE2c1UzQ3AIrn5GY3tJM3FJOhYyi2hkATYJcRQ5gzkpD1V2UwMJVPuS+kVxDJuS8tdxD6VzsfgANPOEoKUW5ZBwLrlywGGEplGQOXiRBb/3A4krhQM5eaBtNzOhMADXBDqYZGFfOXdHZngSmYhsJrA+GWCwOXNwSbu6mJN6BrojMBrBhAibiYRmkvjMmQb+Q9yzkQB/k6eWcQTpQAJCBTSghBKqUAFEADx5gn+FcQ1QlcAniAPDBNVDCFpjkq2oiegqKeCxMAq6kz2Kc8RSOfhoIAGmhrP/k5CTGj+9mecml4FeOTO1CTs7YANcl5P9CUjQk1U8mCfeMQmSk4gUgQoEk7EJADJldNiIgQvgYhwJgr4dUpSoRl35mhCTGiwxeSZ9U4LgomOKc51kdANSoQ5qQDAqo9ONoDPHdD7NmfOmePBnADQRmYO7BvYURw4f9DelJaNQ5BgH3TnQeBgBsEASxgAwnwAZyqApnqf7XjjAmWJ1bVmAuQLNKYpYe4EFg5Yn3gQQ0ILQ+oWXH6ITc0dDdUePJGl8ApN33KSwgBo9oSqHY6qJ5YnzXAgYvEqA5qfpzUEM1pLyFKENHZRB9god4WAk9okcRIJbYFevYBAl5nNwqxkRwpqr4lU5jQCKUZQqhZqwJyQ+OYhiXYAwiAgghkALQpLgkxp2oTAOhYrAihfUylggPxqCVDevhUNZ5ZEGEqOIz4A1nGkaJZEJxCnC3ImS8CkQLBcZjGrV0FXH1wCSjgpjJHc/AaIBOoM6W4sguDigThNgZgn3Izs03/VYakqAHXV68fZbACgbAl46ydto+qJZllGZ4/lCcAkAKFZpyJeZXfWbEUKmIn6gSPQB6At5Ypqx04mS0oeUNbaIFFo297WjQAF4tn4gJHdYrUN4I8e1E++wNACzJ8ZVIMgZFFVK7fGVbPWGg3oJ1PSgMAQH9flxCXtkEVwKmcSk1I+3vfSVOZAJLFNzAjubXJ0bXY0gCJwJcIQT0IsAA6sK/2KmRoG1cIoXzqeFFEuVcH6j1nyjdwNJUeq2UphxAYuVI0EGgzQAAA0AIU4AETkCfPmX+XygIz4G05oKkjSjt8e4B7e5ZpuVBaa7m88ZI6s5c3lLo9QKCvOAP5GIoH/4G5kASzihRaROs9DtZnfTOVP1ClfdOwP9Cq7fWl7DIjpcokf0UAM/B+eTKhBFGEtVMBXIp7HmcDW6lBtbumZZnABUGaK7olJUC9vqGf2YK9BKS954RgBCG+ZTSPBXZaq2s6DvaVqsO+2FmAMFWWL9C4AxF2C/CkL4JVMwDDMHCln6lBEIADlblBI2ADhqhB9IsQE4tpQWwQOWMERtAGJtsnFiDBvUHB2TID1qsz/ikQq1abCcHBZaQQVzxMGpy0Q+uQmbQQ0Zos0zoQ1dpeILtJENIC4MopBPDGzJKMtJMALJBHHzADc5c+LIyl39nHrqYtRfAERdCuo2IqTjwbUP9cfVO8MFX8A11cSTfmmtbVl0y1Z+pbNVN5TLyiiK8rEACsZVI7EGUMAxPmtBz7A7g3Ano8SntcOyWKEOaqZbFsEI3MAStgBGUxubchAInMG8L6S49MSZecEIsMSbppxT0mnOGDnI3Kh4powwKhqpClaUDYNwNQADMSsVgZAjkAXKNMELMbmgtRRkYgAdFLHEjwy7sRzLF0pz+QdKxmzM/1yPJ8Tvhpsc3coK9zbQUhqVqgBc3pzwRhqVrWvAbRh/uSehCSqhpEAjssU9Ysno+rEJSnRUXAABFgyKrhJewsG+4MSfB8z8NEb0CVZsZaVEzKyYQWmWI8I0SwemGAAZL/uiYKsbxfxcD/XICcqZEahAMh0IwLcbiYhq4GQcm/JAEMgARLLBcfvRvPNdLz1kvP9Z67Clcr/czk9qwHUZUp4mBSGrFDrGVFrM/7TJYalANBndMMkcbApdMFEZdBhQJRMAVY2zVPrRuoa1pwpYIhXUbw/AOnBaz8nJFC6z0JgXUU8MmsxSkpfLSt6z3wC5ossNYyFc6gHLUKgQbPxQGS9AORmzgRkNezsddc2Nf9GtVv64bowtUHsbBQs125ogXSSBDkNbwFMcsiVssEAZmmQ6kGYdAxcAAXapkLkaUfkAPdC9SvvEETbRAnjVQURdq9ocX0mhCqWFQGq9p8XbBv/+jSowo1SyAE5J0B5l0GAqA7kzElJyDNdpc0hFOWmI23FnTTTZQDFFlQDCHcBzADIfDKIxACPuxEC3HLv+TB1O0b1p29H2y+p0tX5CsQBjZMcQvbQRvZMEDeQmDeGZAEHm4C0zHaafCDfQuIUFuWz00QJKw6jD3WtTMCOACqo6SmCPGEB2DATdTDP7xlC+Gy7NRRCV7dz4XBw6QQPv5LEf4DE17k52u3P+AGUzAFUBABEdAGZeDhizPagOMrwF0Qwt1eCE0siujQTnTj+b1/O147ZS07GpTHB8zDEwnECuGvG2XVQb4bx7zFCcFjDh6+EE7klRTCnaLhHO7hScDLgP9nEZNyxgLh1pAF1wNxwiemt3gE42odAkdoAyQg4yt83Gkd0dom4zFg1AWR52WUzHf+GqYuqPAJVzdJVyjAxaf1xQTxNOO94YWO5aGGI75sEbki1ji8BViA00205qTMhBtHTSqA6Zje3FrKELPMys5OTWt8EKPYVqn+xPVsyTaWxUPO7W32A28Q5VNA5amU3oi+66PS6xWBJ2ReO3X35U4EyA+bTydOsQyhQTcOzgqxTtyd7brx11o0zMuMEKt+weAuOnhgB3YgCHVQB3eQ3pel7hTPGRiBN3QcA9Y8zo7O2wOh0ILz2ByZ4myePiFQ3F9F8gMR3ZnLTtMN8LEh8Dv/S6RMlc849lw5JG+DwPCE8PB1kN6xWvFCrxoYkQbsuwVZ4FUDgZWSBQZcUK2YPbfOGbJlGebBrUEnD1xWTxB5iS0MMASJEAAX0LY3FOswH/D/jnRTbfDPBQVRbu4lkN4rCuJDX/fTQasR5xBgcJkGTb/VqvIPBkf+OxChLGKQTq36/s1srRByrS0rgJI2MARBIKSaQ4Jnr9d0Bc8Eq9IJcdE6owQlEPpAvwGkb/emv1Dpbe7zcxLVqnuFT+oD4dWq497U/FXGPhAuzn/EvkG3f3M3tAKJoAFgL/Zkny1cdPmxYdpii9oIYQSiL/ekn+6nP/3TsQHp/RlUHuV47xJj/y2A1Hj4P+DbKOy8kK0QWUoCac64CgGk2vK1uHwBQcDyHJDzyA8byr+G8bTwDU/l5AEQAgQ4IFjQ4EGECRUuZNjQ4UOIB5kIFBDB4hSMb35s5NjR40eQIUWOHJklxsmTTjhiQXkSy0gZMGTOpFnT5kwtIyG05NnT58kXJH+w7FkBx4ifPYOONMLB6VOoSgJcgMoHqtMiQrVu5drV61ewYcWOJVvW7Fm0adWuZXDV7durDEa66FHXbo9BdvTW4UuRSUTAgQUPJnyQYgmLFjCqWdvYqxOeXDpu4ULl5BaRYW5u5gzDisgtSUX3VEnyxU8VR3tCqMDz5Ui4UBNJiO20if9j3Ll17+bd2/dv4Lnb1ibu9KMajBH43hFYhqGJwtGlT184UUCJNhcxBuf+MYtllEFCYhZZpfN5mmtEchnd/qTkkaGTjsDB4sAH/CFmhIg8kmrtJoYo7oLuCjTwQAQTVHBBsIYrDqoSIqSIIuoqtPBCwwRCIjGM3GDwwx+4yKK0r0S4SQYrrBCBAvROGAky90YTbyT2RjuABRJyDGEnnmYMqQniggiiOBCLNPJIJJNU8ocoropQCYo2kPIvDKu0crANBMJOuymW9BIsFmmioAqPrsDgBM66GCnG0SAQCjw2faKCpCKIG6IB4uT6ck8++/TTTzcwgsKiNqTc4EpEE3X/iCKLIoCiwz8j7eqKmrpQLyQTb7pivTiTek0kMDr96VOQ0CBuhUSKA0JSVlt19VXcIlB01lmzvK7RxWDVlSsMZiIiDJI0s4mCkYgSlSfyOD22P5GOIO6IAIqTYldqq7W22ilo1XYw6yriUqNrw90KTRnS2KoLm0TQaVmehDKW3RhIaqq2AJytDQVx89V3XyOz3fZfgijaMALFpmCMX4S5GrOrNcKcicyQgoAXpTlJ4hFeEkNCgbhEViDuiYRDFnlkx9wA+ELrEOOSZJYZvrSrXtNTduIsSJJ44hhqFkkK4hoQ8NmWgxZ6aJFOjkhgix6dwkOim97NYRlexPmFZEMy/wlnH0FqMjY+hCzuC6fDFjthKgG2VeUIMOpybLZ9s8IHmXIS6bSJl5J6YjdHoq22IYCsTYK2Axcc1oGqZDTpjAZXnDs0YTB3PJ7mDOI7NkkNiW54Lffoi+LwJO62xUMXPcnCATsMV4NHV93ANGQqyTWO4GwPPtBwjoF2kOx9sLYzVvf99wKRkOjwtBMH/ngERSCCRtmT7QkLJy5uCQySrp6YepGe2P1e5Lv3vrFAU/9+/AXDwECoILhwwu4aUcp7qMjfxLlikercHi4jyNd/f/77F/fdGHxKegEkSahwprOQ8Ox+cFmV/xz4QAhG8Eiyu91G5NOSqoGkffDKoEeAsP9AuKBBgiMkYQlN6JibtYQj1gOKu6YmLxC6JSsnpGENbXhDDfKERJVpScZCMsBjac4jMXQLyHB4RCQm0YEAxN0PwMAFLEAAgZDDWRM98h8iPoVASuRiF73oOyjyKGte2WAMIADE9ozRI37LolPA9kU4xlGOY5vcWCiImS2wcDT0C4n92qinOQZSkIMMHU/sdsH2CJEjpmqjU6JASEhGUpJCC0IUUfIpPToBiphDiRU7ors2TmuSoyRlKcWVPk3GjlkpRAkMG4kvU8ZSlrN8lQGnt5Ey+vAjG2tk/mj5S2AGE0m55AiMUDLFjyiwkUcQZjOd+UzuABCBPVFjR7bWSBG4QlOb2+TmWQY4o0rC6X0h0V4jAddNdKZTnSNhZQz4uJH0YQGZH2FkG0G3TnzmE51PtKQit3JNIm5RnwMlKDS3gL2wfMGPMSxoQx360I2AcoG+hGhFLZpOBy2wgRflaEebeQYiitKjIyVpLMu5PRQws6QrZWkk0cDLB0XhjS2laU3jCNDYGCGbNuVpT5W4ULdIoHc+JWpRbXiBvV0lpUZlalNNiIYjGIGXMnVqVa0qwTPs9KpbNWVAAAAh+QQFBgB5ACzHALwAOgN8AAAI/wB/CBxIsKDBgwgTKlzIsKHDhxAjSpxIsaLFixgzatzIsaPHjyBDihxJsqTJkyLXoFzJsqXLlzBjypxJs6bNmzhz6kRopcvOn0CDCh1KtKjRo0iT1rxS8QoFIkqjSp1KtarVq1iz4lwTRiGFKhOdwjihtazZs2jTql3LliWRNApPwMAQMRAFGGPb6t3Lt6/fv4BDhlFJUQsMnwnlwhDxcI0MvDBkYIzApEQEN4Eza97MubPnimzGiGYTEREFphKr4EWMUDEMIoQXusaLsYSD2w42lLCA+bPv38CDC0c6xouXMQXF9FguRiIMClYipoHM+qAIyJFjI7yOHQZGJrjD5/8uAeXN8PPo06tfz9HMchcGl/cg4xwvXYdi8TJO2KX76YTcdXeRGuIVeJsASJTH3oIMNujgVVJEISEDFDaB0RjyxbccchFht99CjmFHFn/dPYfIQaqVCANcFUVg4IsHRjDFgzTWaOONMX2BAgc89siBBF9YREaGBclnhhhikCFacwvdBdkJ2h30mIgKYaAiDFp00YUWJ3R55YoWCQDjmDHOiOOZaKbpIJJIWvSFBD7GKQEaFSm3HGkEeSHfnj1wGFd3MqBmXYmSJTTdl4hixyJFZDZ6W2URqKHmpJRWypdoYzA5kJ7LWfREnKCiIIVDYhjH6Z6aCnQqn14wNBte/xn/ZKWKCh2aaKL3TTSFo7w+apkllgYr7LBSyeenQBh2SlEToDaLwgUN2ckncwWtumerCxFxZZZbdvkqdrXeemt1EbnY67nj8Ubsuuy2OxEaZ5xygYRRjHqRkQUl20OqDx3R7L8cHNHQtPLRR5C+rDLUn7iIKrQGw4iSC5EFJYCHLrobJGieuxx37C4aO8aJgsAWcYrtQPoyySaeCkkBMMBPMETwcsdhWtzMPSgM8ZeCHrTzthiNkkESF1+MoIIeJ600mm8CTDJFJieHM78GSRHyy80+EWRCOHc9rc4/l7ioz2F3N6JFVkAmRAZlFI2uADIuLffcCxqBdcwOFWfqqScL/yTttAYj1DTWAEugkLVez8yQrWXjNbZBTjae10WGweCDD3gtsbYJbp8Lt6R0hy56Z58SbsTWCyFOs9QzH2sQA4RjfXjiibOMEOONg5WY5HidXdGUKvpAQQYZcN65o5CCPvryzK/lb+w/op4QwnwWxAbOrhMEBPQv23uQ6rSjuhDuZUtM0LdhX/TwrZgvMbTFx5NZmbrN128/VWdwz2MR3iNEPapsQhLOzJCQKOjvX2eYXvi6RrWChIF3q1GItiB4kbTtDHPDSwL84gcj3dDvfiAM4U+sdkAOiEohQ1rgzPpWkPyVME4J9J8KZ9bAgkAQSwpZGO8oxzsfrK1iHCRTxv+QJsIiGtElXyjCC3n0NIP8bYbyYSFBXLhEJioQinzKnkFu6DuD6FByXfkdFwWihgiIKYhjOtrGjsjGNn4ETlVkQEKeiEUpDoSKVYzCHLGYRYZErnFdLMgXG/c4iKwPghKbQhvOiMYXwc1MboykJCXCrCpyoAh75OOeEvIFS/JIjwihIxS1WBD07SyQBLHglzrwgEQV8iGq5N0rBYKKOMhhA42E0ecmycteHgR2nlSIJjeZEE9ywEKhHObqZANBCoTrSxSYAQgSFZ3C3NA7CcFCDHgQAz3YEpe5LFDyfElOSVbSksJUZs6K6Uk5IuR6yrRjKW/4zOB1AAQAaEHExAj/QVQOBAIxCKhAeeDNEoAznOGZX2/KyVAQGjCYXFNnDX+gREu6EyHqlCdBKrfKVjYsIQ/80gQ64AEC7HMiIUVkQoIg0JZukwcw9aYANojQdC20oTgN3UMtGcPvSTQhwIxjOocJn4UM0j/STFQYEfKlByzgLikYwJfM15AUQbBnBeGCS1sK04DClAd0iMNMaxqeIa4xp2jt2PY82VODgE+FEw1qFRXiAnWC7UoDSAEBaICoWQrkSykAAKwI8EcqTSRAknNmNrfK2G0ONAZ0kAMjyeoANab1suvC4xLbWi11Bs4gdoMoQsBXgBroYAaoncECaoCAry3EqioiwAM6oIC+/yrkS3uFTF6v5E8/3hAqCQFoY4fL1Rg0woyUxc0jMctcSmn2hU3MlzpJ+YOdzjUhqkPADWpQgD0pwAA3cG09S/SA2sIABB34kl9/gL4WmBQyFFiAB1TUW4WklHe5MghLictfgXJBIG+AAhImS9ZdNvfANXpuCUF5kP+NsoAAW0EDmtCAC2jgwmv1EWcJ4h4+FeAGrQ3fRAVCPsikIL0woAFhr0RVgaAPAFLFzj1VpNiIwFZFHuBrorBKEK32t79bMEgmoGDQ5DpgnAhO8no66UkGGySFw6RuhnkEB9QOIQABmMEP/qCBCfsBVBtG2bQMYAC4LuQKX5Iv5mAAYxb/Cf+p8+1Obkt0WERRgAAzKKx/FOKEH/P3BRLUnAaNrFAlG1o4xkTmQUQ5Q40q2EczaADWwowsPiFgBt1d4Ij/qiLaYscDT1VRi3/AUcjMGC85pgEN9EoriegZOyAYwJyvBFyEvMDPxHWCV/CCwfcZ2YM3PbSwA2PMizoRZwWYAJmXzd1pORprQ7gA1oCQECgvZwdlVuFnmaqiNmNnAIItUa0PclQFpDa1CgABCAiAYuxEiSH3LREABBtrROnuIFvANXGzkBA0B29tg06uZYdNcL5cbYnGtt7MJqCDCWS6BwjYwQ12kDCEPLpHAdAA1pzMOvkYoAYzpO5AaJxn/8i3RPX/HSSoVa1j7NAg1Iqy8SoVQAEf7PZLSzWIj/XN2CAjZFbBuxwF1tY2Ix+t4EhXi1ybNeEGXFjjcUp4kaalAB08fE8FCDExEYK1jG88kx4HOdZrQPZla71PDAGebsP9ABq0YAADUAAA1vykKnUH3IjyNmTWOygVOdWjLZjmlWp8kD7zfKuATsgEE0V3QxTCeAKPW9Inf5WlBwHLiUBtIrD8gwuvQGRD3dMNFKBChXQd6jAD+3I+7mEEuN71Mzg7AZkp59SqO9ZwnzVeCnU7Obe8RD7wwAzi7LiIvDq+LXfqlz50kFsf3qW6TsirxTW8QhQ98pSgvPaVsnQ/TJhHDQgA/49QwId/0ZVP2J6h6V+mAfG/TOoEQX+2cbaAs2t0IK96wHtVFHg6G8rl+7dKvzdqBuFv/qEAMQYZJaci92YQ+fZ8LvVfCGGAvOMKRHZQZIVk27eBQGFdoGIEQ0A4syN6pGdmCAFH/9J+WAN/A8EnExBeXcN6UcQQiAUDKZACiAIC+gQu/8drHZCAEEOABQF02DFvJaIAv4cdOZdVEOhSQUAizUQQbkAxGFhThcaBWGgTHggqM0A40tNZ8nFpUBRX7Od+hRN6PfBhE9A1OyB2y5RD3bEAHnUl+icgt6VSD7F4PmgASchmQAgZvFd4jDUCIVCIIXAAI0BcEPBmvMN8BP+xCRIwVskFbFlYiS+xhXHShZOWEB22HGJoaWQXimsoPgixdDAUgrKDXS4IYjjThtVjVDIWgFdCUjGXEDfkiE3SHS8HAqoFYx4FdyqiBQrhfC0VAjPAAoaYADhAAh/QWFhwhxDUgAXxgGFFYDU1cJaYjSPxPACjiS9DaT+AMJ+4JwgQijWQfnuybQRROv/SAN4IMCO4JxI3ilhnABT3inYHGS2wgzuzXmOEH93hVDtIA3E3Azowb4LXHdWEb1uVADbQjC51ADZwAIwlgQdRYmGzhASRBS71ApFljQh1dNo4kh1xcTwyBKEFMOAojrHXNQgwfxsCYQDjjiKoilS3ADr/0IZktwMLUIL42IOytGu8U19DiB0UgIAlQgEtkAIKIIt48W4DwZHFaAOJyFgVMJFb9YQIcVRhQ3gGQQWNxU2RVYXXKHkkeZYUYZIcEADn9C8cRxDW1gMN1zUf1kcIgYk9QpObKEMzU46iODXjc0PSOE+8E4jZAmvhdiXCRygKAZYCBQE2oALE9QE54FKLuDsQhIsE4Wcv8E1GVlmRgpai6RBqGQCS9jJvORBPhI44MwN2eRBTBipFMAMpiUBXNEybhpE7M2qmtDMP8UceMH2QsQBJKIwJ4VIJUJk894wIcUi8s5AOeHjeJAc0hVAaOJrYSRBdd5oAk5p+42E3QI8E/+Oa15IQahlpe9lgP+UwNzRqetg4AHlBANBueAGd0+hSJBACh2eRBhFLkgOVAiGVEFhQZBlOV5ido4k1F3Y3CQFP3jUDDjctBbBaFXcQahk71JZMyqSOWwRBxrmV9NQQRMgwwMiDCCGgATUDkslzWnkQpdY4hlkQjtmE2xQEoRABQDSJuxFsCGqJCop6/8KCAkEw37Vdrxdxc1mhBnGhhOOdP8BoKiRynDaUcHhVDfGe4vIAOFh3CTGjKQqRuEYFCqF2jfOhB0Gjj1kQZWQbRqcxPWqJFZWCQNosQvoDOPNdy2YAEUow62dJTgqlCySlPyCcDJNyN8R3AkGoDDNqW/81A2DqZ8x5EM7JfyAwh1dinz2GpgEVqQYxBcjVppD0ptpnij4CLZXwfuenTH1aRXhzEA6qSYLam4U6XoS0ONfkVzsnUCRAkfrGnwXhnwHZk39YIgD6A9qkqT6XEFngkbf0mcslqklHqnlphvBok8O0qgiHhnXkKiHae9F4Vzu0WBHJAjwHBgACTQqQAi2QmCoSowThpU1ornzWUnrQCM1qZJahPNBqaLUpm/3aLPGoSbZTECiYrRE1TPfnYt16ke3Jrf3UmFsFATjAqz8mptL3JfgEAw+QkKKWEGCgqTFgscPYWARKaPm6r0mGl/qjEJ2oSWRoSYaTEHWFsOAKnyD/1bALcU35VRAfO4hUCak3eyVMWXMwMAO2hRC52oT8phAPOFwxFQdFpqMfhLJopbLc0z/SpUwvi07Wqkk1WzYaSRA3ZKYMe0M8NhBJ21IqYAMhIFwBNQIJ8Kgx4KsEcWOmdnJ4IVtfohDHiqbJirT8xU0vBVliVZ3h5EFnRbXkZLXQs5LreRDseF2jZVewCEH++LBVyjteWRB9a5UsMAMkELokkAMr2lLy2nfBaqk6yFsQq6kMYXg/JriOxQhywKYC56aK20vSxlaqx0fUxbix84UcRrkKAaxhs16KeitEKasMM25f2V8Q8AHSW5UuJbIHoWfxRZ8wUKIl0mI9i6bW/4sQTdhVPIAFngqS4YQgoZq7bMSkWAMtGhplMslTt+mygQlBmHo+mGuLN7SzBPG9NLq0BxFveJGuJQJudIcdZysQaft8AowQTUuj/DkFA/aZJcC+beS+qNm7WERd3FhFjqu198s7vBmFQMk7C/wDDXx4f1uU3QEA0jQAv6diNMa3jHUAOHBuOZAAFdBYL9DCBoGiTdiiBBFgFVxTF4zBR+QyTdagGWWexgSOcYlFm0bAYVPCvLMEU7DFEdDFC8WVP7O5BNG5TShB3UFbNHBPBhDDNEABN6AizlsQbitQCaCibvsBITCxjJV4rUujl5kQKKAEJSAABdo5EaDEbGRMTv9qp/EExU0cv/abs3iIEC/aHUJwycRDPEmwyZBXIJDEvOKimf+kqeFbEH/0cpb6AOC2AKjVh/47EPvVUg5JvS01AjaQAFsVfR4LspxaNaAyyIaLLvqKyCFkTEagrVCkUUzspxz8YJLMO3H8A2+wxY6QyZu8yfEDBQIxqbmzUiD7wAVBgaBmqQGpANoLAymctAcwA7TsUiqgoi4FzjoHsnSrPc6CAnMAzEXDBMR8RMUWsFhUVFz3yIs2XQxRNpqDyYWwSAJAyJ95yD9gvBmZECvMc0A8EES4j4lyc/Blwy2FA/pJXBQbUD+8EGQMgad7EP8qmxwwyOeSxP0sQtLKPXX/+lYLhK0vdMwHC6sOqzaYbM3Y/JmOAtGV3JUejaZmvDMDwLGvoRBzPAIz0MP69sddSsoLcXCEg88uTSYWENNFNNPQg0ldy0c4XUJ1+sQDMc1c3MUlcM1CjUYQTaZlI8oCMccQWMoEkby6uADdMZiwHJE2cHi9bBAA3ISDTRDLXEISMGDoy6Ne3TxgDT0K4WAzNLAEEdmEc9YLhAd2YAeEUAeg3dCS+NYP/QPcXDZ+LRCxHMAnDDELiBdhy8DISQL7uRAV3asKAbyEUwRDdsS58dgiFLlLNNmP+zqeJNaT2wOdbQegXQd3INqkHd1kcsESTQGgDBnFetucedECAcaJ/xKcHS2udEzbLGrSIJvSxu1JrfoDU2gZwB1Cup2KfImbQOVJSrDFnhoBbTDIDj0mnSzdAB4eAkBqoqYSa2AFIkCo7joQJ314fHwQ150odP0Ddh0CyolrVI0Qdi1Q0ju9/IXX2mlM0fXeRRTf39jMMzRRbQkqglwC/E3IG1DIAT7jxzPgZEoEYXsFWIoXZCvHmqrLZPOtELxVUL3hxHXYBLHaArW2oCu6O2zkMSDPU2RMHEAnJM5GJq6SKB6lBjHNixCJoh3jwUzjZH4xG9DQltHF+L1QzkkB6xUGr5a/AhHBStvajRPbKsxYu4rbCpG2Elm6AvXnPZfbxoTcV25EGv+s5ZAcPpHQ2Z8d2g0t42U+6Y4i2kjQxTKyxRFhQRQghD/AldmtqSUNoiaMELDbUhWAA+1MXOhtEGQskaseAy/wznIbAwuB2YSz3ocuQon+LyM+EK+q3J0tCKB9CNBN6ciOMaKN6VCwxcOcEYYhAngOOYAyr2j64AYh12HT4wRBjO6s6hEr1QIF4gQxx5A50luFw9WrEEzmSb++6/bT682iR2qd3zja0Nf3Iv+d7JQu2mme6VOQuCYhAoj6q93B7QPh7RAI5AVx2mEj5z9A5y41AjjAAgfQ4XmM7kg+EHSu7vxl11I+ELvrScIL7/aDBrHT4i8e4xsw5vz+8srV0Jf/HgEWgN9YMRt+JfEOnBAS/TOhzl8HwAKii+4BVc+Z2lIkgMsWrRAr/kIxa/JF5OJKINowLukw//JnLgAl0AZd3OxT4NhocV99LurcTeAQtOACceplvBBqH5k8h+0GUbBLpGhQvzyMbfVXn+z+jun4LfCasTD1pfZBEARc0OCNleEFoe0/g/ACofDPR+4J71KOynMMXxDt3iOJMARBwJ2EA791vzzom/cAzgTL3sU1PwXPnh5rcBej5u1/LMRHnhAO/zMQr/OHF/Ic36i1zl+4/wMj7yNN0H6b12VYU/KfLze2K/qUlfX/vuaVohp+FQR90FKRqvZZwAVqX/QJYbdl/1OssP98ZR+gW5UDRM9f4d/0cXJlAbB5Z/BlcnL8zGMuyu82ls73mq40RPkDhI8FLwAQXH4MfBHDoMEgA4McPJhw4MOHImBMpFjR4kWKJyBu/EGF4UeQIQ9y5OjxYwIWIkVCIAmxCAeYMWUWmWFECQcgQeDIhBml5U+gQYUOJVrU6FGkSZUuZdrU6VOoUaVCjeDA6lWsWbVu5drV69cNAsRGIAtlyhQ1U9WuZdt245qkWz6yHMhlLlAKGPXu7QJU5V+QToSGrGDjA2CGWICi4dn4QiKefBqfcVvZ8mXMmTVv5tw5adWvoUWPtipWQAmyEc5OeePZ9WvYQe0mfujko//ilmH27r6Y5qdcxIizBAUO8oANCMFjCPx5pDHPIAGe84xd3fp17Nm1xwZN2vtW00jIWli93fz5zLYZbnkIkjnJKrzlTwSaRTlg9vVVhsAxgmGFEFL6yKGWnpgupiEuOBAmBtBz8EEII5SQMwu+6yqs09oo6yw3JvTww6cKYggMhbAwCaGfJJpvN41+OvE+kF4Q6kWQVCAhBxJunAGHA5I7iK6fXjqQphUW5MAnEJNUckkmHZxCNNNQI2u11pq08kqhijOICo7A4CILwX7Ka8W9MPALRpHC/AmM4CD44M3DQMKtJcYWvGAIIzmQAks++/TzT6XUMC018tAC9FBEIfL/EovkhkPqCr20SAODE+a74jc0RXL0p9ky/Si/loBYkI8ggjAShURTVXVVVlt19cMtSEQKg4tOuBSiNLSQQS8K9PN0wKCw+PUjWVsywsghjpDsQCNedfZZaKOVdlrMiKiIAivwwogIoGj0FEgXhz2IS6BQWNCTGYQ8EAhq23X3XXjjfXZMGLqACygrfLjIzJbYFNegOfv9F2CgpDDyzjz3lHdhhht2+GHtIIXhhDCIqtSiW0nqVNz3Wtp42I45EnXBIDQ4FWKUU1Z5ZZaVwoAC34qSmKJefxJ2YAJbuvnfoI5dcIgGjGy2ZaKLNvpoeWM+SsWJROh2YHBb8lFccn8y/5KmPI9Aemuuu/ba3TXorWLNgWMImKSFBt6UpDOu9nlBNL6We26668ayC4oq9vgjJ7hgFEZQ9x44cI6iyDPPIuxWfHHGG78ubBhq1vmj96ZGrNjJBw6KgcONfMJx0EMXffSo4nM63BEVAsnbLYUSUVw1W+rcSK1Jt/123HMf6ISxfzOx9bo+4jIILiw3m7iy1+ao7dkPjFt36KOXXu409A7Ky/fUO2hTkAjn6GNPX/Aeoiaany7x6dNXf/3FXzcoP/CF0n5YGYGSwPznmmB/f/77J1rLGNTvBzsDHlDc96vYceQL+HvOBfz3QAhG8F32YYiajKc8jgDwVxiEiIIYyP+TL0hQhCMkYapo1LEtZMEk44MIBf+VM46U74MxkUAJbXhDHCpJhQyB4UNYCBEaOWF+bQrK/WYIE/3lUIlLZOJ2toCFBB6lewNxIWLOtpEFHhEmDmxiF734RQkBUIBVBEzINuIcLXIAjGtkYxur88SpzemExCMgin5iIC02yI175GMfKxMEMIEKJA75WNVaoq4ZIsmPi2RkI50CQCAN8YoQqZMWKeNITGZSkz8h45wOaEaIoFGLmyRlKTN5woFoEHMcweMRh2ZKWMayjYN8CPHUY0iSiHKG7JJlL325xC28KGoDwZ5QOHdEhf1Smcsc4aIgMMmiGGyGqGJmNa3Zx1Zs4u+V1+RmN5v4BXMxkJfeJGc5bTgy/CXTnOtkp/+MODsUjLOd86Tn9JjXuSaEsJ775Gfu3rYgBqiznwMlaOPQEM7zcbGgC2Wo3Qz3HBQosqETpWjXvnCGKByTA094XkU9+tGtSUGgICXpCAMCACH5BAUGAHIALL0AtwBGA4QAAAj/AH8IHEiwoMGDCBMqXMiwocOHECNKnEixosWLGDNq3Mixo8ePIEOKHEmypMmTKA1qScmypcuXMGPKnEmzps2bOHPqLLnGYhUYPXcKHUq0qNGjSJMqXcqUZlCEXVZOtAIDRpqmWLNq3cq1q9evYJXKUPhTxFOHVyhUvRq2rdu3cOPKnUu3o5WzEUXACJMwTVUZeBWuUbu2ruHDiBMrXsz4opgxkCV2oXBlol6rfavCoNxwjQzNMDA0Hk26tOnTqG/2WD2m4JjVPST65QwRg2a2B/1qpmCF4QnQMLqkHk68uPHjyAnCbk2QDGw2EXVTqPLw522FwEMrvAxaePLv4MOL/x9vsgkDBhI4qH/y5aKL1V4KioEtJjpo6gx1a/aOMDsMEVD5JxV5BBZo4IEIAqHeggtK0F5FXsAnH2xmQGYhdAqFARx/CKW1IXb+nZDGiFV0EZV/MJyA4IostuhiVl7ESIZFFzBoIwcSSCERG2KIEWEP8RE0H2xE9lDfQtkB2CFh3SnEJIpQaqbii1RWaeWVI722mkHLVSQFCjfaiIKODWlZJJATnskaQ/4REZhn/imJ0G9R1pkilnjmqWeBaJzhJ0ZmHjnQez2YQdEXYIZ54xENOaemC1yq2QNzIGYng4ldEHHCCU+CNuWcdtZJwZ6klmoqaUeEyZ5FjhpZ0I9BRv/0RXqKhgkEQ0OqGamalCZEZ6gofnrQr8D6d+qxyCbr1peKOlhRroIK9KMLFsbYa0JP1FrrEwvlema1MUo6qW/FBqtQF+WiqOy67LaLFKLaSoDGQz3W2+q1P54Za0JNaKutEQ8e5K24BKO5ELHpanZuwtkF5u7DEEeM0qz+cjCmQ+LiK+5CqVZcqxEKFSyywdsxDNzCJl9XkQVQvCHxyzDHXJARHltM5kKEfuvaxglJUXOtDIQ8MsH7BphyVWQdXVhFDjQtQAkWuCHz1FQn2+/PHDC6UL5FFm3mmQoxgHWYKAg9NM8oH80XQvqljJtEUzQtd9MbQK1G1XjnXWXHY2v/nRDXXccYY85nYniQ2GPfqBDgZxPJELpKv11Q2yaLRlEEc2feNBMlRHC33qCHHt4ZiS/I7d+NSxptQVGUbuPiqeu6EFWRZ6Y0hxGVoPnumwsQwRSiBy+8acy6zsEZCX0d+2qrE9S68eoFbBDjsRvOttKYJYQ97hBtwPv3cvs+hcvDl29+XBRDjzxCyi/f/EDPq4/68kS+TxDlDHNP0PYUuQH+/3MTABJadr4CGlArpIMeB6KQPPoR6VoE4Zvx1neQ9sXOfgO5Av+0FyUK0KBOwoIIFABIwgBCTWoHTKEKheIzBTIQIQNbHgQHkkD5sc+B9GHT7ZwUpQHcoANRCuFD/5BQwiLOrW5RW6ESlxgTBS4wITGM3QwFUkPj+c0gFkzdFPentAENK0oEAAABgkgRC5SACUZM4+Y69zkmuvGNIHFiE6CIw9UYCiFVdN0LBVbHcSEpSh4YgAfI6Cso0cAAMADBAKA0KosQ4xAl8J4ajci538HxkpisiBODhhA29LFoBPmCE/dokChqkSGfgVIKZgAAQoIKRQBo5QMW0CnQXESDKXJEIe4ggEmmUXyZDKYwEVIEBXISIZ9UyCjpSDAEOBMBBZDUFgeCMOAsoAMzGKS5EqIFKC3gAVUBwCLVZRHbVMUHPoCBDBxhC1760ogCJOAw53lJxBnvmAdJZkKcCP+yTkqqADW4wQIMQFAdLGAH0SQSKA1STc10YIyxZGTagPPQ3SxAm9m5CBGiJINSOOIQvXxnCQWYRHqaVIX2dF3ZEtLH2OzTmGYjUgEWsICEwqYAO9hB1xiyUVgu0gPZhNJEQaNI0Ayglf6RXERqmZ0lbEYEeeAlGkUKQCSi8KRYFV5KXQe7OobNRg1oQgM0QNYAmHUGaF2BjfC5KyIR9GwLLQjkskOBoMIgouREiDmB44EbYHQzBABndpT6EFymywMi+OgZqVpVNmb1sXmLn/G6isOvMsisASjrEMSq1jBJQCGE64ECboCAxj0ORQMAgUU/6B+HCQR/MDhqdjqg2sH/VmSvJqOAFtRgRkky9nuVBB5khysxyXJ1fpJ6pjNtWiTrFWSrNtJAACpG2dUcNHWn9Q8BgKiZ1KKIsK/VLner4gEa0GABrL1PRXp6tEkQxA29/e3/gEnc+irLuKWjIBYlpQAdGKAGAN6BDnRQA+a6CiHZqhUQEkFd5PagADMwsMgYYh3gPMAAT6IAepNqO9DQYAYgAIEC0EriGYzxQxRharrAe4snlCCk8uVdPMln3xrnSUEK1O/OzlQDHZS2SAgwgIExiF8GNWAGDUYI1xAwg+otBLYpQKpRawsc8P5gDdkBQArMa17gbBfFEtEQ9hSShRjEoA9xUAKMY6y5eF7V/8ZwblEeV0BWDQQBs0Mg8Q8StSAdE6R9TJawuIisrSNXbF43hA2Tz7SDgqLVAEXCYHizs2EP0qADA1hlC7Jjuf5Y86/AaQEtmzSRCqdMiARxgplfYOYYUKERamYz76wa51obaM51JusQGrAgPvB5QRdISKtgs4AJNG6LRV6QEWZQTG35eSBfWzSQnbmaGkC6fk+eLYkJEGJxHvXEpPa0QxVQp6JKiSLcSZn+BsLqVrvbzH1gBAcWK+vM1c1zts73d/J4owDwWlukTBNsRntKhNRIWzP4d62eLZCvQfjHyV1ApHUIGgCMNzsKuHhweKgZcxsSAOmsCqobouJy9QYhW/94t8pjwAOWx3vevq33GvGt75qjBg3+CoIG/BVwIRUppwU/CL9tlHB/MfwHA1tADZrZ5AdSvCp1LTkNwF0VLzJ0NyAAdXZCfu4wYw8oCeHCysfOch7w4AWMKEIkZZ45+tr87YvxF1l5zkzY/Dd1dxS6v4qurVvBsEgTuIGgVwPhIk1TIMA5Ktf9Y3FPKaSh5RqLRExtMskjRNVkz7zZW34JKCBhzWz3nTzhTnq5yH3n/4ppD+5epBKjFeIkM8jQGTSEg9eq5wOJoQF0yt+md2khT/oyIC8+coFAvlwT6WYXFdLuzDs/BlkYSCY8D3qZz7j02A+Lv+Dwg0poi60FKdL/7gtmANjHVSD+yizd/VmkmS4A9g/eAWkNTy6oD6Dk20RIuk02kVQeDT8HkXLP93xbgBBTEAHVV2+0ln0MiBXQZWTT9X2qtwMSRzAGoAAKpUzaon7aMkcspSYTMAP/FWAzgFD6Un8p00hGczQSgWUdlF5QsjYHIXYD6HxkQQFE4Ah3QG9s5wBIFAoNGIRH8YAL0gARCDTVFWgEA2BFooG1woFI+IFqUgATAGA1MAGDd37UNGYJMVcpUxkQQTso4gMAYFcoooIHgQU1mHlUUDKeoktr14MOUEltJIR2aBNEqB5GmGQHATgDtYRL5zgJ0WyKIl3+An7KUUdaKBBeyH9d/4g9VoYQyodaIAAAmwYlcnIQELCGZBd9CcFU6XQCH3UHMSdzTOB2d5iKLkEztbICDOYv1dUDTGZsU3iBTZgQecgBFxAEfCCBDkY/2cWCHeY2EeF/2dECBEABAzBOKAKABhEEnEh2XJAQYmYnkmAI7ZSAsiY+NKaK3jgSybYgSAaLDQR4ImhgCHADgUgkzkUQuegxRRCLyxOMxHg9SnNyDuGC/vEAgQUDNEBl/gGGMxiNYwcGCUF5odJR7VSK1jdA3fiNEKkR4age46gt0rNj7Sd/A1VQ5acmGPSOHiOPsUNhkDiMJrNu9khXGQd1VAccaGgQakiQ79aGCbF/6UIBIv9gCwgoh05zQhH5kxYxkRzAbEZXjlOoXIN3YAdxNdCjEFnUOO04OSWJENWobhDRiJohTlw3am2iEJsok+6GBRx3NPh4gDzIdkhUh0C5lgohQWHib0WJEMNGP4SmQE7ZR5L2A7CVLs5oEBvkEA3lXUQFg6DRaQYBBmD5btOIEPp4NA6jBhFwlqboWGxZmQUxe+rBB0HAigtXdw6EbE50M/tVR3m5l+WCkj+APUQAEf5BAwrQKSnAjMAhkAZBgyv3Abj5Ac8XBAkhhiljeZrYB5egdgwpa6doSZbJlpj5M1ckcJ+ZEELpMUdnSo2Tl415kpVyag+BPx6gAxoHAx0gZSf/kxAx+W4hYAMlZgMJ8JUqBwEKMYkpY3UEAY1m1nJUkHafx5MOgIrJqYrLWTO4JxDUeTZb9J/S6Zn0c3ipuUOFdDTFZxCNSAEKoAAEAGIDwFpTt3gipxBUoHIJgAMHUAGtBgEHgAMqsHJimRDGaDL4WJtjxwN9gAmPgATFuY0O2Z93KEoupHrLk3ey50TB9nd1pKDY86DHByzAeTDAAQAKkE4eEJ4LYKEzUEsoiZjvlgA5wJ7uBgE5cAAqt5gHcZ0m41o/UJ4q13ItBwEyOgfayGYk9WY4WnrLJIUOdH4GWjEB+gOeNKQMgX+hYqRc2BCJh2HZ8QC0ZQCEmT0D6W4H/2ADWvpuFYADIupuBYgQvll5XhmNEIAFj8CmU9WDCxinb7dJPBo754dzO0qnCYqCJvOgNpkwaOFhNyBYwBFy4pRR5PluIOp8k9pqL/Ce2JOJBWGlYPkCWHAJKCCZ9UaHoqpvv1Y6iDgQ1NM4WjinyKSIrMowLylXgboQuPUAtIpa4qlOHOpuIzADj/p8TvB42NOXBGGbiRkDi8lbcdiDnNMGwtWsNQaShyiS2PVS0HM614pDi/gDRwosQ8UwtJkQ7AUsLUBuoCGfBPFujUqQnihuapOr8WpmvFkQ8PVi+smf+opV/Bov/mpaAHtPJzs0BQufjriC9TgFMgunAuGn2f8BVMDRogUhgK0WAiRAkJWaG9izrQTRoRvrngqRCUZAoyF7oyNrUiWrLQphBn2kELSisr84jwuBlbBqkigiBGCbAWKbAUlQtiagORFgEIZVLoIEGmRaZu7mswSZsKChYSlQJ8JaEBtrZimqEIoQA2raqW0aY272tMKUYE1plA4UlQIRtYoSrdJStVs7lQchCGE7tmWbBGc7SWlbELiFqQlhtK12ADkQjTT5SihSiQDpH+46EDwbr2CKcu3JqWyqn6FquEwUnXw4mjj0kQq0UolWWd5qMmArBBlwBxGAgAIgADUqXwJgEA1rMnk7sZCKrpx4sQcRJVEGAzNQJzJoEHD/u7FBixDwqnIv4ASXMG+fipaUibsqpLv+gmgHMZfug4tOdJd1xLgDgT/FO7Zka7aas7n6GT4GYbN20roC8bqtRgJeuobjK5Uo8rAU4AMgEK4uWa4b+6sLgXnP9wJUkL71ynbB5b4GBL/OhqD1ixAmXCv427sEIbNTYAHJGwFlAMADzFjPSxBVmTLfWxDhu6U2oJs1SLcwwI+CFZtQspoJsbcxsK4L0Xyc+MESEMKhh5wkHDy2N0EoLEXQ6UQX2RxnYwdiLAh1UMbLy7w3fMM5PBAImTBEOxCi+24jYKLvBgEfcKLudroHEb1Qt5JVEZ5QYpg7y8TYG4B72wfBQH1N/zt6V1w1dxqXfMSnKuxE09kDYmwHZGzGy1sGadzJ81UQr5ou08tuZFcBJEACIZDKCTAD6vlufXsQTIVX5AWxAZkQP1ysD+yie0sQbwAFO8mTatnIMfPIAJcQe4pDW+SWP4MCU1wCvpy8n7e8zevJ1ExCBWHAdSLIBKHAK1cBB5DKIXAA6ZrLGeQfA0DLmrEAZ6gQHByvDNHOYKnHBXGAg/tOTCDMeNNC0JOnP9BHPnqZN4ICalcCc/BiT7MBGyAA61vNDM1mOvx1C/uuTGyQelWoBqB1IJCoMKDECAHFZkaip3zKLBCiZCfPmri3hXyZRgAEMqysvrTG+Dw11ppP2P8qEG8Aw8nbBpGU0Avd0D4tXwm9vDNsATBMEG18k+y8tyZNENGrYTOwAOJEq8voH9rsuu3JAjgQzrnZqCEwdildEPQpvgrBlBzAAFHwBJE5zQDUuTEt0wrkgQgRWpIyCJdcxnUAUsvb0z+91+8U1L6TvEQtsxIRyuXC0Qfh0TL5ygUMHEVFA6klgiCAaeO6NIs6ojmQAyPQnlg6zgtRvmC5EFe7Vk2AC/GVRvna1jFDqgkhDXVdxnit0Hwd21Tl10Nd1B+xovmTENwsk7FbEGsLA1GmoY4NAjOAzgpDni3XaptNdiyQACrHEGYazwqho/6yAqNtAflJQg+J2hJDiGP/k6wEbQFtEAHRDNvgI8Cynd5HdMa1LdguIaYMY2WeLZMdexC41QITgH/dCxwPqqUQEMSZR6IzyRDparEKkcXwaARRgN1tCtPc/TLQBd5KYNDMi9B6rd4YPmvsDdi2vROX+rIHAc8yibT6BxodYMHZkdFg9owUW7rR+NXzycTkPBBkPTZFsNK+DHol8OAPc9MyO8M7vQEXnuFELje0zeHunRUuyzD9vbeKfc2goaH+gcSgId9X2tXR2Nu6vLEUjRCOqygCa5ZMYAE87i5xU+RobuQbHgGBfdpwgdsJg5JhHa8w/gM7HCqKZ0sau8ANzIldjhDRLZNLTRBOlDVlHjNn/57mDH3Gf83mHT4a8J0wVp7BM/4DRx0lDwCQDxrHMWADeLyGg160Tq4QxKwt8nvoEfMGim59y9s5yQsFMhvMx/HhDEOmgU6QGlziDHoQxLrAWL6GTz6sY6cCCRDSCSDO0qgQK6wo8YjqMLPq8NTq4x0BsD4Fso4gXJsuSVoQBR6NTowQ2BwlOivRV8oCWd7ZVz3SuRkCCeDpBWlZAevszw7tZ+zq1B7rydJQZrEGVtAFByuxAjHniVnnd17re95qFWC9a1jfgF7HObCeKjfHzj3gTgg9zSnv7sLX9T7t1X7tD0NXhJUGKjbuAzHfQNub2LPtoq5yIeDiA0jioftuJP8w8Ss3AjbQ53xL6oUumhif8XJY7zPc8ebTNhTgXr0p5WDX8LvMTdgD8AJBdg+frhDwqMFOEL0eAx+AA91uZirw6Wam5QSBY9ADvD3/MPX8PRv/6vgOR3N1Aj28x3SFwfEa6j8A5+lC8glMdhBAAiD6lRUQAjPw61+P7u7WpQTJ8AbBmcbTT2Vv9m3W6kG/9o/1G7zhEGHQKaP8A1cPlnUe6enyts53ACRQYizQq62G+OD7bjMgxGsI8wfxrKXjd43vLmog+foGA1pApgfRiAj8AyYfjZVO69ou94mZ6zHfah8wAwRZ9QKhzwuSCEMQBBfQWRXD87N//YYRBhHdEMb/+PYDcetzy/TLt8R7++3kj/zKf+4JIfYM0gR/EADQ/wMXkIdkj/32fxz68cYCwelYABBUYgwkWNDgQCo/FC5kKAPGQ4gRJU6EWIXhxS0HNW4smOXix4wFR8yAwHFjkI8MjXBg2dIlBxw/AiRKFODCSw4MUu7k2dPnT6BBhQ4lWtToUaRJlS5l2tTpU6hRpU6lWtXq1ZQiHhLhCebgwiwmDWLpSdHsWRhheHIR23bgFp9hDeJQ4ZYgBJ9FcLosMoMPHw4rLvjBGQXrYcSJFS9m3NjxY8iRJU9mvIYCDAxrDSZUKJfgC4EaufBMg9Y0RAo9ndg1+eJn6IIhSLCOQZYn/5q9Li8EyO3yDGXgwYUPJ17c+HHkybFigHGF5xYssD0qhD1wNBi2BsHw7HL6tIieL2hv5NxTIwQcB1hP33mkN8sgGt6zVF7f/n38+fXv55+cK9AtskBJoYO2+yGku3o6wTvTLNoJwfEMYu/BjT6wYQS3XoCLpyfmGwKI+XTqb0QSSzTxRBRTNG4NoyCMoTwsxiqLQbTU2im7CA3akCfPDrIwhA/uSgCHkj7L672+9HrPMBWbdPJJKKOUcsqgeqxtIfEKGm2n0mg0KzWeYszRoJ9W46iCEHKYYc30DnKiJ9zeu2CI+Tj4jUo889RzTz77bKy6GLYMog+DBkypOy8p+v9vpyLHROinLB2NYcKPbnoviCDq/MJPTjv19FNQOy2QITCg6wMvnhZMdKLMdgpCUoIoBQnWGDTsqYn3+BjC0t4kCPVXYIMVdljktqiuPKIum0iLNDAQQVm0nLuR1kB9wtFR13qSAMkZGJivCWLDFXdccst1KkAnZAXqiolkSOOiMKzQ4suexITVQJ7MlBTZj76Yb846LzB3YIILNvjgoJhDbRIFFe0J0Bz5TSlSR9VdiNfcguBtvk0R9vhjkEMOlQiITrCRpzAoajUlr2i17Tlqd0wJ1/eGgGM+X0XWeWeeez7xMgoc/AnRiKRN6VpHt9SMVp+87a0vwt57wmeqq7b/+mrK2BWBxaAsk6gnK8fEdyd7HZX4ovmKaKDOI7B2+224427KineJqiKiEx6mFdWeGq24pzPqFBwNuQs3/HDEk1IVhi7M2yzCl12NuacoBE87ccwz1zxzdh+qOyUXE8IOYo6Unpbpnpy2PLepN3f9ddip1goGsGWkjjVDyab1bIZWf6/t2IMXfviBLcs7TIqVNggvLrDwOwa+eXo+x8g/Ctz33KQgfnvuuwcVg8Z9ClCgAZF+uewY3uypZVhl/ghE7HFCwXv667dfypOHQl/p5y1eCGmx9WQl8XuJEe53QAQmME+AGtCrCmKreu3OJygg4EuAoEAMZlCDI3KgkRSC/7Rs6Q1W1buIFCr4Eu1tUIUrZOFwkKa+HwSBC1kIDQx3wj5Jme59J2zJ/Fr4QyAGMTHos9gWcne05dFwPGP7yAB5KCIhRlGKU1xKEJQIQaMQcSGkO8+ReMgBJlFRjGMk40/cRxRAbQiHCNkICRkSpy/eqYxzpGMdjZIFJ0Tqf5tRiLEMosOLuOeLHLBjIQ15SJ7IUGnoe9lBjniRDn0RioikZCUPCagtuSh6KVESD8NoSVCGcoyj+oGV3LgQOPJQjqJkZStbGLqFYCF5PfkCBb/YMVfmUpcKNCVGlPjIi8DvhDnbZTGN6T3naSkpqiMguI75TGgKT4bRYSJRTHhCgWhFU5vbVCHNCIhLboZTnPWrJQGJOU50pnN4GLPcE8CpTnjGM3PMTNsq5XlPfMotlb1BwSfz+U+AXq1y72EA4QJ6UIT6rJMvKUI2E/pQiH4MDUd4wkKb8M6IZlSjA4PEBaKQwo2GNIEBAQAh+QQFBgBzACy1ALEAUQONAAAI/wB/CBxIsKDBgwgTKlzIsKHDhxAjSpxIsaLFixgzatzIsaPHjyBDihxJsqTJkyghrrGSsqXLlzBjypxJs6bNmzhz6tzJ06GILj2DCh1KtKjRo0iTKl1KVMQail1gnGBKtarVq1izat3KNamVNAopyHgasQoMqV3Tql3Ltq3bt3BBhiE78QoFlglPwKBwBeKVs2jjCh5MuLDhw4gzshnDmE3ENHwnrqIAA2jes5EbhqF8Vkbiz6BDix5NmueYHj28FBSDuoeYiGv29lUp46xlhHoBV2G4pjZgGKWDCx9OvLhxhKd7uDDYmoxE3RB9V1Yo4jcMDAtz/z7Ovbv37+BfHv/hQL48ijMXybRmjnrMc8DYG1YHLEJhVOv1Ec63Hr6///8ABniQFCiUZyAHR1jEGmrs9WCGGGKQwdhrC+HH0H2ATZUQhr+dQNdAZll3VhgClmjiiSgSBaEYjhHkxXoVEXjggU1IxAaE6qHW4kAvtuaje9lZ52FCIXZon4hIJgkYWCk26eSTUJLUGpADmQHjRF9IMOOMTzi0oI+tUcgjmK2pFqR1Yx2UBpIaImSFknBax2SUdNZp53donHHGBVH0KQVGUxaUnGtYarnljBJ8wdCXZIopUI9kmqmQdr/dlUYaVnShKWfWUaDQmnGGOuedpJZqamIyHojCBRf1KKlAgzr/+tAThx4qARoMkdmcoLqmxhARoYb6abBxxnfqscgmm1aWtSZYkasF5ZiaF5DKehCttR6Kwp8K9ZoaY2ZQ60KvryLEIbEiDotukrcp6+678BbFbLZRPCThGNRCWi6jYFpb0HjZ1oqCswh5azCZF66bZIUKi9huvBBHLHFMDARMXpcNQQrmvt5SeRDAFteq0LgHl5xww3IqhLJ1D0/s8sswc4RtyE8outCgCBPERscJpRryoQppXHKvDBW5MgyjGnQ0YETE7PTTUEPUxM/lJXqztw2S6XFBUVBdK3oICT00mTsiBOrSSRe09FltRu3221CD7PWtCuE8NplmJASE14eC/32Q2HeHudDZR+OF29ptw6344vHKzfe2CUkb+MYJncH3ln4bZPfkqPlLEOErt0wQpSgnzvjpqJMqxeUH1osQv5z7ipDlrBvIKnKx97tQGGtPd9naqQcvPJ0F1k5eja/n7mO5BNFuPAeuH7Q5584xvLToAwEL/PDcd1/i8+QxkBDssSeEBvjQR658oNYfnZ+5vXsv//zgGWq8+Amtf+VB6EdvEPmT29pBemc6gpxLRADogA/g9CH6OfCBo6nY8/BXMP31QCHoM8L4LChAg0hnZQUcyAF/84AJLIBTSEobBFfIwsFI0HhF6JYFMQg+Cv7PgswzCOlERAMPwCmEAjEaAv9bAIABwEmFLUyiEtPyQuMFzYKe+0ETWWfDrOUuhwXZ4W9oMAMQwMlTCQGddQgAAw8swIdJQuIS18hGqnQNfE/UXxSneLkqFuRgBUCAHhFALoZoETAAAIAOaAAndSGpAyk4ywAAoKTdTEQNb2ijJCc5kzc+L47rmyP6ZKgrBCxABwYIpQ50sAM+Lu9kSVrAAwbgRSUZUkQgeABmzsguijDBARsogQVCQcle+nIkljRe5gpiJTkmxAibTAjJwDSBG0wATAjYwQJydqQkdYCMFFgAIReWkNggyQMK+A0raykRNzjgnOh0gAAiAIVI/vKd8KSI41g3TIJML4AJCSYHLqD/gX4G4J8BGMIMBqqBGWGyNQq4gSnJVABqbkhJIDAiDMaZRpUhKQUSxQwBtsmyiUAhnSA9Zy53Gc+SmnR26KvnQO4ZuA4KRJ8N6Gc/fzADi9nsb2AqgDMDxxAMJMkDM+AMBQjQgYomJJUohEEHWmmdpkkkAiGNKjrX2c6TWhWezjPe7Q4iuZxOoAZgrcEEFvqjfGarATUNmEofBaYaTDNwZVMTknzQAUYC5ppGRQiSiIgkArRAREBUiACkSlh0jpSXV00sG7NaO/+tplfN3IEC9rgDHSxAAWDKG0LmaaAizKABak2I3XTwzMBFUSBiPMtGx1hUEanxBzsEQEQHsEgQ/9iWAGQU0kRuWdjeTpWd7lSscB34BYs1oQFA6CccZuRYgpBvBwrV1QQaekqUZuuzocWdj2ZA1qGd9geppUFuf4NXh03KOma0bRFpS4P2gqC1GSqnb+cL0sMO977dmxFABzqDIfwzCP1k7gZzGt2xYfEHjJ0RdrMFBNGCibvMDKWEDaA7hfAOgRl9QHtpsAAFdvR3gBlAImGwQOtwOKkS+Sh9VwxSqgYXvzB+W8ACnC2MVdBHO6hB4A6c4AMl4gIBa+5AugphH+VxjwiYAZiqZ1HrLIC/MyCAbW+bVOwJRHuAIYAsIZrRszyVxWAOqX1jTOaYBQwOQeBDtuxIEGjOgP+6d6NhrQJQUHoNuDUL0LHBlFzW9p2lrkqirXW0UM2z0CCccDrxdiKCBN6G+dHpdHGZJx0vOhqoAQEIGJsHEmHOyflQdA7ynVGzAwobTAdkdSlBYPnXJA0VhYHlUBFDRQMUNtAhbmhFBkwA6V6LVJeIpbSwS2Xp8mBa0wetgal9hGQ9wplBCQlYqNc86h4UoMi9MkCqGfJBoMZJ0PF9KGBoUOJ1vVYhbzqLEDKQBF77GtKSHra8n1Rs8hw7YMledmtKLeEb6Hl/Binelvjwg0xTO39tXcCzjbwAsh54IJRaZJwoYFe2KUSIKDu3uK2zhAyw+92QHvO8Rx6gmW2pCIn/sNhBJ6CDgxng351LSL05oAGD12rTAtFVZUvro2byHDUPFwilANDqOJUbjGbrncYPF6d1txvkj443yafeHX0qWOUJKSZqkrzwtu6gwgeZec0DJgFOQvMGeQZrZbUdKT/GL4y9c+R70NXxj0MdzCKnut5LY/UDpTVbN9UcmEhrMGWD3SBiHwLWEbJMMikgrDXobplQebRXhq4uS3O6o+9OX6nv/fOH6buB/v41B/tIATroemsQoG9CIcTkM2oC6YGWEMBNjvIrU4g3rzcRjDfMM26wABIGy/kV5x30yHcLkLMVANBma60/2NwOvq6rAhjg5z1QtejJYwSbi6z2M1zI/wgVNhu9rs3K1OkdoQsyhTaUYPPF763nk09/rfTYQM3P7kHIVwPSwrkAzQRz7WFW4IMrYRN+CuFTa/NavfM+0RF3CbEFehAHcrAB8Udfx1d/GqgU91ce+ZctBHNDnQRd/HUDO6B62pdSprc+cWUQqaUwDIg4ErF7S0MiCJEFMcADORgDdCAHAgB/FyhV87eBRBgUHcgBlfADy1crQiYQABQ4mnUQSyhMK6g83/WC5qYQH1Q6EoGF6IJ0B4EFMTCGZMgDZjiBFRiEvpWBRdiGNjFjQSBqCLEz+sNjKqhdmTQ4vYN+f4QugQU/a+NUCAEBZFiGO6iDOtiDP6iG8gdcbv/4iDOhaSsghzemPHYIPk34A10VO9/1F+d3XksDhg7Rh+hiZWBQiKiYijl4hhRogYxIWGwIibIYEhlkdlfUM/1TbbHDZEf1iSBWeRGRVBmXEFygisZ4iMhIB+4HhK/4W1U1i9DoEQJXOzj3A42XO5/WWLrIOao2EOpXaMD4EJ64Nrc2EDh4jOhYiC8wEME3fM0oVbEYjfL4EDMXMtVoezwVbeCDPPvHQQxBQOCYexDhewrjGQlBBemYkDFABQgxBRHwdO8YUkM4jxSJEPVoMWUHfvqTjVRki7HTjQIhjAoTa0oHEVrQgAqhkAmZBXAHA3WXBBEpZsBWkTSJeMl0gBv/mRBFUEMeyTlBB1symBAKiDYPqCQ+kEBxIncGsQUqmY5bsHG/4XTuFpPO+GI1GY1TA0dVmDuaNEE9OTk/SYrBIooF4YXEsnTeCCcpIGVxUn4GUYxNeYxgkBBYliQvSZXpFI9XuYHbRzV1A0UyBz4xpEx16Hbbk3RrYzgM4YVExGFfpBBiGJeqyJAJIZJKIpV4WZV72YZ9+TMGKD2AaZE3iVPr85MneZhy5YsNMX5lRAAUQAEzsGVsohCEKJmpiAUJcWEoc5eZiUszuZn015khA31PeDdRlJWXpJHrg3soY2F0JwTQ6XEelwRlIADEp0506WoKsE1EpSSmaJuqyAUJ/5FuS+MZ7fd+valOjgiceneEP0Oc/ogQwrl4pLmc4tc7bmkQSwCd6yadSfCfMAlmAlCZSTJrZwEAI5ZCxAieqfiUCHGaS7N+7Ch814mXesmeMOaew7mN+CSfdwiaORmQzwmdhxABJloC1lmh8ccECKGb1tEBiKZITCUi5SgQ58igY7iOv7gySlkQXKCIzPiOE4mhw6WhFtNgcxifB7E34AN9LHU3LViWHMef0sluAJqeIYUQvvcABIBGhnYDSWKQCIGQqggBH3CmI5COlGl+a2ODYbiKPICGrpiZF0qk8bQ6mPiVUFg5Hyp4xvQDbzAFgmoBJhoBJVAG/4mlkPagIv9CAQoAX4ARm0jigAahihXAAjNAApqKAzaQALWZiiyJmKGoEH2AjIjIgz4YpM04pHb6TrmIcKXJp+CzVQaxiWQyCHaQq4JQB7x6BymqqK/IdL8BAB3GUWehAF0GHQjBlKg4AjbAAhVQiBUQAjagAqrooAcxlEcjiAZxiuhohnHaiulZp626RujDjweBQ7L6PEIWqKpgB7vaq78KrPTKpmdBVwTASgTQRSnQAh4QSEiSnwQBl2TorAlgjB9gAx+QinOJEHV5ecuajqd6qkCanqxarkmEPvdYmAhxPl6jBCVQAkqQoig6r701lfSqqG7ggtbxAJKKGTSwSPsao4uGEFj/oINkiAMsgI4qkAOouKYHYZlZeIMMCq4TiARzaqG/ibFLZD/UeFDYqI8gG7IlKwAbcLWqmrJaG2ZTYBDaOlTJSmJn4bKARZuFeAA28KkqiZst2jvAkRBOULQ7GAMDcZ5Zy4gXy7Tcc5HIppycEwm56pCFmqIqurWGy4hdWxB1KVtxMgPG6jsH4a1kyAIHK5ni6Sa9I6YH8QI4SoZAO6Hu2JvkqreLw7fZMph42BqAm6u8yqspWgaHG7uvSLiFGgGCOgUrS6DrElHWoZg+iookEAK2ia0GwZroIqEGEQSdS4ahSowV25t5S7puY7rZIhBucLu1+7qyu70XSLuFeru5/2sRLkosEvcbNfoDNzqGM7CwcamjwookFBBLceK7A7u8Y0i8b2q04iq6Syu9itOZUxuyKXq1G3C33HvAK+a9Jgq+J0Ge6NIC47UXCkGmZEgCByCZn6s2cAICCxC21uGmBhGZy9uwCVGqE7uDz5uZ0eu/73K9iyABhEvABozANFxYCmy7ghq+NmG8xEKpBZGKLCC8cdm8BjGOSDIACtACM9qoE2y/GVwQkmuM+puG/EtSLBwvU1DDWhxmN8zASiGWwWIsS5mKB+CzcYm/BKGtJnZGZgQn3Fqp9su2ESixpoqqiwi963nFx5LFW6zFXZzDbOG2AjsQBEuGEGADadqUJP9sEPvRKdqkWrIpImJcEMy6vJebEOkbl/obunipw3pcKubUx4r6x7j7GUYcjgcRt6n4ATgQrQr5xANhmbxLYkiZVwaRyQyKxgVBwbaJs05Qt8v4jiz6ycgiyt1rnSVQqBZwu1ZJHGrMhQmhtmdbragIAQdwwYUoxwZBg+I0o+WLJAqhyp3rvgnBuctLxKBbuHc3oMR8LMbcecjcBia6zILazAHSyBB7EMp7jB+QAziQACEQAgmgs9ZaiJdsEA48bq65RTRrJNFsjGZ6pq58jLA8EJXcubo8EHuDogXMeRHQzu7cxySrzMyMLEKLLvRLyAk5AgcQ0CHAvqgYBFA5S5H/vBczkCTIWxD7XM0JAGUzgAMhIM3MuxCFjKMLgUwGArJ33GtQANKnorUkK88RQM9TYM8Qw80rc74ijKPkrEOwVAMdUNPbiSQpLRBFHQMQoKkf8KkVQAI4kMiomNEDsdUMWtECsZO1wtEzDFKe7NR1stdRh8wkXc/Ck9AoQ5YEwcsM+su6G2IRBQIDFVEtQHEeDMIFQdcQkAOeqopoC9dkuMgHIdS2qc0G4bEho9QzPMx+TSrqLH/xPM8lnUQ8HCxv/MP2i84EccrixSk0UFf7OgMVBxiIPRCKTQI7e4whgAM/uxBRjKMHbRBT6DV6LYSrXSrXOdKwTdglBcahMskE/3HROCrXRpNNNV1iHtABOlBuZ1HbBIGKHzADEw3RqEjab2m/MSDTCYGcMESh6fTR1f3fWXHSZ4nJ9p1+gDHLSeIDM+ClZ+HdFo2KCXDccfnct2y/XW2T4IOkAnGeiQvgHs4UpyyQCCHOOGrXWxgq75UyRFuIOSDEZ7wQig2ejK2PTfrhNp4VBLkugSXakknfA4HVoZICCeplCUHXM1DQTXnhcHzOCmGk9HnjUL4U+IwyOU0QO925FD4QZrlXClBuO46KM4DNTWnXPwDeBZsAmkoCCXAAPB4Dcv0DTOqVUT7nSnHiDVPWP3DW4InfBzHb3/QbVT4QzR0DQC2ZuP27qf9IrcHr0iRAzap41OdK55JuFEDeMJZNEHQNnkqePb2D52edAGbclG/+AzcL4TkQ32OItpVbiGSO189Dq5Me6zux5aEy3AIR47Y540HbO+eLyxUwA56dkKBtENIcAjnA4yMQ5vOtEKb9PJ8p69COE+MnA9wNA+w9EPZ96AIxvofdxGSctipJ5s0NAcDOs0g+hlk+ENHNOqgb7e5eEztEAcZyBVWgBX3o4AJh5uAp3iiZEMcI6sHO0sHu4/V7thLelHx+EPpdOzb27g4fE0lFBDUKoSp+ELgMngpB8SuD72WOjiEwAwAd0G790qiY7uYIvC6ukps+EFMEB0AwiVSj4Q//P/Mp4aIU8FqBIJLh7MRaiJ8Lio7WHNAHANMxDeOo6OhNqev8cyA1lwg4oIRInS3cQvNUbxJFogXnq+Vl+9DLS/AC4baQaeEMkYrra+hNXitGcAEBMAOJEABn4HwGVfVyTxInKQOD7LCDlhBX7twtuTSBheuSqfRjDOZEr5BvHuegdgErcAFBMAQpdyDVOPeSfxEnwPEIsQYo1KMFv7wJXxB+HiffedtEDcRirpKQni2JAPNMOPms3xGX3hAO/PoCgdltbowr/wMPizJ4ru/DuxAknuoHn5Ctni1+oHgBA+utn/wpoT22/gOK/ZRgcPHGKPgEIeDB0usFvhCinQOl/5+OXv8Dzb4lam9Tyl/+LYH51p6SqNiwmfwCgK/tP8DtDdP8gB+XZL73BYvIKmnySggQHAQOJMjnBxyCCQUW+dHQ4UOIESVOpFjR4kWMGTVu5NjR40eQIUWOJFnS5EmUKVWuZNnSpUsMMLpQ3EIlxs0YVBw6wXmTyw8wW3re3ELRCgykSZUuZZpURMUXQ6VOlYrFIheqMT7YSAABpwoWOD4MDVKxicKEQxqgJfjk5Vu4ceXOpVvX7l28efXu5QvyRJqLW7I4yeIwas+yP4QOrail6WPIGGhmpSz1Z0UslEckmNHZBgsVUl9YlMB24QzTA4H0Zd3a9WvYsWXPpl2bb/8Yj0GGjm6YZahOiicgD196hSLWysljJKZoUzllJxZTcwASYDoHKba1b+fe3ft38OHFg0SOM3pD5zitUiTeHinm55R5V4xPuTDFM9M1aLg+3v9/AAMUcEACC3Qos57u+yE9nyhKwz3iTqiIwfp6Om+yCqcqiqIopgsAiOkYMHBEEks08UQUU7SIwg0dEswm5iKKqakTKIBwJooynErBiXzTkbGKjJhuhiKmi0JFJJNUckkmm6yLQjA8IoIpCqxoaA0rtBAOMisnWuxHnFqciCcwbwKOIhRSM2KI6y5w8k0445RzTji3wKIPCD6yUSkR1phoS6b87LFMnC7yitD1JkL/Y7o/frjuCzojlXRSSis1cQ2lqqwojKZkqIjMMs+cSDdCYxAzoiM8vICP1CSw9FVYY5V1Vr6OQqrPi7pg6imKDisz0YnKKzPGiM66bjq3aFV2WWabdRYjXTXNaM+kqqCIVEIvowjBMvOsqLRjUzviWXLLNffcSE/AVaMHlTIu2FKXW7HUCycKd7rs0NV3X377FbBLjkRIigL4eqLC1+fmy7FUHiPK7162UPB3Yoortvi/NfaUsLmhogzCR+XqlejLMk+FqEOI0RLxYpZbdvnlvapACseJdnMI5JsgOFSqhiPCGUyLhExZoSNhNvpopJMmSTjAvGTwTFCJUuxnUy2K//pHUSVKc+iEzlD6a7DDFvsHTgWtSDAntN35psRIvukihH8ENqJFuU4I0rHz1ntvfwHeCAybGxI2J4uwLbmiVO0eyFW+G3f88YsHv/DquSMa/EdiITJWcQ6Shfxz0ENv9mcF49Z2Im7B9JYicDkfV3TYY5c9UhYf2oKLO+Wd8Le4kxM5Is4Hynd24os3/sS4o/xIKo+pzqrnhx7mXOLjq7f+ev9uxwIChTly+8yfIeiDKpMfQpnzlbFXf332R+SCwUSv/ikoqYIOnoOi29d/f/6/CyoLKrRobbr7nkW2xjmv9U+BC2QgbQDXk/n8rHIPqVvwGnhBDGYQL5LbyVDK56aQxHGOcRokYQlNeBLSGYYsFZGe4ppwQhjGUIYZqZ2LcMe9i2zObq+bYQ99KMPkgeQLRVIcGn54RCSSUHs4DMkFFEe9JEZRilN0iNCGZgQqZlGLPvzCAe+FggRuUYxj1KATIfYEvJFRjWtUoBWnU4QwslGOc1QfGrzIlvzRUY97NB6ITMOA4fFRkIMUHQPQgoLVEFKRi4TcF84QBSMUyQhpZGQlZRgQACH5BAUGAHgALKwAqwBbA5cAAAj/AH8IHEiwoMGDCBMqXMiwocOHECNKnEixosWLGDNq3Mixo8ePIEOKHEmypMmTKDleScmypcuXMGPKnEmzps2bOHPq3ImxSxeeQIMKHUq0qNGjSJMqXSpQRMUqMJwynUq1qtWrWLNq3Xq0ShqFMGSskQgVxgmuaNOqXcu2rdu3IcOMpXiFAiKFJ8LOdVgXhlm4gAMLHky4sGGOYrwoFhMxDYWVEvv+TJgXxmO+FPz+Pcy5s+fPoEMD9dKjh5eCYkr3YAwxjOW7ENdkhjEZYWXLkBXK1mxZtO/fwIMLh/vljPEoyC9gJG26IBvVZCRqrvJwjQzNtQ/etkw94RpJvP0O/x9Pvrz58zglcFjPnkOTi2NUG1Q9Rjp2h9fvJ9QSHkb3g/mFh96ABBZo4HhkjDFGdBY90d6DT1gUX2nzleaFghiyBhZvUikkQnhnJdRFfzBocdCHJB6o4oostohVYosVxNxpFTXx4I0SfOEQG2KIkeAYzPVQoWpE1rfQbJqdsJdBKPIWIkIjkijDCScESKJfYbio5ZZcdnkRGsadoaNFqZWmoUDMuVDRETe2KQEaDZVJpHwFzUmkGQxt55cMWRqEAYlPHhTllYSG95WXiCaq6JZSoIAjnBU9VxqDA00o5EQXtKkpClIwJKedZ/4Q5Jw04kUiBZP4pCp/gCr0Z6Gw+v916KK01mrrcF8UsWmnFdFXkKU9BhsqQo1quukRDNmpWqijElkqZbHGqlAa0cI6663YZqutYF+oZywKZ0gUrK8EWWonQ184aqyxyCqkrIWKxftucws1WW2KCVF775X/bevvvwBj5e26HLTLULPkVjovGwp1S/C6ESY078TnLjTovgLmizGJ2QXs8ccgA+Xgw+sZrBDCpeFJ0KdzDksQAySvq5ALFNd8qUIXbyyexjrz1nHIQActdEojx8xBxAqZ6yxq87osEBBGG3uyzRQzlLPO1xrUs89Dd+311x2xGfV6SCOktGouYKigGU0nFMXYbYaLEMpU06lQWVvDkHVBefv/1SHYgAcueEJiw81BjgmdXTd0hBv+oNwH0b04w9P2rfeGeQc6+Oace32G4+xFkRAZi79r5EGfg74e5AYpXrrTA+mb994EWa5557jnDjAa6oIuOkIsl17a6QalrjrrvwoP6kKyb/0zQVbqfLvu1FdPq/GgG5FQ8MITXxD2jgORuPItL+Ra388PpOfGFFjv/vuJoqH6egxsT36RCUkxPwe/H+T64pRKiOXSJ5D1bQx+CExgi/ZXP4RI6n70Qsj++mcQ7pXOewcZoKkIRQEQeABWCgyhCNHDQHdBMIIHmaD9TohBrfVtegMhAqF80IEFAACEI8yhDn+zvyKYEILPMsj+/8rGNBYyBElXogES+wNDgVyNNwToAAgeUKg+7fCKWCyMrub3w/upKSElBN4Je6CyDSZxBgMoVBN/8ES/PGABFKABCApFuyza8Y5ogRkXEyK5uilEj6BrIEImVgAEGNKQ7wqidgoFgBou0Uk4IxQAbggDENCAUHXEoyY3ORVAgm5qJ/zj/AR5kHcVYAczMIAqDbAAHeygAKTKEwcJAAMApJFQkTzVAqgIAxooAJOcDKYwmeJJx40pcmMU5cOM0IAmNGCL7CHlkIiEAB0YAJZEOuUOYlkvQnUgjR6AIy551h8p8gYEHeDXMNfJzqEUDXTII0gfqUa5gxQzCAHIZyJmkP+IfPrTCDeamZ0MsE0/WoxQCvhgLW+JL4Q0jzcKSKdmaEBLjrXzohi9ydvmF0+FnRB27+SAH5q5Hg0E4GGgVE01sUk1q13pAXP0iwdmoND+VK4/4ewPCBjKtYz69Kct2ejxxqesU95gBkidwQImwNJluW1dZxgCSvk4JwNMoHQuJVEjeTPJK+XGIA/1SwpS0B8aiDM8BASqWteqEaHCk6hzUsANXknNHdygqat5qrEaMIOpzm1OM8BrzRjyqv4QAIkzrSlvMrkGEi2gAzSI7AAmO4AFkDU8JmKrZjebkcKtZwUaCC0+8zmEpJ70QeJDCOnsNAMFmNJOASyIW2/E14f/8cp/1JyB8OrpUBJ1gJJcBe5iMaeZDhAABMjdKWUHQFMQcfa50I0I+ECrgQs0oAFDsNG6KFhEIu2goFRr4dPWVVuCdVQg5kKAbquaVKQaoHw3DY8lJxrZDtyAl8MVoHxbIEkA+ACS0Q2wgFFHsAA0gGDcXdmc1CvYiYn3B+B7UBFmAFCowrUHDJ4YAt5LJNgJJKwzbW9yQaCAmPIGA8SFQU4JNdNLJmnAMIZxhB/0gz8geIWq+e4FEzLj9szgwBY2G2BdOy8ELAC+CblCf1IgURIRwMX6QQgSByBcrZo4LDHOcnTlZyw+BEEDBCMiQR5YGgPUYMcI6TF7fkwwk3W3/8zgfdd6GbcQwxbKnD21DRT5WygPDACJWg40ZwkWWoJJs05EMrOdasDoVSJgaWkmGJu3i+PSIOCuE5vz8BgSnhZcllBPzvMi/RJHnQn61Gsl2B9+YOgu9kDRCz6keh+tGkUSpMBgprQY57QDDitLATqY04MHwhsfAAC/V2oBT4lgxq1J5A1TQLW0dUjoAPSuTYcmCK99/a4F0NpCCsH1jR2orB0sgMiqKYAq8TpsgSCJAlWO1hoNiLElNSQCDnDABpAQATVM+9/vg2abLnBaY0kgpT1QgKaVBevSfFGC6wpAro31Hokpy8jWXKVVlVVGaGUul7OLSAnyTfJ8CwAJFv/wN8BXvrliPqgBBZcaVYmkg6vOawdnJlK4ZRYAJawr2wMhpKznZeuC0Ptea2zjvjKJkA2U/OkkP7kF3MDyqnfN5e1pQCL8ikxqYvpdOJ+TQgZ2Iz6YtNUWB6Is89Y+EVmO6QZ5A9TnXnImCCACUKC61fcOMKyzp7wymzmRJrBUO6l7AXhVpqZW4Ae0/1XtC5Fh30C+NStAZAp0z/zT7Y53vfP987TSrqYAL3MhG34BC2A0o3eggxoIlrcF8bvRgI6mZB508gmxggYfgm/N+/7pGyhBG6bwBtAbn0uzlfAMBB63Cy9Y9TVQQIPzihDZGw3h5Mtq3uLrPIiM/Pfgh3r/8CNA/OOb30DJf9CkjXXeH/yvbiDdH/aVp/2tfbUgYd1YWg3ChPD7n+4CUALkd34ESB7p1x4asALmNTpjBDsHGDVJY3uu8nbktDWZ1RBu8H8aqHn7NoAF+IGgkSkcVWnkE1sE8YDX53zKA3tgRYEIcT4f5xDQFgEl4HQbeINQJ3UqB4I8KBhqZjSpdRAWtDgPhoIxc1ut04DM44IIYTsTgQiGYAiFUAb9h4NWaHIot4M9uIVp8YMxk2ADMYR182BQM4KqpYTc1zMopl8xGBEX4wMyIIVUeIVXeHJ5x4V4iBVeSDJgKBBkRj4PtocP035iSDUe9gNKhj4ppjMyMBF6/7IEmkEBQmAISZAEdGiFnHeHebiJSPEFKpR29xOI+0OIY2SCLpQ3aWU5MDARj1RsfvFfQpABGVAGl4iDnFd+nJiLQDFErqY8RQdh+6McuwZB7fYDu6dnuNca9+IDzPiKsViJtXiD44eLuliNMxFGg3RCvyiI43YQf6g8xWg5zOZx2xcReLMxzegUUxABSGCD0fh/wTd81jiPLYGNXXc/v+iJ89OHAjFGxdiK+zJvlmNvDMEqebOGBLGONfiOGtiB0UaPEBkSZGc4tCcqJ/RwKbSPvSg8HYeMWyOQfQN3BnF095JJW9AHjaAEC8mQ/heAEUAJERmTGWF9JFOR82QzO/+nOvz4A2P0i+rzQgphkPciBEQZixlwBzQoAEqphRlkOQqRBTEQlTzwAigpBwJQhSwJfjook1wJETRJMvMnPDkZSGG5OD5ZQH3TdlDiF0VplLJYidDofw+JEImYN42YEFQQlTHAA3qpl4zQCFaJlVnpe1vZlYZpEF/JdUkYSgnBfHBjk9rIEJK3MUtQlFAQAZgZAUqplIPpABZwN5bzNwbxAn1ZmjzAl3vJA38ZmJ3pe5noeYcpk6L3SSq4WwmRmD9XlotTf5VZlLL4lnDZmv4XAUFpOQhpEEFQmsppmnx5mnQQB3LgjsI5d68ZmxBphGBZm69zm6Okm37kBlMQnhb/kJkloJRlYInTyZDEmRDRgzUJwQXLGZ/yCQE/oAYWgAQCkJ50N43FZ52ciJ22xYAfxZ2qgwIR+C6RYAcKKgh10KB3sJnSqZ8S6gDr2YROmRBYIJ8aWppOYBDr2I4TCnzCR43+CYIAuoDDeD+wU2GqQxBqEJ7riJl18KBKKZiZZwIhmqMUWoE9c5cIkZcbGqRZkBCu8YzoqaMOWaIFKIJDlaIlqFfrUgIqWZ4QugFWaqN0h6M6uqW/hwQJUVhbI5oFEaRkugW51x/PqKU66pJzqaR7x41BJoT+6KHhWQSbKQBWaqVcuqchKgAJYS9qmBBbQKZBCgZuRyiVmQFJoKY5/1qYbgpwcMouCfGN7zIICmoHhNCgdXAId8qnnvqpJeenCNGevPEAM/BpV5JJ8Emo89lssCKJisqofZqFj4pqkaopfQhtCpqpDcqp5gmqwAqsdqeUwpeZMMqUtTNLAPBLhaIQGcqq8dmhbEiZb4mlEmqHsFmrAaaPRjOlJUCl3wqhwTqufLoBmymAmGkBMJqtE5F/mmFLplooPnoQQAqtyjmkdNk3PuABP+AGUICfXFqd2gpdHOCtVKqUeWqt5Lqw03mn/Jau64oSYBoeA1ADfrEAUNYfF3gQ9hqfZooQ59gz4+ii95mfW3qL/Tmw7YSfNcqwLnutm/mweAejKXsTgP+qGQ9gAAq1U4TSLwUxqB2rnMWpiAiRnM8ZnVwajySqsppksi/7tDh4p5lJfjQ7Fa1IAQTAZzBAZYRyfwSxqkGrl1Tgqu6JEKvanDFAB3KAtFs6jUyLR98HtXIrtcYKo27RWFolXGb1Xw11EM8atlGJBYuoMwQ5EFAZn3yptiu5pgLYpm8rQr0ntzo6rAHYBnU7Bch6GPk3AIcVHs3FRApRr3oJASGQADiQVDaQABUQn/h6EHW5NWpJr0F6mjygB2qLp0nLb477uO4TuZJ7ieZKrFN7rAVyNQ9wX/0RUSSysQahnBDAAjgQAh+glxWQADZwAMv5sQcRsjozsgdBmrP/i7anabusuaWOyru647u/K37nmpnqGp7syiWTSWoEsAA7pUSakQLx5h+CWpoQkAM5sLrKOQLXK7T7cYzIGbSomZpB4K+aqbDpeb7oKzjqG6wOm5lQELEgs0QAYEm/pXAK0EgDoAB8yxtea7ilaboQIJ8fMAMCHJVjy55MaBBgC7gxYBAOfJUne3eaOMFfU8HCecGYmcHhWbOCg7eaUVkUUMIw8AAdkAIgMAOP5Kx9CQE2ML0ausJ9KbjTujWFKxB/C7gxnBBqAJ1Om6MC68NAg3l0SLeYCaO7m0C6h7M3kLGGZcdrJLoHgAMd27otmJaha8NR6ccHMajgywhxUJ4B/zuiRqzG28LGm3eulvvGdstOF7NVM2RLmKUQpRkCJNCx2usnsOIBikUi3tu8ghwDXLAQh5uaexkDEKC4Zxyi/OnI2gJt4Zm5bKUnTEwiA3Bl/IsQQKuXLJAAHeshhYK1+ytqP5vKMRAECxHGy3mafUAHHLC4ORp8FrAIttzNSgGQhGJW4XHCAtHKUVm69jrGAFIoIAAAFQVMZpvKL8AQojvNUnmaMUAFgIm75vuZ3vzPQQGD++JBvEHFfenJ9srFFnol5rQApRweX/wD0hy00srJrLrAfdkHT0CDETqd3AzQIK0Tc9yGB6HFeknA9rrKvfVSDm1sTdYf82oQ9Ry0hP9sEMNswwQxgzosnI0c0j4dE0p3L8xLEGCwnDigAtAaygXRRljLZ1x7JWJKEM6s1AZhzmGrzgXhr+UJwVH7015NEyRZLT5LEDd90jbwwkGqEPOrGcYGXA/ArCRynM2cyoaqEE6Qygp9EPrDAUWAAkigyJdYAl892DABzvdCzj9g1Xq5x1g8uh+AvX2J1QXRiiOMRFKcqu/Jwh+w2RtKnwth0oBb0wThWexRBHMQrjhYoYS92iYh0M6WEHcdnypgAywQArZtvQW8xd5BIseLbJWktRmDEBMdAwdgA+01AywwAtG6EEUtyC9A1QQxm5uikvwMfnHM2tjtEdy7MWsE2sv/eQAJQALiHQLerco8ahlR1MsDgKqaEdMFMdMhcNQvDAHFHQLLKdpk7cwLgZsc4CgoEK4dXXLZPeAiIZQ9M9QD0dyCDN1OFB7GNgMgwGRQ5kskEtUDoZwJkAPKrZwVkAOQ3ZcMjsKCLNkFMT//bQHYLKoEvuIcEdbRMtYDUdZhq9YUi7FPHMWtZUuXHR5ynd99OdsbvpwVgANoHQN1Ddt4rRB7rTqCNIMCyOJQrhGqiNiK3bEkPhBIdLx27AHKBgIY2x+qWpokYMzQ6tkKUd4dq9IIQdqGU3FR/uYb8bqvjRCxbcN5XRBIjN481R+aHNx+u8AV4ML2WtEIoeA2HOI//yDdhuNmcN7oFLHdGNPdqazmBjHSNLTMxQXM7k0QffDjM9DHC1HDgLsQE2k4SOjoqB4RBq4zCC4Qhg64If6GsRKvHGLRehkCOQDKrKzZnK2hVz4Q+8MBqT7sEkGqGAPjAiHqQTvP5HgvX64ZPR7jnZzr9nrkP7qc1osD4k0CAPzhpXnn32OPxD7ug7sxVJ7Kv/4Dhs3QGZtJVn0Anw6t6S4Q4NuX4u3dKoADLFDelG4QZag6bk7uAv/HySi7gozfP+DaPWPQozsDjU2m4F4QyVmaLLDvy/m/LKCciB5Siz7wHl8QEys9ClHvgNvvBDHSW7PpAzHTCZDxrIrwyV6a+f+O5lHZ4UVO6vtz6h8v8Derfwkx8YIMzWvZNxYuEBePA96+oYie2KXp4em8EMG+81Jv7PtiefHs3GS7MdEuEDIelQSc9PTt8n1Jz305AjNA8/IJ8xGmAUCggDFTkVKP6ldCAV0gAlTPG1ZU1ehe7hjj7vI5AjlAArZdurR9AKA97z9A8ioQ79Bq8gTx759lUkPQT9XFom0S8HE/7vmnBUtyBVWw6qQWyAefZKrI8PH5AYN/AEUeuAsB9OdM7dAq9AjB8aXNVwGwTwEQBEDWHsKY+eQ+sRSQSWvtF2tE8mHr+AIB6fui8gIx06CuEKIe3/bK7AlR6u3RBFLFASvQAH//YPnrASm+P+72wvm68UgE5PqAK/sGAfoYU/SvHrZL/+6MT6jzTjBw8AN8sC4GGv7kDhAUYMCgkObHQYQJEVYZ2BCGFYUJucSgWNHiRYwVX0RMeMLhR5AhB2LgeHBLRpQpY5RMSOUihBkqVGLMwvLHGQ45de7kEAAOT6AMbA4lWtToUaRJlS5l2tTpU6hRpU6lWtXqVaxZtW7lenXNQC2Bjnp0GIYllplpY1CxKdKtSIMls6idyXZoxgQs6FLkYhMIUJ5DGgDeGaXrYcSJFS9m3NjxY8iRJU9mnKZg0jACB1Kw6XIvypolr7wl7dCmk88osQw9iRFCjhB7g9h8Qjhn/5EZRWznvEDZ92/gwYUPJ17c+HGuV9YsxdDwhM2LG7dw8ay2b0mGpUnLsAkhdcbQLCdmrICDhXeLKhKgp7jRpoTdDYbszokG+X38+fXv59/f/3+WyOqCpdYqsusH1OgCgyUttCNNBJbA+A6jF7YYCi2UIAhhBhJC8JCEHGSyyImh6NMgAPpQAHBFFlt08UUYY/wvjIEgKmm8isJjj6IgguACw4ogsEkGB98iqaQCJ6yIqOoyVMHDEES8KDyOcNotAA3oE0pGLrv08kswwxSToy5gMKukILbAwrPQJLTIvR/mGrGtIt2KiyM5laToQJb0tMhClqKgL5HBdjNsTEQTVf90UUYbRew5o7ZY8Acc90QowRxZSqNOt07zk6LVbEpSz0lLMmK3FXKjrzdHW3X1VVhjVXQ5pfKkKLwXLgKUo+Y4BQnSknZU8jrxPo1BSJt0sw2IROjjwD5Zo5V2WmqrbbHJGK4bNYZSIxLBV5C0iNDYGHYtCUg9SWTpC/qCQHE3Fa2Vd15667U3sVwt6naLLJyAANmSiASJgi60IIu0Kggkl0ljqYzIStuw1PJeiiu2+GKMEwriJaZCIoLWg8KwogvNQLqCJVuV5LMkcs2NSNArC7Xt0IxrtvlmnBMFg18qclU3qU0dosBGXkXy9NNQFTa224hOdXbVnKOWemqqAdz/YjalymxIBJBLOtg5m/L1k1i5jAW4JGWftg3aqtt2+2249SNiszttovEjcdFs+UJjf+aIXbVtizduwgs3/PDFBArrKK0bSvjGhYfCdkKHFYI48KAQ13xzzjtXag0P6jZK4IFOLvvTlTnaO1DMCaPZc9hjl/3wNbo+arSGOruoxx/3ShrJyFlyunWeWJ39eOSTh11rYDkSmyKEUlbJ5Yik/y51hdImXie2lff+e/CrVpyljS06EN1sf9hiW6zPMvb3iADfXqfBw7f/fvwp3vRxjnbOYs0YJA1bgBoVnFgyue9ULiGXm9+W8vdACEYwVlowXVKiE72LYE8hqysJzOaX/5PXSVCEIyRhl2wXqQxeakqsCV5JGPBBnRivhDOkYQ3FlDJcXYRseDKWBhGCAhjm5As2JGIRjcgiTPElIdNxgkvaV5IkrqVfCFSNTdAQRA4U4Yhb5GIXiyMspiFFWIAqn1oUiJALYNEIXmRjG93ImOlkoWdnS4qbLIKQSq2FC3KMDvUS4sEPhvCNgyRkISUTBD5a6iA4PEgZl2STFwbxDIakZCUtuRhE7mqAJkmhTYAYxCFeUpSjJOVVMDKplMFPIVcMohZL+UpYxvIoowIY+naokC988oNrlGUvfenLPCZtOljoA0X8mJA0wlCQv2RmMw2JPgXurCjD294knXlNbGm+8UfsOaZRcvnBUGZTnOPcIhj2CJVkEs+V5GRnO19JTbUVQYbupGc9CfnNwD0hnPbkZz+9mE76yNOfAyXoFuEJGH0WVKELnSE+ASNQhkZUohC8AHyAktCJZlSj9jtDFBiAAohuVKSxDAgAIfkEBQYAdwAspACmAGUDoAAACP8AfwgcSLCgwYMIEypcyLChw4cQI0qcSLGixYsYM2rcyLGjx48gQ4ocSbKkyZMoS17BkLKly5cwY8qcSbOmzZs4c+rcyXPhlYprZHTpSbSo0aNIkypdyrSp06dXfiakYGViUBhEnmrdyrWr169gw4pFGmYNUAppFFKAUUXiCRgwToydS7eu3bt48+qtKKavmIJivAj+CzGNDKkR10hiq/AtjKEPRcCNu7ey5cuYM2veXNJLjx5eAH/uQfjhFRgUED+UARcyQscwRDjUMpky59u4c+vezfvlEQbAgzfB6Bl0QTajyUiESxWi5NaNa4swq7BKbRgyemvfzr27d+1nOIj/Hy+eASSLY0YbHD1m+eS2DZ9DTwgbrgzqB61fh/G9v///AAYIEhtjFMhGQcWFVpEUKJDnoARfVJTeZ+t95kWBZgim3ELXsbSQfpO5dhBt18kQxkGn7cefgCy26OKLAooxWmkCJbhggw46WIQUDhFYYIHF9VDhaES2x+F1siUE4mRyJdSFilSlkYYVXVS5loowZqnlllwWxWCOR1wk42cbDjShkBN9IUGObKLAI0NjEqleQXISaQZDrCGJH0FpqNgkQk+qKKigXRZq6KGIivRFEWxy8MRF7BV0ZpprNpojChfAWeeMCG5q3EL1TSaDlKROeeV1fx4U6KCsTnZiorDG/yrrrAapaamjFkVK0JmCBdmQEbc2GuZCnpLW6aYKRtdqq6katOqyg6ZF67TUVgtjpbdC6FCvdRppZrEMPRGspVEQW+y5RCZLH7SsZpdQn+xGa+289NarnbjjcqAtQ8V6KxAZxdJoUBP5WjpcQugm/Kmy8WL5bsOCSmvvxBRXjBe+Be/IkAueqvtDnHUKTNARBVvKgEIKJ8zQsxBPphC8LdcmscU012xzUySXLJ6bCwUppxd+9QWwpyIPxIDObJ6ckM8p17lyzNe9DHVtHt5s9dVY35Qz0hygMCxCTDdNZNECHc21gwqFLTaFC7Ecs0IpTv1Y1nTXbXdJ4Z093psHqf+9Ntk/EKz3eGmvvenTcsPwKkKJz33345BHPhEaOA5+RkJnGq7rQVEMTvjSmst5oEIYND6zQY2LKPnqrLeet+eZIpR56P4W1LnnHChkRuhjLwTz1KcX1LgWrRdvPOSvD16u7LxvbtDtnkfIfPPGSp148AQ13uzx3HdPM+4cLH/Q7JrXThD0lmNOffUPX69QnlNv7/389FcLvvgGDd38nQglr/fl02se4ATyO6ipriChug4FaMCs+jnwgbS6X0JAFjqPEcR/ZwPgQfTHuzIhZA2pY5iKBjCDDrBKfhBMoQpfBL5HIYSCmrPgQDDINQ0aBIaGMx/qWEWBB7TqgARJYG3/CAAAAvBwhUhMYosqpzelHQSHa5OhQGiINCBMcH06FB6rSOgBVgFxIEKESwsWAAMQmHBQSkyjGr1jtsE50SDIoZ4Uf4AGCb7wXAiogR5rMIECbCqL2WMVEQHAKuI5aVAAGAAMaECAU+1njZCMZG7a2ESUrU8hdnyipxBgAB3ssQYLmIEBECAnQA6EVS0AAAUW0EVBoVAgbmPODFoJAkUSSpK4zGVlKHm2Nw6peZh0UAOaMEwNGFMDAUhmAHKEv1+OBgE6mECdCrADUqaLIWEsowkHQEhXKiSWMODmZGiwAEfWRpfoTCddeHk2S1IvmORRZjKHMARjXoCYzHTnaAqw/wBrKmyOYBSUB8iIGlZ685AqIgADJ1NLQalGnRCNaFME5zmFcGyTOzCARg3Qx8MlJFjIDJYv6SSnGuxAbAAVSBhT0M1wguCgCCndfhh5HXK28jrYk6hOd7oT9OmtcHXipAEUgICiTsAAonRaQrDFppDeaqQEqdMN/Ni0lP4gjAvwIXMWsFAFWu86idwPCFoqM56a9aw58WkDjvkDZQ5hBnDVQI6ASqQC3EABmyqANOUEOHaSpwEzEClde4CABUSRIfKpTQeMWJsBvNRhCCkgagjgg5nOcj85RatmN1sStRrzD0HQQGCDJb2+1ckAJ21aX28FWMGCbjQ1MIDhEHedhv/WZpVdPWf7FAvX3vp2BmSFS1U4S9zijsSnORrtrWwoKTlB828J8et4WputwcZWqr+tgZxoOxkPXPY6joXsQSSrgBTQ4Ly59W5uHWfc9ro3I1QcTyJWECzm7kpOBtCu2FZrKereyro6QJcet9u2/aTAACBIsAJ+e0bdfvA6D5iBOWsDgMeG6L0YzrBE4iueADSgvuoj0gz8mTLAIZc8RpgBo/6bkN09cwZU9ZRJCfzN/SygA+jNLU1xqpDrsJRV6q3NFzVM5CL/gMMc8DCIA/iZEcupAEWNMol7AMgTk2cGH2Yxk3twg716SgGyJdLoEmKF63RAAawyI48Tcp2stqr/wkI2spznjGQl3+pr+ZOTk4kkVI2GspQJsfJ4sBwshcxuAoYtFif56rvrKMCWgtrxZDL7g9rQILjQStKcN51hKQTLzuS6IpGiiccZABohghYPoW+FhhATCbWeomZqOfVVGDzgBhOubYNhQGntcfrXGC40HPhwq2YShIIZLXWMqZwQIARr1Zay77eebIC7ymkCOpg1rXcbTkjHa7ivSdwrgU1unt4KBX+Qa7FF/cypnmvPFkoIkhNxgSVrclPYXsBGb1DNTQ3wB5Jt2ZCvKu5yG3yzIFV3qBESx1dru07wXphB6qzwRklbIFD8jJSXLScPMi5xA88mu8Z98JLrMuHB/zKCPj9j147WaQcLWPYcKW7vG2KRISFcV+JMznOJrrhRxnQtQjbFyQXgdTSIDvM1+5dJm1PPlALJOUISC7WeWz2d0hXPEZb51JUTCdG+HSWyEvKFph/n5keSW1YQKrerux2XWedAA7huMote8qO4M3ZUn86QXDds3OBs2NsHv8a4+yEIwZLAYEMHT+V53XBWFTm0AN+4PRH+8hCMe8EWr7nG6+1gQ5cjNgvOduBh/vQQTPXmXwtMvHsOqgO5KO8iT3qElNl9qM/9/FSfL0Ovb8wG0fy4YF8j0YOqcbWGGqV1z/zH8X5cvqcef93I+cMuhERt57bym8/91j0/WK3esv/mpl9J1vOOu1XXfszg0/32P87ZuLv4D8hnOPKfrQjVXxv636Z+gUMECUwgAEhgAWrgfgY4LUiWL/LHQaEDOMCCO9HXejWWOJanRXIzcAYhAA6wgRwoACUQAVPwBgc4goWSgOMifxnXNB53PuATgedXYLj3cRcIEUzAgTZogxsgABEABW5Agj7YIiZYc6LBd6jWgq7GO/8WcBDTayD3EG9wg1AYhQLQBiD4g1boHUF4K1Z0R0TIOUYofvXXaDF4EL7mEFMQhWiIhgKggyF4hW6IG3WUdwnRcLxTZeCDguuThKajFrXHEBaQhoCYhgEYAQT4hoZoGWZHUs0DSPUWf+z/hoRiKDdVcxCSVxtLIASYKAQZsImFEAFruIZIkBAREIikGIgeaAGLcIiqSBeJuHfNM3N3+IgNuBBhIHUE4QZTMAWGoImbuIlJ8Iu/KIhqmBAaWIrGGIgb8IE8uIrMuBXgA3oHsT6w6IhcuIg4tyyXmIm96Itl8InH+I1QuAEJsQHgWI6CKICF2IzqeBTgQ3w/IHsVJG/gEzsHQYe0YxC4mItTEAHbCIzBaI4ACY6iuIYBWZA36IEgKILruJA3IXxCZ1qvKI9yiDDoEgl2cJF2UAcaqZGfSJAG+ZEgyYEMsQa8mAQhWZA5uIM9yJAs6RIO2XXmF0Oedzbiowb6uI8R/7CRHVkGx2gCJ/mTH8kQv+MDmJgBSVCDQFmO6DgFLdmUI/GSdReTned6OaIEJWCVJdCRArABXLkBSGmMPpmUYjmWIgmDtVFZk6GJ/0iWpbiGCemUcJkRUNko+HeEoWOT+hgBehkBSNCVXsmWgBmYP1mACkF1KoKWROmLXymYUTiIUECYcRmZDvGAFWWXeICRGbmRh9CR5MiYnvmZbMmU79MwPoCWMFCUJdCZoHmQJYCKkvmaXqg3WJmLe8mXnNmTDhCWq7mbvAmOOfiJkCmDLYOW7vIDi2ABWdmbHJiMILiSsBmXt2OVWKmVfrmYynmd2BmQvwmKtXmTwVkYjbN2Bv+hBhagBAJgnasZgAP4nc/5hmpwm9kZn/J5jNspgN2pj+wZEktiQAmxBTEQAy/QB48gBx6pnBuABG/ZnlZ4hvPZoAbakQi6l97ZE9hnegjhn//JA/8ZAzzQB3QgB+aJnSm5jApqgGrgoCj6kfUZoXo5oV9RicuyOAaRBRtaozYKoIzQCASqmr25lCXKfSkapA6woveZi/m5F41DAQpBBTfapBwKoBzaBzqamtiJkG34o5cnpIKplbUJgvgJILXYhwbxAk5apjXKAxrKBVNgAUhwntfpmEeKpeWmpeDIpUU6Bc6JKLc3gwgBBmb6pzW6BQXhBlAQAVR6nfYpmnI6pyn/aqcSqo95ajGBFy/sZxAYCqh/CgZTQQFqaZLXyZx4uqibxqNk6agtCqncA6Ot8lAEQaOYaqYQ0GNwUZqlWZLoCZqDmI6iimHF+I2m6qW5GKlK5HeClxBY8Kpm6gT9R6twcYlGqZu9eaAJuquc1aaf2KU3Kaw7BUKJU5wHwaTI6qRZkBAy1SqlCQM+wKmbyJOfWgJtQKLUGq+JooSzCgASxiqadhDhWqZckBAVGi+mKQSO4Imkups+Kq8IqyWT6lgE0AJe1J/76qRBoHNygwgD8Qb7mJyI+oFXmrAe6x+GORkPQAAeAAApwCqZxQUR26SymjgyWhCPgAIEKqI6+Jgf/3uz2gE/+6EADntmrFKBA3GsK1ujVJAQcTM1SpoQ4IqjjWCeBbuaiYqzUrsZg/JjMOBdfpe0CLG0QxsDWEBmZYgQZJqhNiqlcqCxBsqx2jq1bBsWSkhOp9KwMKWvXbuh/Qoow5MQftqkGrqhaPoCjBAH5nmrn5mrcdq2iMsU5XpbC+Cwk5ECJ6siQxYETjoCLEACmJsABwABZSqo4ZY4lVoQl2qmGtq3HMoDObqjVYqgHZu4rosU/woXABBcLaAAplkb4GYQKnujCTADOJAAIRC8LGADIeCkfJg4rDoQrrqvpauhsfoD+9gGvRqt7gqvr3u9OZFAA9BICjQDDpUQy/+7ob2rAjc6AjmQADdatA+GfAnhBHX7n+pbEGpQqG6qnOppAYqKvfoLE/vxAAZARAPQAjelAOsFFwrhvjUaAjYwAmVKAuhbo18bWY3jrQbBue87rgqxBWaLtj3KsQq5vyA8EkcLF+VFAyxFADOwACCQAo+2H+Nmwf9ZATZAvmUKAQxcoxh8EIsLNflqEO/7n3cLvlDKoVRABzI7vbw5oocbwkwsEXsKFyxsmpVFAx0AAApgYZPRwwSxtxt6ADgQsZ57ECELMUM2ul07sUtqpoDbtFu5ulXYxHAsEc9CTlp1lpXlXfsxiaJrow4csZqKEDqrIjRArHCRWeHbtQwBw3z/67cxIKVxwMHpGceS/BCwsUodcLv7oVBrdhCHTALFG64v0LKC0gElhMnXAbQCIbR1G799iqyme7oeGgdtSrhjKQCTfMsL4UimfB0+EFYOdhCq/J8k8AH7ysoFMcLX4QEEMAAFcERK+8MRDLF1qwjxi4ttcKhkGYq4vM0Fwa0NE16TobXfyscHsK85bBD76WgCTFBz68M/HMQIccgrq6wIsY8FepIRwM36TEAt4wHeJp50W6MJ8MDICs8FEXjiBAMEUMf7UcY/HANhjBAIXLfnbBDwVwRKgARZScvHmL/7fMuTyi4ObaMj8MXhGtEIFGkKcCUAcMmCkrsFsbvvyxBc/zu0KF0QFKUjc5CaSGyMa/vRTUwEjQPTBCHTAl3OyHq8CrTQk8HMg5K8qfzDxhzQdfvHCOGQEjCdxgjU3BzIMfOyreqkOYDUNgoBFWCjUz0Q3gxW3ua/aPTM5UsCvWUDJLC5TkrP0ly3oTyT+cIoGs2VUsjV29w4K7K1TgoBOcACZ/2fH8ACM8ACNhrNBhFwHYDFcOFmLqwQY1ujKjADORACHxDaBzC8ZI3DCyHPEZvWA+FpuIMCgJCxxVgCgn3L9Bov47bZTerFvfXZivyfFU0QbqPME+bLSJIQlGujBzADn2yjKmADpf2fN10QwTy0v00Qjfh64/nTs62/Oxwzhv90EFxct9EtEEJ9lgs2A2OFY3ABzh2SEEYdAxUwA89dox8wA4u9oVZt2O9r0LbzjNv90WPcMKFLEGY8tKPZWCf7AC3gWKFEAAumIoZsoywA2bBqo3utEA893mUDPnj237isqigrxO/7vMK5SCu9Hx5AA9tbwKj8A1wLATNAw8iq2gNR4Cu7EEykN3zj4bhM2Af8w3g92bfF1FXrbaihEIpc3xFb3UUt1QpRdl/I47eMzC1DwQVR0yvL5D8AIj7QAUa+Hy1g2QBdEOEdAwdgAxHL3wWB2maOuZgbAjJ+o5I9ceCjeFKOy+ncMmNeEA+t5gIRu62Cx3F2oTYaAiQAxgv/geUQYAPnG7whkAA4gANxvqFa/gPfdysudOeTHNLQMtLvi8aU2DKaPBlErbzIPQMRyxC4Dd/E26QhIN83quE/QJmDs4WaLskgLi8I8d4re+EHQciC8gA3pTjtS9L2Ha40LhDHXaNjXab1PekLwVT/c+uTDOzQAtZB6+QIEaY7B9fMPt9mOue6W+gU7uyKTOIIAT4cUFrUzsTcjrRp/L7iPhBPDDXj1qQlfcOYWuk/cMiSvq9BTucOogFAQF8Z0+5xXNsjh+HvXHpQ892W6qRnTswkPd+y/gMTHQNKbs4KAX/jsQLI9FYBEAQXQOs5onII38ScviyTm+EJUd6SKOK5/20DCRDaH3AACUDX+v6f+X0QSY7q++rnApHTOgJY9DQDQ/AD1z0eepfy1wvzUzPgA8HrNz4Ve4gQ022jFWDomWvXZb0QZf4BORCxoH4QcQdYK9YAcJBl5EGPTr+/ficDXv298aztJZ5++l23AR/x9A30yOrrBxEsFzAE4xJ+b7+/UAJuaYABIjD3BuztXTvv/NytDH/Bp13Wxz7jCsHaluJUloIChw/CkkUEqDz3Vk4QvZ3l5BqeeV23Qh/VEk7QmCr5ArH0bBIAFZc0ob+/i9scRjthWjwQZW7T/mqLMf3QZT/OWo8DO/+nr696ieDxjQKNu++68kH6DNHdnl7VFP9rocD80AzhpCqAA/ddo80P0QoRd0UwAwZvKR1e/Yj7Fr7fEKES4SMuylOD7QKB5akNED8EDiT4Y0sMhAkTHrBxAALCCgxJjFAYo+BFFBw0buTYIBFHkBulXCRZ0uRJlClVrmTZ0uVLmDFlzqRZ0+ZNnDl17uTZ0+dPoEFTwiCypmUYCjCUwjBaEktFKlQqTp1KxeSVpVm1bt1K4eQLqmHFYkGZRWyMEQlmrLWR4EPVk19CgoQTYC5IoXn17uXb1+9fwIEFDyZc2PDAMFZgWlnq1aRUhWAEcjlbMYtJxlw1az5hMkhl0Ai5oHwa+ixZk2fuauQTRMNqjRIOz6Zd2/b/bdy5de/mjZuI0s4mK74YaFYhlSxOICscXbLLZuhatZikbPrsFpTLrU+9bDIKbA4BgIB/0tv8efTp1a9n3979yTVJu5g8eHygk4rYf4AZrp/kiegChKEKk4zbjqqUDgzLP5KMAG8GB2ED4j0KK7TwQgwz1JBCxhQ7aQsuskBuIO1iCEKg+hQ6KSkBobvCJPwUhAqlFGVMSDKTJIBthRnA4+CMDYMUckgiizTySJS0ePGlqYqbsaQ1WozupIdsTMgJlKqzMgbiTgKvAbvA+wJJMss080w00/SrKZdqjMEqgUpLCDWS0pByMxlM4m9LhLorkM83T1INtgvgAK8INRNV/3RRRht1lCUtEaKTCyyoACuG5kjCQDMRujiBRehEoA/QGBgkqUQZ/SRpPB/BM+JRWGOVdVZaKzRQNJLA2AJHkkToKg2C1kijCxk0m6+kW63ktaRLt8yUpCZaBS+KWqu19lpss9ULiyoRMnWlYrMSgc2CsOIKWKcA7dIzdb8liAFpCdV2XnrrtffegoKglIplWcqKAg9N2nQrcgtCVUE4RwUUpXhhQwNfiCOWeOJ6zSWq4JIA/PckUlUlKVkZEyZJiobvQoFilFNWeWU0q4CBAgJXQiqr4Ehy08ZnSYpxSzpJuqDkuRhgeWiiizZ6PU/DcMnlpY79uCIIsqi02cpecP+XoG6t9Lig74AGqYmjwxZ7bLL/Qvel35QK+CI5+xwo68pQ2pPPqwWC12uOjih7b7779nuv+JRa8tSKMu0vxBJFtplUlDLCW6S/I5d8cspbyuwkKrLWz82Ed5a0LEAhiOtxjio3/XTUJReh5g9DHCjSGOikOoatC2rbRixTIz221Hv3/feh13C6pdub+yy/7ACtfaCuSS8PeOijl/7oEvWD3SKUSK37hwhJn3B68MMX/97ZBwpiC6ktFf3Dw0W07sQcd/9xfPrrtx/WuRFaHybYOzdt3ZLIjwNjul8BDXhAIwXBfQhRHPEqQie4nWgLt2sgQQZFOkQhUIMb5KCFFLjYvSxNDVf7aZJAPBe7k7CKdK/qYAtd+MIj6QpH/Xtb4U4Srd1RC4Y75GEPL5QsOk1le0+Q3wV8eEQkJpE3JerOzVDyBcc97mFKpGIVrQiY2TFIX8npWUku6LWTXVGMYySjTo4XmZng0GtCK2Mb3fhGlegqOWABIEy+UAS8gQ2Oe+RjHwVyvpqQDGhNIKAfDXlIRKakea0qApAS+UhIRlJHrTJCISN5SUzuUZCwQYERM/lJULZRhXOpZChNeUor3g0kKPgeKl35yh5+4QxReIKOGDBFWObylAEBACH5BAUGAHgALJ0AoABtA6sAAAj/AH8IHEiwoMGDCBMqXMiwocOHECNKnEixosWLGDNq3Mixo8ePIEOKHEmypMmTKFMWrKKypcuXMGPKnEmzps2bOHPq3MlT4BWLGE70HEq0qNGjSJMqXcq0adI1VhRSiDqxCgwZTrNq3cq1q9evYMMW/VmRSBeFMGCwjGglLQyxcOPKnUu3rt27FMWM2Wuwh18xEqdSFAFDi8ITac8+vELBLd7HkCNLnky5ckIpZ85IwTjGb4++fyWmXQtRS1qhCRGnFeGQsdu3lmPLnk27tu2XRzjo3s3hyMXOfkH3GCNRRmKIVk8ffi1izcI1xl/fnk69uvXrYcnsJW5RCu/vTyyK//EsnDtE1TBYN0yuPPXrq84RQn8PG7v9+/jz6w/p2bxAL+RVJAUK34FX0Xh+sVGQC3654MWDD5LBEHrpxZeQa26hhhCFackQxob0wfDhfiSWaOKJdH1hBAMstujbRf0VBGBwFKFBYIEGNiQGhBB6BhhBM3oW40IcymChQRi6hVVCXYQ4VRpQRklYiGmgaOWVWGZZFAM4chAFjH759wNwn030hQRdFijBFwwhKKSPMr455HLveXjQGo3Rp1CTIfbZZ5VaBirooISO9ESaHIRX0ZwCkSnGo5AquNCZiKrJpkJuyvnjQEG+6QVDU773ZJRQRqcnk36m+h6ghbbq6quwIv90aKWKNqTddmR+ShCZmjI0a6XfrbmQnHACSWwPuu6p6rL1HcQns36yGuu01FaLYm7AcmDEpQt1KmSyjR7bw6ayZosjCpslJO66njL0LLQhKgtvn1RZa++9+E6HrbnCdnssuD9k+qaECUVhbpcoKMTuwsi6O2+fRxaUxsMhKpbvxRhnfJd3B+vWb0K8fluQwEKKSdAFHXepMMPrAuwsxfRJKzHM71ms8c045+zUgCl7nC5CIX/Lo7clF9xzgQoxyLK4DtPslswETez0cTpXbfXVOtl4tG7ogry0uCYPZPDWu52RENFf06hQW1PDAPVAUk9tM9Z01203SZSS7aXXacv/GbZAKOvNgdkIoZ02Q3E7/bZAidM8992QRy75RGcIvjdCZPQtp8sDVS444QcZ/jXibcNQ70Glqzf56qy3bpDnetdqEMl9cy4Q7GSDbpDoS5Pe9uMEla6h68QXfzcaljOQEO1p2/4D7lvrXlDQfZN7UOMwAz+Q8MZ37/3VyS+vebsIQX/0l0CPL6T1BoVRuvYCcf/9/PRfHD5CzH/t/BeWo38Q9Wljn0HehxZV0UBVw6ufAhfoqvsdhA3qE5JC+se3CAqwIKUzjHv8RIMZdCBVS2KgCEeoJcsVYWURLBNCKIi5FI6LIaqiwAFTlcCCcOg9AAAAAVRFwh760EQ30hsK/yM4QcH5b3Yu/FvwUjUAD9KQTk5aAAxA8EE//fCKWMQOlwQ3RPUVUW9GEN+xCjABA5jRADtQALGUuL1UEUCHT9xgiAaQAhjQYIdWzKIe9zibLQpRXS5USBEEpzz8HWsCN0gjAha5Ax0sAAFvYqNATEWfFgCAAguoYohqSJAbuoUAHkgLFfPIx1Ka8jF+JJtCeMcySR0klRzQgCw1EIBaBmAGuJxBgQp5ENop4AaQlNMiIzkhP1HRBwPAY4hC+LIQtQAEbqHBAvJ0qlNa85pwgeXRuLW7dRVgkcM81gV/AMsmNMCcDfhBACrFS4NA8E0FAObSJPkDT8LAA1KEASY1Wf/NZr7HBwBowWtAMIA+jQibCE1oVoxgOekZi1gIMMACzqiDRAZzfQnRJm9oyc4u9mAHNdBfMUOUAgC4JZmk9OdrPEAAH7xGmtR8zeIUStOa7mRsu1nBOXd6gVnKsgEFciiniLWDR74JAUXtFUI0upsLDKFSJwSkZwowgwKIlEh9WsAD3LLPPsnrPQMo6HsISiWbmvWsOsGpbi5gy1rOwKcaAOp3hPofOU1AB+Ky6pvGydA0NUCXleqiAgzQPFCFqAPKTAtK44Uq+oCSPjCNGVonS9mYqBVHgEUUXccET3kujWAHuex3/gqsLtaAsEcF5yL16hfnDeRdbiHra7raT4P/sO01LVgACHYLglzi0qSrqqxwh2sS0X4ns2nabMjKmDYlGnc3pA3s2YR0Wjmd0Yw6CKlnXCsQ2N5zBqEEa2KflhDsgSAFNEivetPbAfC+53TEja98M/Lc3QRArmk64vTeZAA1fs25iIouolYppLuyqwbaDdBX3ZICA/BWAb51YnAR0jgPzCCmYwWuW+A33w57eCHm+859K6XfXb1pBhdlGYDTVIQZrKBSaJiuZxBQ1XXVYAdvatprMrnel47XbeV9T0lT9QD3bvjDSE4yiCs1YkSVeCCZExKKj3pdMxITIUCo1Azw26XNeiu764pojhcC2w4oIFWjlGmQdyzQVOXw/zUcVrKc5xti3jQ5v2L0zAz8O1XVTmAGVz5InXez5Up5+U2/ZK0wUavghNw2LQoQa5/uOOE7vRQALp1XnOfMaeEOWjcByLKT8+wXNIYZ0CIrn5a5jCPlyqmoKZ6xlSW4kMQ94AYYpk+aqYaQ12T6YZvutLDP+ulYaqCjhizwArw55e0mpNiF1mwFqZtI1pLxBgku1poVK2l4cTh1ww53fPmHKFkiu5edjfWJU+y8Yg8BDpW6wLSFhNQb+HYH6n6hQrBHsW+3jZPiDrhNK2VuRLVTOJ65q6KFRFV2P5vJxx51+lI4TsYRMCHyE7jGzUrwiKfp4AUhqg4mIKdfkjzVK/9E1AVYXaAnCyTKFlyI+36nEErCDOAbz/kpKwWHIPDB4B71yy8XgGAE68AA+f4i2VweMBdWPH7/hiLNcK7zquuxUg1YJ6ISJlViTaDoNci32g7CQnSnELQYj7ocacZMq7t9j2jyq9YH3HUvJsRyTSD1+OiZ8YPYc15vD/wemdoxAqdQ6VsD+UDyN08Yqh1EbRO85K9I+IMZPoKuNEjls6V4gbwzgnx//EFME/nJm36Em8/W5dU3ztSf+yBJZIjNYbZgmp3+9gt0faV+1k2KZ5SQQU+bGUY6tdrTHvfI/96vcpcQMzj993rrvEBcyN16ls74FDto8rffuvoezNW+X6r/5YJ/VanbvrFTmyn3108375sL/DFHSBPGL2P1Vf/v8Fpb6dTP/v7rzP3ZAn/qs2J/VDgpVH2hojjbpoD+14DtZzkv8j+xhxAAWFr1Nz7V510UM1P89jD854AgiC+ipjdMx3gqZjRcdIHjo2MMeD2lA18hGIMXU2zZUoITGFqWw3sF4XyHR2b7t4COI4NCiDE0CCw2mEJKtC/MN3FE5INtM1NrcHFDOIXWUoQkpnea024NNW+aw4JBmHYPQwEyIARk6AhQEAFoGAEWQIVs2CpWiCh5l2wRpIWfw4V9k3kH8WhfiBBk2IcZ8Id/mASCKIgb4ACGeIiIiIgC0IaMKCgc/xN95Lc0dKg3Ajg+T9eB9LEEfUiGgJgBhSAAoAiKiTiKh8gEpHiKibiIjbiKWOJAsHeADyc4QICF1WMQajAFuDgFddCJgziIqPiLwBiMwugArFiMKOKKCIeBCYE8RkSLQmIH0AiNdTCN03gHoSgApjiM2riN3CiMxviNJIKMIRdId2dEbpCLU2ABaRgBh3CNZdCN8BiP8giP4FiP+GE5EpA05Jhyu1EC/qgE/niNArABBDmQ3GgC85iQCrmQiWiPDnkdlsMBq8cygxCNdkAI6xgBAsmQHNmRHtmRboAQ6jgFb/CQJhkZukd3B6EGFikI1FgH1hiKhfiRNFmTNkmTU/+AENnoAEwgAEgQAVMACCc5lHHhev8YkNe4Ade4k8KIkAh5k1AZlVK5jTlpEG/wiz3ZBkBZkkTZlUhxjrmojiUgkwS5AUw5lWiZlmq5jT15jRmJjiTJEFPAlgKghlXplXiZExGwlnzZl32plKFYAm+Zi2oQEnspj0ppl3m5mDFxmH75mJApjAL5k2kIBejIlTXhmAuZmBZwl4z5mSIBBZE5mlDZlqBYAlqZhnC5FQJwk5zpmaAZmxcxl6RZm784mevYmbkYkpExk1P5mrIZnBFBm7YplaYJioOZi/kBmcApnM5pEMRZnNoImKeZm+hYmK0SnaO5AagJBdj5nLKpnY//KZAZaZm5iJk6owZQcAhJ0Jq2yZ0R4J3gyZgfSZ0CIJjruJr1QwRpQQFCYAiF0J7FiZzyOZ8neZvXSJloqJu4yJvWFB2/lhYe8J8BepaRCZ8FaqDGqJ8dBi/+GYgWCpkE+p0aWqI/dAUP82sf+om+SZoYSqImGqPzo4cwo0E/kI4a2aKjeZ9A6aAy+qOso4HAlhBTEAdyYJC2yaNT4KNA2qRXw59PmBBbEAMvwAMx0Ad0EAdKgKS1qaRM6qRgmi+zRzERQxBcEANomqZoaqVU0Ahaio0DKphLGqZ0Wi2l0ywGkQVquqd8+gJ90AgccKQhOp5y+qV1eqhWgqKiZxBU/8CnjtqnVNoHj4ACSACnSVqoiJqpJUKjFGOjBwEBjxqqjgoGA/EGUxABbWCppNmTPxmUmvqq1iGkmqYQolqrafoCCiECQuCJZTCofZmVWwmrwhobUJp+UmqrtkoFaOEDvyYDhsCrvsqXrAqUQjms1moXY/owZToQZ4qsoooFCTFz9OFSzGoIAPqJxQmscXmt7PoVd6oQWOCtosoFjvYwznqu7lmb0+qq7dqvSqGoU0N1jSqvj7oF6Dd1GHCqY5muAqCVsOmvEIsTnPoaAwACufYanmoQL0Cwj0qqCJGANIMIBXGOEbCw71mXnRmxKjsTsgoDD0AABtBmfQI/YMCxjv+KqwmRrfOifQWBBTzACI0gByZbm825skZbEsVKHxSgADQAAHUULcdqs3uqrGBYfAnRqDxgpVkbA0ArtPnqoij7sEc7thehsylQRwNwZn6yrQKhp1KrpuCKEOLqNFTnqFa6pjEAAYzwCEf6tdsZtmQbuBPBQQTQGEV2sWkBr2+rpvSKEBM7L6pjEEHgrVsbAzzQB4ygpSWgoxcKuIL7uQcBsKJCADMEAwsgs+8hsIubpgaLEC0LLfAzpTZ7t2n6A+qpkX7buWoIo6B7tBN7tq/htH2SsQWxsXz6ASxgA7lkAyEAqqOaECALMzPltqtLtQVxu5s7oHWZob0LsRrYAoX/+xpmNrMJUbN7CgEsQAIHUAFpOgIJYAMq0Kc1Vzo8SxDxuroxELdSSgWPAKii+J6Cyb3dK6xJ258LULoSemFlhRCyq6YskAPOu6cfYAMHMLUFVHoIMbCrmwULQb1pirmNsKW5K6J1aagDHKY2B1AggMBpQQD85BZs+wMeHAMHYAMRzKcqQAJ7qr/t03cGgb9o2roJcb+iirlvyrl9acIn7KSVpFsEMAO6lQIDQAMgoGHSMcRqCgEUzLGNm4fgxsBAHAMee7UcywNUkKVbisRSucSZKrr6ZACSRgMdULFP/GOqm6YqMAM3jKxCbBCvSwPh5SexG8YMgb9WugU4yqU3/6mKbFyneljFqbIAgZwWxEsQexoCOsyxY2wQ0YtbM4BpqTK9QGy9CDG5q2ulB5HIapyQJdDIh/ouAzBNfgJQLww/ppymIcACHIuzCKGz+5RPflK/A+EEQMzDB9GtqwsBCgEJDPAEcxABlbrK2xgBrlynSdsBLEwfA2DFQAbGahoCCcCxpDxAfgIA0KQAW5VSjArEHKwQMyy1TqAQ5tPMzxzN8AgF1UynphKhhPseMTzDmMyxxkwQc/seudUYUuwndQvEfXwQRLy47YxlwMIARjAHSDCW0XqIvJvPMgozFnvFCPHQMTDBXFyvUdRmz+QnkVsQDby6m3wQGry4XXwQ8/+XMhIgARaN0aTI0WDqxjenEDGNpjhQwfLa0AQhpJDcnwpcMVH7qB/w1B+wx3tayAytECmZJlIACKdaqT3J0076uPBSyQPhqCpgA+zrrS9NEJ3cAgYQUyCAumqGEO9MwzkwAzlAAnhtAyRw1hasELe8ugsRRKrk1Yj6uswyyI56ADgwAnx6ALqsprx8ELOHSXBNRwaVEMR8yTNwAHtcw0QNtwuBzIurzAlBbnoTVYRtzT/ozYltAwkA1QdQ1wlww+OMQfRhzpD1Y4mbEHtc1h/wqBXg2nsa0XINxPEci2CU2oeqs/Dyz6IKAQeQAHhNAgnA12k60ANR0DDQAnsGAAP/gM1uYWSvsdBpqsW/HaojYN0xYNQ9y84KMYJLp9x1+q6YDcQzXRB6uE80sM29BcUgkEn0sdIE0dI0/NgEm9YFEdRSe98FUdN6E4Hy3aQ+TTF3vLrs3V2+Jrzv4QH7ndRwlhCiHQMs8NnyStX4e+ECcdVdooMRLqNgDS1iLRBhjOACkYAtMAH8/FLATF7FraY5cN7yWtsF8ddZ7NjTnQDx+6iBTX8t3qSGvSyIvbqRbRCmgknp7CczcOVpIcwCEdR6LNCh7agh4NoHANs4sNd8StoIYdpkg9pN/qMFLL0gPsoXDC/e/R4KscczwNgES9wH8c4JgAPqnbfvy+dpetyq/yY4YfTmQMrc0OLc+IvdAqHdy1Kx402re0oCSV7UCyHSsS3VaRrow/3eZcfoMUrfGWzfJj0vMsQcTZ2m0a3JCxHU8Fure8zgBOHgZAPhpq6hE/4wVAfqHIviT64q8PPOELDYBGviaFrWNovi5PQdGjAEtaQBKzdIiMLivQ6eL84sMf4DMw69q+3QjjoCyo6sQk4QRJ7LNrvkONIA8pZLAfADf6BN2x6jxZ4qUb64U14Qjs4sXP4DCt7sQ72nsW3gaCrp3LqnI86xan4QbI4jf/ADHMAADQAHHrcbbn7v8xnnGzjn+JvuUIfBB2G8jloBLHDmeI0D1c2nfp6nmb7p3v+K6IJWKUHwB4JdIIvO8Qb678sC6aur8JQO7OVrqxUA1cIO7T8g0iwQAhz78gQB3zhyZ13CdDwfm6gO06ruuF98EAT+tjQ+EEHt2CWdELqOI4nwYojC61cfnL8+L8Fe1a4rhTAPxMyOplo86KIK7ZW3AokALNre9qA5sV2QBlXQBUSAfzFuvvgb9p3sgVgc8gtB5M0OwSWuEDk/WnOXJoIPnt4lA2QxM0zN2vw+v20T8AMP5goR4qGeA4P+ASSetwoR8QWiAUEAVZ3/nAX87aRXaXVfvXXuNJiOv1BPEHONpmMeArBNAjjAAjdM868TWHDwc2my87kvm1X+gbMXwyL/LbVC78PqHsZK3/1q6r5HHvtoWvwCIfXfgQJUjyNWf/1e6RZaEMME4dNAvfVe3DYCDhA/BG6JUdDgQYQJD4IR2NChQCoKJU7k8vBhEw4ZNW7kMKMIR5BHLI4kWdLkSZQpVa5k2dLlS5gxZc6kWdPmTZw5de7k2dPnT6Awr8CgYIVlFxhJYZww+QJhFidOJybcUhKpUqxZtWbtUjLLVLAHUYYlW7UkA5Ab/QxJy1FKULhx5c6lW9fuXbx59e7l2/ekFSJrXMpQqqUkGIRUGmIhW5AhSRFbJU9OU5Jx44mKTQbBPPUkirYZgQQIrdHvadSpVa9m3dr1a9h3Bb8MQyFp/1eSBA9iaRjxYJYtWS4bfGGS8GTkWMOU9N05IW+TXJwrhGDyS2kOGjRgLxLb+3fw4cWPJ1/e/EsMSSuT/Pq7oVSDDdsb1Ewy+f2kJqcrzHJy/v6CnDDpDOwCOAI7I85TcEEGG3TwQQgjFOgEGGYraQsusKDCLMQOKk6g4QqCbqQw8EuOKZI4A/Agsyxb0aD+SgICOxo5iEJCHHPUcUcee/TxpDUoeEk3+npDqCKSrDAROREufNGgx5h7MgYkScKoxtJE+nFLLrv08ksw7VrOpf9iGBG+glq06CqtZKAQP9xGKhPAsaZU0yK0sAztrTD79PNPQAMVdKUQY4hRoCCC0/8wSosiy4qCKhpaI40qurBtq/VGcmLK+lKcMobP9AxtUFJLNfVUVB1sLs2XjlNKhjEtqkKyWC1aFcARSZLuyepKuk7UtLpLdVhiizX22LmogIDFl7IyzCQittJvykPZm1LAkggEFqQEkfX2W3DDFTc3LqpdqcSkikIpkEuVQnEkIl+806JC9zP3oRm35ejGcfv191+AxVVyKQtPSiOrJnP7lNGRbt2vypGu1FcjLQO2+GKMM/4SqThVYhOGjh8qc8Nyl22szifndSjPiTPiU2OYY5Z5ZvK6uKJVpTK1aFP3BEIzBiocBvokFZ8MteWMaFZ6aaabHq+2pGp96FYkOyz/UqAycx1p1xd7JelXpIV1emyyyza7rllhMEm45syKNwZsf7j1XpGvHRDpjLo9e2+++/b7JSLeJbrFMg/9WWWH6p2O7obyRZrfvyOXfPK+1whZpUKrTIhhW6eE2CKJW66YctJLN13yW4MYiAo0UTYIwyyElghxgVhu+eXTc9d9d6UTsgiM4D63qOiC6uOZvp/jMwk0vHl3/nno/yV+aJi4FtHIg1QPokyvRwK7ZbGjF3988ksFnm0zY+Ji1UN9xxqhuEfSFmm9y7f/fvzFDaJc1X94u75CMU4gjmsZ5PJ3QAQmcFjWgxv2DCI8h6CBeaJTYAUteME+Fa43JmOVSS6AkDfcYVCEIyShqo5kEdil5AlIK2ELXfjC8HCwgzD5wkf0FT4Y5lCHO8wL7JQVA861RAr6QsEFeHhEJCYRPFEAlhG+oEQoRlGKfrFdaVAwuilmUYtb9IkEacQANHBRjGMkI00+GBoUAKGMa2RjG0+ywrRIIIRupGMdx/iFKDzBdga0Yx/9KMYvnCGMfyRkIVkSEAAh+QQFBgCFACyXAJoAcwO1AAAI/wB/CBxIsKDBgwgTKlzIsKHDhxAjSpxIsaLFixgzatzIsaPHjyBDihxJsqTJkyhTMlyjsqXLlzBjypxJs6bNmzhz6tzJEyHLileI9BxKtKjRo0iTKl3KtKlTgVcUEok6MRCFE0+zat3KtavXr2DD8vxJsUsXhSdgVJG4RgYMCmLjyp1Lt67du3gjshnD12CPv2MkyghDsQqMswm1wFALse1iGHkjS55MubLlywTPaN4sBaOYvz38Apb4lipEwzCEJuzyeK1DIo8hY55Nu7bt27hdPuHAuzeHIxc//2VT0MtfMxIpvE0D8YpyGFhXxxbRUERs2bmza9/OvTtTvmPEFP8k46X8xSO+0z+xKLyHeILGe3iRmHaxa4bOH0dHyHr6QuvXeSfggAQWaKBBX2z2BUagBUbQGKBZhF566lXU3nsDxecCeOU5iFZs9yVkVWz7HdSffwhhcN1iB7bo4osw3vWFBBRKsKBFDRYE4XAUnUHhj+s5VN6Q8blXHGhIysdQfY9Rl5BjJCp0YmwykDUQaisyF+OWXHbpZVE0/ohCZxXFN9+DoGEIkRQo/PijjQ0liaSaPxSZ5JkfXufkQW5dB1dCaay42FUnMCnoYlp+qeiijDY60m5ucjBmmX/hKRAZoJkBHl/ELYRGm5HWeKNCcuaIZqmhLQTbilUaBOCKCgX/euisWTpq66245roQpKFO2tAYRBZp6Q/tyUkngmGGKupCdiLpoUA7lsrQlLTSGmu12MKQqK7cduvtlk0o6xtwDDUL2rDFJnksQTOK66avCJmL6rypSplttdfeO+u23/br77+5Tegub+QqJO9fBaWLJBkKGTHwuwbTK3GEC1Grb2z5XrwiBgB37PHHkgn88G8LRStnwvM+WxAQI7sZ8cQST6uxoAqtMfOKiIGs8848a3VBy74FiZDJMJeqMkFRAE3hy0Wj2ql0N8dm2kFRx5Zzz1hnrbVObCrdGxAJEd20swkl7XVvZB4k9th/rUsQllXzW1DVj1299d14530SqGdH/xE220Yn9PPZvJ3xN+DqLiQr3XITRPdidust+eSUW0Q4b34jhCniZCPk4+WGD835nIo/rq1Cpkde+eqst17Q5RwYkZDCgA+bGeyhqz16mqU/3vhAppfo+vDET56s1wzMvnulCX1OeO4Grc222wMtXnWIBhl6s/DFd+99zwxcnjxCtLNt+0DOnw09ysszrNAVqedZNfff12+/v+ETPv5B5Y99vkDp81rm+Le8HhzNIPFLiPZmRr/7OfCBtsrf2fZ3kAL+TyCwG6BB+te0A87tcaobyAJjQwEQeIBWDYSgCle4JQkij1TLc4FCMqi85XnQcSCUn6AGcAMA0OpPLAyiEP9f5EKvwXB5M7ycBtm3uxsCj1YemAENaBVCgShmVgToAAFOOKshevGLAzIb4Y64uyQSbokEYcO8CqCAGrixBhMoQOAWUi0AEAAEtFINf2ZFAwLAoAM+7CIYB0nI24jxbGQcnRnP1oREgmYCNzDAG2tggBksAAF3YshzBEWBBXhgAVM8VAp/YLHHAGAAi9miIAvJylZO5pBGTMjBxqYQvvEmALjM5Qx2yUsKUVA0SZqADjCZpAJMoAaZXMgIFwNIGAwAj6K0l6A++RxA+uBQrsymNusCS6UxTU7GnCQxT5aQIjahAedswA8CoKxfFgScNxjnxC4oQixOsZOhXNEoS+n/zEDCwAcEyGeAtknQgnalm0AblUHkVYAa6GAHb9zBDXSAzMQhpIjp0QA7Q+VOgsgJov5b0qH6+JhnRhNqK1LlYzoAzVoZ9KUwVQrLfHOBXOJyCLzcpQYotD74gHMBO5BjkhSwA2OVM1Q1badCXJCkGwi1aPQUyAh9AIAOPAafnMxYbFrgz8cEVFC/i6lYx1qTAK4AnWidgbh6OhAzfNQAY6MeRn3TgCEoVZZIQgBcxyZDVU1zAZt0ZksHihDrmZIG14wNS8FK1sY6liYBpJBalcVWaBVzBvKcmFxD1YTJRqoI39Qr4GS2ohR09S2gpBmgVuQBHQzgtbB97Qxa4NLH/9r2tieJbHqGMFffVPYHRKPk9BLCqx81wLORCu1ekXSDnM6gohST5nUW8IAVmRRWq73OAO4Igu7GNgV+vE5YcUve8l5Et74JQAMoezjQLGACw0UIQntzXHEpV2JuTBJpFbsA2KaguyBQgBSxW9gVpfZQILBqbDhm3gY72CLo7Y16lVWw6CUJs2y74Xx5UwTkuiwhbgVNAWaA36Iiab+PUcApYUuDFtPguhh70nW0SCuSWu3BOM6xQ9CgrAmHCo0DSReG8+pcEnfuIBvmjYd/pBCiLUAB9FLAchFWsevY+FBflRrqYpPganW5bjoOs5gN0uP1/riGoLkBfOeFACObCv/Jylry0tr7FwXogF6iJZ1C4AYDAKSAVouNzXhjQ81qPUDBkBuzosUcKj4EAQ7KArJA0mUAE6OqzU81YNniLK60WThJO7B0MXcwZSNplQIz4KI9Bb3lxXiguhqr4qJnbVtlaeAPkUbzX4QpsSGPBiGDi9QMzByp367NoVBGkjChyzutwnhWHlD16RKSQFpbm7y23umZyVdMHawZVb5WkueUNQRiu+m3m5MTAkhtgHbfYAeZbVvvGNfq+V373rfNtrJklxA5KSCeqPq3PC8Y4VuGK1S/5WDRqCcQw94MewVZpr5Gie+Kb/N4FNKAtiPV0YGU6t9BRVJDh5nMgxScAxf/WAF7ub08hv8AfjlU4OMobvGas7K3vAHCRjnuyL/oNZLtNgBFM828cV/uArrmnBMFUu2DSPxeNLe51L+Icw7sYedu6rhA6FUABHg93udKiBRoyPImMqTp2Zv51NeezaqvINhZX+ry6El2Atrw7DFHyNOzBUS2+x2MVXeXBL7JuUUKsOcZxjvdZH1Fuv398VSHHeERZ3ilSXrrd6fj4/RoItNB/vNBTPLAJj/ahNS9gnPXpNpRWjXQux6ConcX6dlWeaAJDfW7i+oP9o6tfXr+9cCvX+ztS+fCJ6QI4kN8SJW5+j0+LvjQ797wldXkAj7NIIEXl9brlHrm0833vou+//hbN/1QoaH4iNus/mbfNN3zvlp9N4jDZzbe8dsfazN9HvoBp/4Jsh+qDLEqjpdd9HZ/Bog3J+cuxlZA/fdCeIVEVfZ8BBg3B1iBWpOAa5V06XdUhIMC/1c0KBY1WhU19WeBJvgtGLhydrc71HNwY7R/tBeBA1hgj8NgJ3iDHZOCCKeBgOM+cHY51QeB0tV6MpZ3OHiEKAg7YFN2o6NhkgeDtCSDVTM1CPQ4eTAFWIiFboCEXHgrPKZECaFGmfeDLyg6y3N9B8FnNzNoMCAEbviGGRCHcZgEdFiHJuAAeJiHehgBXdiHjXJ6wNSEmwaEUNg0Ljd/grIEb+iGcpgBd/8QAQIQiZKoh5RYiZZ4iXnIh364iV4CiO80hgZRfsXGg/ElEGqQhVgYAXcgh3Voh5j4irAYi7JYApxYi1viiR4FigWhg6PIhH8xCHYQjMEoCHVQjMUoiZFYBrK4jMzYjM6YhwJgi9LoIrjocd1nckqjBCWwjUogARHwjd9YAsgoAEzgjHd4h8+Yjuq4jg4QjdP4jgQCO9s3SwBYEG+AhUZQAkowjgKwAf7oj+XIjgI5kARZkHjojvCYkNyBcUAzj6iCB8JoB4RgjMV4B+NokBiZkRq5ke2okB6pHdkXKds4B6kIjt84jhvwjOjIkSzZki65jB8Zk7ahBnOwjdvIj///6I/ruJIv2ZM++ZPOKJNCKRkRAJRGeZRIeZT8OJRMeRdFmZRQGZVSiYdMMI4lYJIRgIpToAZN2ZWV8ZRTGZZiuYz8iJUWoJVv4JVqOSBTMJZu2ZNViYxXaZJayZVreZeN0pZvuZevWJYmeZaomJZ4OZggo5d86ZNxKYlIgJV1SZiO6TqGeZhkKZdmqZWPeZle5AZimZiRuJh0iYpbiJmiKVYYaZWViYqjmZpjRomcKQCeCY5aGZqqOZu02TNuMAWCWZu6OX4lQJUCcJVQYJe7OZyQJwCYuAEC8I1TIJvE2Zz45oy/GQFn6ZzUOWZvIJBVeZVbWZ3cSV6RWZCRqJy5/9md5FlQFtCTv9kGUDAF5dmerASWQFmVi7mc7lmfK9SbYRmeZzme9tmfrZOShxmd6+mfBCo5kSiZlIic88mcBdqgOqMGQjCHPImgG3CV++mgGOovDhehGUCHCKqH2RkBwZmhJGorargiiiihH5qHyNkGWcmgJRqjB8JP1cKIdDihkpme0ymjPOodAng992gBkGicK+oAIbqdPZqktPF+1dI4t8kBckCOReoAyKmcgKCkWJoXpoMdB9EHPPClMUAHcSAHUTql7Qic7JmlavoVNvM48VcQEBADPBADdEqnX8oDeiCmUQqgKyqfWSmcaxqoSYGIFzNKdXqocpqodgqmef9Kpv04pfqJm4I6qTyhIo+jBQmxBYi6qYc6p50KplMABREgjmYqoGlKqagKEzSqL1WkqZz6qps6p1RgEIAwBd/ooUWqoC+aqrxaEkxKK2GVBbA6rIiKBQkBc23IoUmAowGanBfaq9CaEYEVNYSBEFhArNgaA1mQEFZAKzaaBFMaoiMareT6EFuqEFSQrcS6BayHLSnaoczKl7pKn+VarwOBrFUjAwrxAuo6rOyKEK8SNUIgCKMqpblqoadqr6lKqPrCeQUBBv06rDokggUxBUJaAnz6oUcKqAqLpav6R4h2KK0asa8KAQoxrTPzpgQRp426p1NapbvasTLaeIJCAwv/MAPVAnEDwQUky6mzSm3NdxCIeqc8oKdysAEBuaLpOaAy26ASRwEE8ACzBawJIaw9W6wTGDWYihCuWqdz6ql2Kqd5OqaPWqR+iqRNW54o+xgp8Gd+Zi0Jka5Xe6hckBAnGmsJwbMR+7Vz2qhIULZKm5xZeaVp25x8RADKsV2zorIDIbdzS6f/2nnhhxBWu7eKygM/KxChWrCliqaFO5uICLWh5AE3IG1RkhDDOgIfsLoVMKxBkBA/Sq0J4QSPW6dOoBBv0ASOmrEUKgAc+7mDebemFRsEgEqCsrUH0bWHOgIJYAM4QALQ67wf8KoK0SczeBCO+7jbqhDCeqdhSgeO/5q0e8mfwIuXpWSzgTW8gjKyiDoCOZAArXuoKoADCRCnh5q5VPM4+oq6tUundasQ16qoXgumenqgYlm+lxm7b5FFVoazjEW5iAoBORACr1oBOZADiIq/BREGwZMQQdC/kLsQ2dupicq3X9qygAuUCInAg7lA/yUoC0BbK1KtBxHAdZoALDCsEDC9h7q9B8Gw98K+/csQ/KquYPqpW3CKBSu+HEmLLEyYK0IDvAQCp9QCiAUAp8UicXuoFTAD8duv/3sQlspHprsxVQvCL7AQEFu7c4oQFtsGKVyQmvjEd9mmV0UAf+YBLwYAArZL4UUl+3qoB4ADPRu5BrGqLTADAP+QWIcSVjb8uBpsEMo7t32gEF/IAdoYiUgrkFBAx3hpWCmgAGt7aDMAa4/hsAWBqCFAAj0LBjJ3KFALAAtQLVZSECN8tcaqEHpbu5F8O5GSyf3IxLD4u57MlGMMA1JsyoJSvNchxHQaAgnQsyc7K6EMUAJFYAdhv7XrwxDcv9wciiOjjeKok5hYzHc5JadULS8MInmrytEcsb38RDVbyjDQtrNiqCBsyNgLwmF8EC7oNUogqn8LoBtgzmv5q4vxADcQWMGqyqwcsbeLEPh6HQpgvC2gAIysJ5kKwjHwuuiazwoRktRXscRs0DK5ttVCADKsxQhBu1w8A9qcrd9MEN3/ukMKEBupJrIbvak7vMrQSwIJoAKwyhAc7crHdzmgZdKOaTqMKxC3TAIUDMbtmtD0bEohGxtWcMaIWgE4kAMHoM0qkAMk8MV1Gs8DMclXm8a11zLbp9RDOdHboxCcOgI2cAD9qs8EEbCPAQLGuxg+0EwPXMMR3NWv2rwjkMELgdY9a9Y/wItu0khu/cmmg7wG8cFzjQNRXacVwAI2cNiHOrHOdNPXEUUZ/RgffagsgAMxjagJkNl0OtMFUbmPm8vAVo2RPZQfmy02KMmwWgHN+9Nd7dp0qtYIMa2fdEo0oGo+oAArfVVyfagfMAM8LNUADMKwPRCieG63fZc0S4Ja/w2rO7y6nr2pjL0iWPxMIFBJKjYACvBn15FCa3zDGEyyeG3LIJ0QDnM557fdaonQh0LDBvHIc0vb8ncdFx3Fe/zHj0HZBTHJUN3KC1HEiPoBCYADvGQD8Puq9T0QIh0q/L2WKH0xp73NdktC1EUrOX1j3VynJGDXEUvc/KvKXj3eFRACM+DiiLoQsDN4H+6VHZwQq321/VwQU5ICfS0oVHXk03YQsh0DJCDU8JzYmzrI4728OIDjdGqyCXHJZ8NvPc6UQJwtqEwQHL3hP/CjNBDiizEApwXg9n2oDx6xBH4Qu0yndE3WW/3QZa0Qjv0jl/flCXm3F+PMj1u9GiO1hP+VzYh6ADkcsdc9EE0e5/366D+QfzkXAD+gAQ2Q3xQG6EyZ29iS1QhR53Or5QhxM2n+GPuLEDxtA3i+rgvh0lk+A1Uu0woBS2cFB3+ASzMwBAHwaA2gcunxW57+jgpMf98NyQnBwUHb4Jwa1kEOq2bu1NA9A4Uc0qHSYQ0ABH+wTpbOG8U+lP6tWi0NwnNOEGGOLYQu369+AO/82Qsx4TYA4UcdKQ2wcyjABxTigeEuk0w94tqbEMccNbsd27Bq4wmwuh9wABf81fe7EJZdpx8w3xGr45HCB3DwA3fV7x5px/YW47Vr5qDepAkh4O2bAD+d8D4r5dVOsow9dqESBH//YEsUcnscD4/pXi0MThARX7se7XSmU8sEccs9S+k/0OQQQOtyrhBw9yM+Fil/fvObOPA3U/AEodjSnBBqfi/P3b9DHuCbmgDvbuuDGClD4AcqKPXvOPJUu+LKDrTflxDxHfIivKkVUNfUjRDF9SNylh6epvbSOO4zXPIgbNZwPTN7wtsgbNQJIeHVjuV0SuFQXqfTXnV1RXyA/45rSwFa0AUnsPVcahBET7KPXtOLl+xzC+Os/qoqYANPvroqQAIYPt10avGRcgRY9yaZD4+CIgNUeAWm/94KEe2kP9UzI+pMXvgsX7IH8NNPHuSmfhBfoG8ctfvTCNdaIPQCQfWp/9H1dA+wphNWo7/0uqz8zdNjTU8hUW/9OGg9FID8CKHA6361jJ92EogQxO/oC9HkVwsQWX4MJFjwCAeECRVyCNBk4UMgBSVOpFjR4kWMGTVu5NjR40eQIUWOJFnS5EmUKVWuZNnS5UuYMT92gVFTRpiMayjU5GnF4pYYQYUOJVp06MWdPJUuZaqUwkWjUaXG2ILRyVSsQgVajPJw4QyvC8/IJFvW7Fm0adWuZdvW7Vu4cT9qqamFY5qlaSxmIUolixMqWYVSudjU8OETPwVnrXox8GKpjSsyCIvQyJDKCb/I5dzZ82fQoUWPJl067gkKejvS5HkRC9HGYCA7sYj38P9tpXYrAoUsNWNvqWAuSshcxE9mhKaVL2fe3Plz6NGlFySyBuSJmk8tPhYaZCBvobSDbOEedCvFKrjVw+iyF7hRwheDvDeKEfl9Dgym7+ff3/9/AAMUkKIwdkrMoqII4oKo84riwiLW1jtMNYpeo2+o+BS7cLCLpMAPuScGFHFEEks08UQUPbICBt0u2oKLLB4ciK+hZJwPNouIkPA2nCoq78LzKqJxwxiwuOiMDzOLIkUmm3TySSijjEsLDEC6aqjGwBPqIhl2POyiF4g0DyMLiQxyoq6SDOsCKdt0800445SToB49+lHB8l4orKkqf0ijii5O6LIpGSySTUyqMPr/kT4ZK3JITa+kmHNSSiu19NIRidJTovFitCgMpmS4oqJBlzqQIi03FO4iCMR8QTKKKIP0IUxrtfVWXHN160YOP7KNJxGsq6hAptqraEFEf0v2IhRmXagIXaOVdlpqq80oiL9aLRIkDHiiwCeMVlyqT4qG3DDD3RCFwD5nFdLPWnjjlXfeSrfwbiab6sSILqUonOhHKhbFysiLkCUS3YmQbDehJuh1+GGII54TuxY1WqNUGISl6McsITtzInMvJLiigxZGKCKJU1Z5ZZb/k8Hfja5ICgaoiCIoZCpezEJboRqt6EoifUbTZITGavlopJNWmjONPeoWhlMnSjUGgsoc/3OgMIV6VVFEYZ3ICKI5QGNpsss2++y4dBTB0C2yyIKKFzL8sUGbMUI0hnsrIo5otPv2+2/AUdLJWI+yFqrjodaV7252TX43cMgjl3zyH64A16OiVsUZo1RzhpFnrBCWCI2wjaD8dNRTR31qgsaDEQsqhAaZQYJAjyFgo2izSGGTl1T9d+CDX9rgoETnyOoYGs18IOQ/LgiIsNkUfnrqq5+Xi/J0Bwl2LL/TlKAfZS/oUZONtv589NO3tVOvQdKZoM4JMjyo9gsCm2/189d/f4lDJvjQo1wEDc1aGAr4d0AEJjBayLPRXx6juItcwHEKpGAFLQgnjlFkPBpJk7MadnVBEIZQhCOaH9VIIitISUBSI2RhC13oHJ3BDYIi+QIBk/SEzbxQhzvk4Yg89CEUHKGHQyRiEaUDvfuo0IhLZGITQ/MEEOXQiVOkYhXP8oW9PSSIVuRiF724EikwoAgLUeIXzXhGNH5ECmeIAhCkmEY4xvElAQEAIfkEBQYAeAAskQCVAHoDvwAACP8AfwgcSLCgwYMIEypcyLChw4cQI0qcSLGixYsYM2rcyLGjx48gQ4ocSbKkyZMoU0pco0Wly5cwY8qcSbOmzZs4c+rcybMnwSsKtaypeOKEz6NIkypdyrSp06dQo+4EWrFLF4UnKFCNKAKGUalgw4odS7as2bNoVZLxwtZgj7djJFJIQ7EKjKsJT8DQyhWG37SAAwseTLiw4cM/vkRZzBgIxjFve7iFK9FvFYl2YYgI6pevwy5+/yIeTbq06dOoCYtZLebiFwkcYsvm8OSLRTKRJ/eIG5GCZYhXfHtVCDr0ZYaZQ6dezry58+fQO0bmPdBLbotGZmuXYJuimOsEp0v/1OsXg8Pgob8iLG58YXLl0ePLn0+//s4vRhjo338Eo3iC1r1l0RPaFcidd5GxUZALb7nA1oNkMESeX5stFIhwfql3EHvtIZRGaCDaJ+KIJJZoYkUMFBhbfxb9NxBkAlJEoIrbodHQd5Hl2ENrAOroYl4gaqbQGjIEqaFBHIZWYUHoBQnDiVBGKeWU8c1IYxMtUkYQjJJNFAWNKqIgBUM4+rhjQQH6SB2QQYow1EFFGkmck37JUNSdWdEJA11U9unnn4CWZSWYTzzEGmuRmVEQlz42dASYNIq5UJk+8lidmT14ISGdMrxJUFdOUjCnnqQ6yWegqKaq6qo1PQqpbIU2/5SmjppuiWmXCrn6aoEonLHQrWQcKsasOdaKVanIwudhssmeyuqz0EYr7UW67kqbrJgaKxClOi50hrVgsojQreTSyhCozJKq0IfpkurstPDGK++0UoA7W20LERuZtj9wm6OlBkmBgr00KlTuwZkylGS7ISbELsOmzivxxBT7KTDBsh2YEKM5ujDGxx+bcSvABaWIcYEGI0wuvxtCTOe6Lkdc8cw01xwfGgOfHJvGB3Gsso4kE2SyzrKl/LOZLCMZc5AwLx0aXjZHLfXUhb1GtGy+IuTz0W8FPdDQV4+JEINc6+iCwk6HFobDafsFNdVwxy13VN9eHVvWPZddaUJf2v/NAd4G6Vs22m2/+1Pbd82t+OKM81S33YAvqjfQfPv9d0KCc0142oYThPjbjYcu+uglPX51FAn5W3aECPUNOeaT58iQFYh3PtDnpOeu++4aWY46QqpzvWZBrl8deY+xx9g05wrhzvvz0EefkO+pJ6/lQcUTffyl1jP0sNO2C4T4kdKXbz7p1ANv/W4JAWH5BRuvr+DyTh+H0Pjn569/4+kfFPzRwyOI6Yj2u7xZz2sE+d7SQFcQZHlgABiiE/n2R8EKzqx/BvnfzwI4kAHqrIAG2RrXEDgQBcaMgQSJoJMAMIMUlGqCFoyhDKVluViNy3qKQogHTwZCyR1wISYMUgf/FqDCIKFwIBMK1QJoMIMipmeGUIwitIrgNwYYLXZJE8gOMdZDW2GqADUwgBgNsAMFmImEtysVARQwgFIdUSBJDNIAQAADALhQTzCUoh73eCKw6cyKCVlfFn+wRdkUoQFNQGQDsqOdLg4EN2aqwQ1qgIBKImAHOriBGf/FkFLRQAEeICKp3viDOIKIAB2AgQeaqC4+uvKVJfLjyQB5w+QNEg3aacAMdsnLAGjgl78skCO3ZaYdGKAAZprA3hZSKgCkEgBt1NOSDmJKv9DAAKGxYythyc1uRkeWGKPlQW5VgB3cgJc3MMAEkFkshbzKl68yQvV0pIAbsBNhHGygnkLp/xt+4vFYdIJmaJjoxCd586AIRY0fjaDIRMIBmL9cgXbEaRCy6WgCOlBmZBBQAx3swFzTgxQ8IUVRgvgrowDspJ4GAIBsRtNJeSwlnVbpARCB4I5OSqhOd2oYP8IhAEANwBBmAFENSHQ2JUVejhBwTEwhAKQIeacGXpVUYuZIAToQnkrptICa+sWfMB2VHFsKIoK+jKdoTatZwCmbJsxgVwohVgFu8NSfuRNSPwgAVecZmTBqdSFO7AAdQSTQsCZkYTAgQAt8EKSbnlWtkI3sU7KXy7e+Kq46qsFHj3bXSGlAryRNCBsyWwMdFcCSlrwn+xZSTRCkEkRgBVFMFzZEGv/Y9rY0GAArg7QVyfr2tzyh7Gx0CVfY5UiTmksIbMD02b0GMkc1KG2OCjBGMdI1R/kkiCkfsICAvjQ0MhBraECgABCY97zmJQBOQxM+4Lr3vSoRriFnwEgwYXajM1AtwhTC1tg0F1ISuGIPNFsuA9T1LYNE4grZOACWnlcBomTaYYMUWwrvlr3wzbCG4/uqGTTgsvHDr484Gt3oahQ8B+kvB/6L1+dudAEFPnHCWBskCsygwQ3uAG4L27D1BCkFZNWTNkHU3g0b+cgXka9sPAxirS11BiMucRgN0K2EqJjF9nVxZK57KwNIF8GbAhFLSVVhgyIEAyCiwBJLtcoIFhn/yXCOc0OUHBsmQ8pGTo5MAWZw4EhSmZMIuTJoW1zLyEzgz5jycjtpfEoaNPO7Zj7I9zpAgGQN4LV+ebOcN83pgVRLRXYG0/YEwrEFfDmZiO5aQuqrIjgMobgI0dcOdqDft2C0zwkWiBZA1IJKsznCollWaB7gVYaZp9PITnZBClnnD0Nq1D/gWEfJxVTKtQ5SxG3yQQQ3gRvIGMIL6POMxQsCSNPpARH0lEGCCDFSKvvdRmY2B0JNI2hDMkc6OLWOqg1o7GHbsoTetlMNcM5dGmCTZtsc+NjWNnfD++HvlfcQLvAqaPsLAZNMpret7W8wZfvZxk2ewpcWPnYzzOEQ/0+5ZOU9UlHzdboLyKglD41cjhuEzofcFbQzx9mFIBZiJXeeyocOX5ZPFVLwUx+mFGBMMe5gnWZiXcdfF+v1jTxm4QuD0InOdd/WS6RHB9Mw+7W+7H5aZ9AWYc/FS/LmtY0IXY+7bzFYEA2qLLvytlbarQ5ExFnB7WmLqdwH3026E2S01sO75fZuvfkxPG2kxB/hJ69Tw4cn8QnJ+67EFcL1ofEHJm9X5NsmeMqbPoqWH0jZM5/6aHu+7w0HvNNKf/raW7D1P1hfDg+i+VeN3e4I+3zo0zX6wNv++Hu0nDy1PLlBfqH1wD+Y8LdukDg5TVTIz/4Ml3u1qgpEkJ093f/LJ/f5KyCuJWxKm/bXb0EVW8v7P+C5yhIM/dczk/QAVT/7958/9+8K/vKHMPTnN7+3evdnfOnnNPy3gOXjf85VdbYUfkTjfdFXLtmVRgiIENUEMQzYgc/jgKEVcs0ngX8kYHpzgeKDfwm4NB7YgrkDgmASYCI4OfxVRSZYNij4A5KngYjTWy74g3PDakRzXyJnZTbIfCe4VU4TXhNWOED4hHNDZ+CiEGpnV0ZoN/BngApRUAzDdlgHhWBINVJoLVTId4F2hIU2goymfz4GIkLwhnCYAXI4hxmQBHZ4hw6Qh3o4BWHYhxMzhrBmQEV4hnZTBAphUWqYf8iyBHAYh3L/GAGQWAICMImUqIeWeImYmImYyId+2InwAoja1nnds2qWQ4Rq+AZTkIqqCIkRUAhyeId3aAKaOIu0WIu2iIkR4Im6GC2gGHCimDwk1ItZVnWRYAfGaIyEUAfKuIyUSIlMcIvQGI3SOI24uIvWuCrCSCNi4z/2N3U0ogQlEI7gKInNWI6TSI15KIuyiI7s2I7u6AC5eI3yCCgU5zcWFzvHqAqpyIqsiAQb8I8A+Y4COZAEWZCZGI/zmJBT0nsgRxComIqqYIzLuIx3UI5lYJAYmZEauZEHqZAeGSUDNI4lMI7mCJAA+YzoqI4cuZIs2ZLtWAIfGZP0YY4o6ZI2eZM4/5mTtCgAMtmT0aGTQBmUQomTPOmTRskcQ5mUSqmUG1COJdAG/BgBUKCKqegGR3mVzyEAS7mVXHmL5lgCURkBVJmKb4CVZuknWtmVarmRXxmWY8mJZxmXFJOWa1mXeWiOSBCVFjCWaiCXfqk7dGmXBskE5hiWU0mVVvmXihlFJSCYl9iUzQiWUfmWibmYlglZEeCSbTmZY1mWl/mZyZaZtbiZ/PiWoHmayOcGfImarNmarvmasBmbsjmbtFmbtnmbuJmburmbvNmbvvmbwBmcwjmcxFmcxnmcyJmcyrmczNmczvmc0Bmd0jmdXQeJU9CX1JmdrqQGjykAeTmV2hmeFv8EBbZImE+5l54pnuq5O6JJjZNondi5nvI5N41JkE35nXA5n/pZMYGZkeYZAei5nwIqLTV5k+8plvE5oApKJVt5n1KZnwsaofQxBY4pAOc5BZUpoRqaGhbgmJl4oNe5oSJ6GFMQAZJYoB7anWAJniPaomnRFW/4iuuYoh8KlnuZoS6ao02xgTFah0lAo5p4oIuQoDpapDrBhU7CiELgozMKpHrYlCsKoUY6pS6BOI4ABRGABAKwAU6KiRbaBjdKpWI6EubXNpNgEGpQonOwpV16iSBKpGMapxMxfMxybAcRBDzAAzGgB3QQB3IwiSjqpFD6oHJaqA3xcwwTPlugpzH/0KgxkKd5GgN9Kgd/yqVtqocWCqAYaqic+gO71jZrgxBZ4KiOCqmM2qimyqeUeo6XepcCAIlD2qlTuoFdmBBYQKqliquPuqulmqdcgIoWYKICEKhAOqgsKqsaan1Lg30IQQW6+qzQCqlcgBBTkAcy2qp3eaE4iqzquYMH4azQGq6kqqdBsIKM+Io/iq1vyq3ZqXVtg34IIa7ySqoKoax6oqRMiq3/OZXpya7JSafJ8kZBMK/zSgWyBzE9yqbqKpmb6q/DiWZt83cIsQUEK68GixBrgDh5MBCqCYms2qqTmJch6rC7iajtEj6jWrHhigWP5zRvxAV86qd/Sqw0uq9T/9CvJPuaRIA4CpGyKvusWZAQ77E0EnsQPqunkUoHdECp/4itDvClFrAI25qzi0mrMPAAM4BpeqIQ4PqzuroFTcg8CHGruXqqu5qnMSsHTem0IYugVPuXyAICAAAAjPVPCdG1XkuqYIsQO9s2XOu1SIu2dFAEwkqzKWqzOPu2HpmxeuIDHQAAofRCCpG3z6qILJgQL0C5SPuoezsQ+6illtqqiiuTJucBBOAbCtACo5QQYEC5uPoCBxszMeW6uNq5CAEBqvqn/WmXRTm6Hjm0oeEDAKC6MABkpGKnBkGx4foBzPsBEBCuF3s/b5cQyku7jcoQ4wqpaTuzagmTvuuRP//XAiBQtw/ga3QSPlzwrCqQADOQAyTwvjZAAhXwrCwrbJBHvdbbqLCrEAPbq5F6tkm7tGobukCJkN87j+iSZgRQbDCwAA+gJz5IED7rqCpgAwkwv6R6ADZwALoatAhBO22DvAUxwa4bvROrq2a7ueP6qDzApxbQBpJ4k1BwwApZTc5Ut34xZDmVEE6AqyNgAyEArRVgwbg6rW0otgdBttbrBAtBwpTbBwWBilgawxoppTSsi0VEAxOAw37RAQpAJ8z6rbiaAxwcriOAwY5quwWRwEsTqmKcvx6cEE6ct0ycEK4CjpO4AYYbjVeckKFCANBEA8VmYwycIZObwTaQt2D/sIIUBgKOVip/m79GzMP5GwNx7I3agcdbSsDl2cfyaEIDQADmxUtyOwAGYG7TVBCtS6oJkAB5u4WlAgILEGRgfMj5q8YGgbeuO8kHIYRhIhskuaU027uerIsKhLUPPGw00AEO5iRvVL2NSgJB/LMmbBCl0mu9JrkI0b/5u8i2bL24LDR+gwJpmqXniATFbI0c4gMKsF5OcgMqVLQGkb6kSgJlrLLVfDh6omaq68CkksoEAc20uxCrnL/lmhA5033p/JGf6hemjKSuFSQoi6v27LWXXBAmB2SMxWPOnBD0bL35XBAC7boLoXwL7ZFJpGPIMmYgom4FocSNygLTrLIX/00QP0cDEebFpCLPIyzEIfC+78sCKgCtIU0QH027Ra1FuHfSfoikdILTXBzJjnoAOeC14axrekIAL0XIehI+PayrJEDGz9uoKuC+aOyoNd3T+ZvUP1CPdsN5TG2NMUMDGBJTmTvGH/CzVy1TTjJHjaW1LX23YF3Vz5oANjACuJrWBAHTrqvYApGNKgJtcR2G7pqBB/GsI4ADiF2x9eokNDVWXKwsB3HXjhoCODDWhT3TjbrXAqHLlOvYP9AEloNnk72LAIsszwytH4AD99yoFcACp02qEBC7MFBunn1hT5QQuFoBM5DXer0QqE27rA2Dw1jbugixaSPCRm3GJBC/7/+LA2Ssq0ld2aExAAVXXikwAC1wTcQrW/hLqqb9ygshrioQAvZ9AJv9rAeNEFRUiNatzrUjx/JaAc2b37hav5JWYwZQUw+QW3MEArtEy27j0RTtyj+7v++NqxBg2DJt3ywwAwkQ3Y5a0mj4351otekSwQPB2K+dENidw+YWGpEbJNo9ECQszV7L1j8w0hDAAixw1jEAAd1t4EGuEF9nN1hi4p6I4swi1bTLywXBIVqMLASQzBg2thSt2gSL4KKqq60s4o6aADiAq2zNkGKn5J6IOGFsEGCet3vdtzn8yKSSAu6s4q2d5RbdxLiqAiQgryLO5QbhPrMBBAHwA3+wSNb/knRoHoaMa9kGUckx4M3UBDEt8MU9dhAiTtVeC+W5jKu8neeVg1QN8FBANQNDEABBAAcNcFSzIdmL3oG3XSoAPRAjTbnEjSwUAAIYsuYFoavMTeTyyto/gLfM3ebiOt2QggIeBgQaEAQB4NZF8+phCLwuk9trnRCNPnsJwc3wnQPG/qySHq+k+gEz4OYKwX0q0gCDVt3SDoQmmy48LcGVXMcJ3jazLhC1HgMs0Oe6egAhjqsEjau7Ld8hBSYXsO4qAn/tvoBwvnBYDsdCS33yDq1ifgDNS9UsQOQ6LtAfkMg/O9wJ8XyQEkwhuPBAyOTJ4tIE4dp569jvzizxbuPi//oBCQDUCQDsMaDjRx0DzJ3jCiFvbe17Jv+ETt3kgn3LCcHGX4gQX229sP0DTlzRKgvoBXF2s4ECAeBsYOIYQ/+D3vrolbzfBoHyyKLyA8HyoG6rurrb397BCiGFidDfLtf1LRjrpJJH3D7QCVH0yfLN0r0QLE/VbV4BIs7pBOHL2gFwYLKNdM+AIHy/J5y/IC+9jk4QBQ3OC0HauCrmQ+2oIwDcvR0DyO5xrxaKjc9/Lx+wAn7t9qvtkZ+/2BuuFYwD75sDOKDl16sQCa0ihP4qhnj6HdjQDm+0lUz1A/H4Lkvhkr8Q+T7uzIvzMYDhUTXyYUcjCg/8tldNMmAFaf9gBV2gBUVBKnY+7JXs8ohT4wIxxz6vEM2Pzz8PKXyQ6q9iQ9i/f0XkJi3zWG9svYYPED9+aIFR0OBBhAkNphHY0CGWGBElTqRYUSIWhxkFZrHY0SNGjQ0vcCBZ0iSHAA1OrowS0uVLmDFlzqRZ0+ZNnDl17uTZ0+dPoEGFDiVa1OhRpEmVLnWIkEIVmCcSUoDp0WrFLS+lKuTK9cpLKlfFxsgSE+JYq2VfRll5csiKtiaPMKVb1+5dvHn17uXb1+9fwIFhXjko4yvMNRQQnngJBu1VmIq7Tj4IE8Jjj1xihsVsUfPLJnFLqhRN8oxg1KlVr2bd2vVr2LH5pjFIZM3/TNoHRbzcQvEFFeAv0L6ASdk4DKovO3fMCpPz8onNXTIoXb3kF9nZtW/n3t37d/DhMRTEYLPLwS4vuVAE+eP5VSovCR+fzNhlb+gUZeanCAZmEeusC29AAgs08EAEExywCwoOs2krGKByiaOJPvuhoh/A2OIsiZx4KTf6uNrtPv4miimIEiWKKcDqJFDwRRhjlHFGGmuECQNRckqsIIZccoKi5lCcKD6B3iPrpfNC5Cq9CVOMgUjenIQyJClYLI0BG7PUcksuu/RSttxuu2+LLLIAzr8f8JMIyssqRFJJriQMicISPYRpvRTtdOkMK0Vr6UtAAxV0UEILrem8nOiM/0itC4HUSiEKtOjiBBmM6zEkI6FjtMkUN9UIiD7j+tNQUks19VRUCdQiUYrU2gK4iYJ4qVKEDMsojDRoTUhMTJ30VKMfU7QwJLZCXem0VJNVdllmm3XNyGEb2kK6kBISgdeMrpAMoaqcpLbXFL/NiDpjT0LWWXTTVXdddnsyUlyZwjjoqZiqSEiGxpyMQVaYhEuRX5ckKPekdgs2+GCE0YVVIjRtArHBmURYLEon96sYpoFNQiFhjjv2+GMvp83JXhhso2kNXWFgMiQ8L/ohiFfRmjIkNfmbOaMvMi4JS5B79vlnoLM8rzybtDVoZY0UPVIgfyXaggszKbo5o5Zthv+JT505MCJorrv2+mvttHDQJpJhuFQjDiOyUOqG0o6hPU5L/NWhI7LmYFSw89Z7b75dkxiGsanG4jl+a36yISPnfshXmIrVea6+I5d8csqXQhkGmmBuqOq3G8JqM29hMsLucys3/XTUU49JW1YnUkvI6GJqUyJZyXwM4JDI1RkN1Xv3/XfKA6cpWIk+0xBqM6fOCEOBOMeCTKVjiAkFu4G3/nrsU39XJ9gjglJp4ymCYMWsi8j+fPTT97oi3G0KIgsn2mxv+zTZfglrnXlWf3/++zd42jIBZQsAm11E0OS8mOhuYE3wXwMd+MC9Me8HSlNcQ75AvYzhDYIb5GAH/yeFvow8bXDwykiVMnYBD6ZQhStUluGUVxNQlcsI2GFhDW14wy4pDW46GV2ogIBDIAZRiDCCGdRIaJMvCIxFRZDCEJ34RCgGSgoYrM4Mo3hFLGYxRnWrjga1+EUwhlE7oYkLCkonRjSmUY2CUeJJGEDDNcZRjnO8yxkuEIUnMMCLdORjHwUTEAAh+QQFBgBzACyMAI8AfwPKAAAI/wB/CBxIsKDBgwgTKlzIsKHDhxAjSpxIsaLFixgzatzIsaPHjyBDihxJsqTJkyhTYqyisqXLlzBjypxJs6bNmzhz6tzJM+EahVp+UqwCo6fRo0iTKl3KtKnTp1BPipnKRuIVi1eIKDxB4arENDCKRh1LtqzZs2jTql0bU0yPtwa9vB0j8QTLiVconNgKo2vEvGHZCh5MuLDhw4gTGzzCobFjDkcuuoVbUG4PuhFPwOgicY0MGHsTagnr1yHgsGkUq17NurXr14LHyBZTkIyX2xelPN4dueLkHrQJWvZSN6wIiJ5JK+wStu/dhadRw55Ovbr169h/XIjCvbsUjG8vF/8cE96iFBS7efsOH3zgcImjjTtM3nx587DPEUaXnr2///8ABmgUY+mhcMZF4WE2EHlvVTURGuilp55DU1VIBnvjhadhD8QtxFxzxy1EX30JfXhffgWN2FxqArbo4oswxpibhI71RtF7BDEI3ERfSEBjek04tKGG7Qmk44Yd2ndfiAlpdp9YCJl4nxYHqbiijFhmqeWWAJ73Y2M2SoTjQBe+ZYZsaDqoUI9fpvdEQ0OGR0aGcSZZ4pMwyCCUQSLgCeVBUt5HRBeEFvqZnyxyqeiijDa6lpdtcgCEQ2PcZml4dv7w25BFIvREpG4yFOdcdA7pAkOBhqUnn37+aVCqrcb/CkOijtZq66243vRFhKC+yZBlQ2a66YadGvQpqKEqBCySaMq27IaoyiotiQiBNa20KOaq7bbcdpsRm8g25quyo/ZQ0LBEKhRFuBKOe9Cz5cYb7bWyKmQtva1y5u2+/Pbr70DgssvBE18odCS0BKGbYEIXCCwhufFGTJlCGOAbK60F3Wvxk/r+6/HHICvKgMOOSVAwQgdLHKeCBq1L8mMQq1wuQxpvfGW1NuPZccg89+xzdse+zEEUCaUss4YsF+Sy0BzEfPSQNOf8JMYE1Zzzzj9nrfXWhp3BdGNEo/z0qEkTtLTQaCQE79jmLmS1zVQP9PbGWHNt9914P+X112Ef/2T02GUP1PDXB4rN9oZq4iz1zQddsXhzdect+eSU27Q300EiVObhCyN0udCF+815uvY+zh9Cpm9W+eqst67SF19zwEBCCgOe0Ocvh27Q308Xm3HqcQ+UemiuF2/88RnFPjtCtT+dKUG4k6x7qaP7XnXq2RI0PPLcd+/9QsrTPjqmt8c+fY7jv2X9QGukHrnwphP//fz0Hx8+8+lzWD7hRee/PvyPe59Atle/Ahqwcvc7SPOO9ryBRM9h5yOT/xjiPoVIywMDoICs5HfADnrwZwk0CBvy10CB6IZv4kvfnBZSwYRoMFYAmMEANvjBGtoQZLx62fIQQkKFxK5vBlmgzP8CVxBpdWABL8wXX1pFgQUMAImx4uANp0hFXI2MaShQSA8T8sMUxmkCBpiBGGeggx0UYEhE1J6sCKCAGcZKgD9wkp86QAAYgMCNfqJAFffIR0ddkWlazJ8PH7MCDRjykAFIpCLTA8RzxakABtDBBDSkgB3cQAEbSiMA/UQDEHgAikpsUqwIMEMagNJPfUylKrH0R6EFclQFmEANZjmBM8ZpkI85pCGH8IMGNKAJv2SkFzW0gB2MCgFoZEgS8QSADsAAAHjEkxQJIscn0WAGL7xjrFbJzW4CqJUSMsIvx1mE9LxyQwXYgQ5mOcswGgCZCENImwIQhDY1MmFDqsECbKn/Mk0KpJr3+WRYPrnM+0xzIABtDgAA0BxTFpRa3oyoRF8Dzh+McYyKTKQRzKm2IUFykuicJdS4+KUAaMCe5+xBAW4AzyEyJKFhGUAKFBpNgy7xSRSYwQPuo01UTvSnQE1MK/mQwwbMIFJOe8sOavA0XNLIpG0yQkonsICxmeGlrVqAB5pDUD8dVCCwGoACrHnK+wT1rGhlSxO+ZFSkdlRDCNABP1WmEHDuRgMBaNMOD7KhGhjTeVjFUwcA4IP7QNOrSnoSAZz5pJ4+Ka2QjexYzpaetrYpbQh5lgFAerS6fgmvek2pSPvKzlnOtYTU9BMIaPCkrj7pqz9IlUNJQ4Pa/z7xoZLNrW6TQtndrGAGK2hTBAWyrALMoKUyW59dc5nXL+3VIKTNZ2l1gFzUIhRPD6gjM2sKmsQq9KLglSGevLLb8pq3Jr3dzQwaINy3vgUBM2Cbcj/b3B89tyAbmsBfy/VODVn3n8wkAAgGTGAQKKCsefJuX2awVU4iOHjnjbCESZLex6y3vYZ7b3z7Cl4DECshy3UMaJ3rtLhGbLP+ZUif7tPE2rr4xYd97J3uMwCGxsqxp5uwjncMkgo75sJfGu4PjgTfiNXAw6Q7SIgbM2L7JlUHmOQvU8nnoSfJNFauhahBKnYfAuw0VrNlHI/HTOaLAKFNQP6RkA/G0ngd+f/DCFkyB5pMoyIkVQE6iJcBpvyWU1W5yw1uVYy1/LvmtAAE08IxhMvM6EZ7Ds3sDXL/NGSA/cZJAUjGEELW+iMgJMKtmR3SDhYQ5fxCOZ4zDksLxiqrMAcmIRprwZcttmhH29rRD7RwpNU86fDAd64bQkCm1ZcQH3PAsl9K6lsmcIN3IuDZE9CBAYDdNu+CgLGyGsCsXVXox9X61uAec64dk4gzf+meA0HXqKn9ljcjrdhsPWqblP2WAhzZAPg2QKlRHaXUlc50Vgi3wG897sZA9dzDDE8NbsDZei9gn5mE94+MUN8fGUyQf37cvwM48I4zuuAcOPiP0C2Q2h1Y2vj/XoAkVyZxQPZ6dPN6HHkNMjeLwdHjONctyEVOI5JrKl4FeDYC2E0qhBgbWRdPX9RMB+EwtDDnUI9wm/wQXITjL31pPDqokj6+xB2k5vha9NOjTnbddvHq40ujuZm25glufHFiN93Ny053iZ6dh1jfH9tfzrn//QDs9Io7x+tOeLTGzl3QTR9qQQ4qIW+uem4DngXlXvjKAzWEiR/f4s2X8MP5HfDXEvzitGL50nsT8/hVvN5B13n5Rh7gk38cbE1PexuWk2n3JcgWD8L4SAlZiCrzu9Mpn5BDLW72tU/+AeUMqtwPxAWqfzT/0D66FcZ+cXCEqcWQr/zuz4/5kXI+/3Gjz/vYTYr6nPPnD8ZuEO3ji/vejz/ywB9a93LOuncPYv7Uz/6CuJ9e8Cd/Atg69PclEkBvY+NUL+NzP7B/FER8CPF/1xKAA1iBk1OAyWZ/nKOAJMOADshCEHgQEjgtMmCBJsg9GGhxGng4HOgwHph3IDh4EehvJ1iDrqN1oCY6SkdSTPOCafeAj0N6/WY6NliEq4OD88Z3LMiDQuODo3NVCzGC0gJbsLIxRniFkoOEGZhhMMeEL5M5eKd5gXV8CtYcSyAEaJiGQpABbNiGGZAEAhCHcoiFdOgzWqiCXLiBCXF7QiN+P7A2gBWF+KKGaZgBhRABiBgBbVACcigAZf+QBCbgAJI4iZRYiZZ4iXWYiSBzhzTCdZAXZ1/jh4B4NJEwBaZ4ihaQiIhYCG+YBK74ipcYi5EYi7RYi7YoiW+gibrYL5woId+hOW6nZKFoEKe4CHZwjHWQjMpYB3fQiHHIBLcYjdI4jdQ4jVOwi9jYLQSyd+jneSDGAUpQAuIYjuLojHG4AeiYjtBYjZUYibPIjvAYj/IYi9eYjfaIK72HYQoUJ4NwjP6IjMuYjOYoAOs4jwZ5kAiZkPFYj/fYkI2Sj+RYAuQoh0iQiIzojBugkBq5kRzZkQnJkA4Zki/iBqqIiEiQjijpkSq5kizZkhxpASIZky4yBS5ZkzZ5kzj/CY8RIJM8CSA0mZNAGZRCaZM72ZNGmR1DmZRKuZSTOJAVWZJQcIqn6AZHWZXWwZRYmZW2uAHmWAIliYhSeYpWOZaOopVmuZED+ZUREJVhmYtk+ZY/c5ZZyZXO6JVfGZZToAZwuZf0I5fzyARpeZd46ZZ8WZjeJABLOZB2qYoWgJd6aZiQSWaICY+AWZdtIJhhGZmaaXqpWJKNGZZUuZmiOZqkWZqmeZqomZqquZqs2Zqu+ZqwGZuyOZu0WZu2eZu4mZu6uZu82Zu++ZvAGZzCOZzEWZzGeZzImZzKuZzM2ZzO+ZzQGZ3SOZ3UWZ3WeZ3YmZ3auZ3c2Z3e+Z3gGZ7i/zme5Fme5nme6Jme6rme7Nme7vmeI6EGU0CY8FmfjDKZDsCVdpmX9tmfMRKNcYiIUUmf/lmg0yGP+gmWj2mgDHoYbsCRAbqW89mgFHoWP9mSceiVjbmgFdqhRwEFQ1mZYDmhHlqiNBEBZ5mhEbChJtqiJ4GiflmJIhoBpkigLnqjFVECMSqNcViRjRmaOBqkDIEEBLmjlCkAJXCZpiikTGoQhrCGbOiKRgqPPbqiUwCkTVqisYKGUQqJU1qNgJmkNAqSWdqfG3OGbSilX0qNVRqVWFqm6Al607IXpoiIjFiQa3qL+tkGFrAIZAqn3imn0iJAnUAHcSAHciAAGZmnPP8qABXppoCanVwmgwaRBTEQAzyAqZmqB3RAB4iqqHjKqLS4p336p5GqnFVIawlhqZeqqa16qTwQq5naqYeaqIsqqrYYoQN6qsa5Yt6WEFTwqsLaqpmaqcTqqphQpxHwjLi6lUiqoLzam1IoLQoRrMN6rdcaqzGwBQhxDI6Qpu/YrLGoqyQarbH5UDajEC+Arex6rdyKEESAJ2cIpWoqrrGYoDTKoeZqmqlTggnRrgD7qjc1LVwapeFqr5UYoTW6r5HZPvGTEEEQsBKrEOhqMTIwBVCAiHGIsOP6rCzKsFYpqLJCJQixBRILsFRwfVLzPlPQAJ+qqBxriTO6sCDrkFb/0H8DwQUn264pqx84KxCsKqs8wKm1ypUxa4kq+rE1W4epii8BhxCsurPXigWwJnlQC6uy+qpCGwOd+rK3erQOMKNLW4RNG3gJgQVSi61ZkBBEwXQJ4QTHmq3CKrRD2wgZS6T4ybFja4P/5wEzgG2tEgbAmrbXygWptjh7YhDWmrZZGwNUS4xToLFFmqcCsLc1+H8gsFCFtU2DS7jC+q4H4auLoxAQ4LmY2qprqxBOoK1Ei6jo6JeVa7kmWLEw0AIAkFO0q0f/arqvCgai9Di6ixC8+6qGW62nq7XH27WJOrlDiQSya4Kx0kRbdW1RpBDD26oU+7AIAQbXe6mgixCl/3uyW9u6eHuTRfm8Aug4rZICM+QDgxUrTGIQJnutFRACJHC/JMACBxC+wtqzqGM68VsQ83u9vmu9Utu4lwoBBaGszMqR54u+8Tc32fVCAhVKBzHArxoCM6C/H9DBB0ACNnAAw+q/BuGwlFoQOtu9CxGxjNu/4AOO5ZiOBmmqEFx7bYsnINACzeEDCqDDfpI9QDusBzADH3CtHxDCwvq4X5c6GLCq3UvCF9y9Slx+u5FD5aioGxCqtEjDNWx6YYVoNGZjeAJhUXupIzADKsCuIyDCr5q6B3Gzbnu11wvFBpHCw+vGVCwwE8mVX4uLXRx/oksaBrBtMPAAC9AqM1cQcP/7qiQQAmlbvIAiK00kxojcucM7xQdRxqaLxy3zNSjwi2+grH8cfwkFAKsVaGFBAD4sYwixuDFQATPAvyf7vQURH+t7YNRqybzLyQaBttdLy0oTO6N8gsYXFqY0YAswAwIGTQpAycqRELL8wYQbBL/rJ4bsAapcL7t7vZDcyt0LzASRghKSRcNsgXjSRgFFAy0wAE8kTQbcqvZLuApRzI3VAT6QAjPVKrDVvdu6EK5sugshzunhh+Vce1bGan7iAwDAWoKSENybwSSQti+gsvfRARNQWC2gXYhVsuyqAgmAvwnAxtdKze88vC+MewU9gBrzSYT8JB2Qz5CTEBgcAwf/kANpS8dqhCdNNGsL0NJhQbJRPKwqYAM5cAAd/AE1TQIjcK0L8dDDi9MEkX8p3X0aQwOAm0caHRYCZMdmHMtS6wRV6yf4bFgwzTEJwdWXOtRFPKwhgMSvqsAKMdOeC9UCkY9WN9XeV7Z+AgDbRsbDmgOOvLO8LDfWXFYZ3SpPm8nCWgFufa3S/Kp0LRByTbiYXBB2zWt4ndc24wGo7NfCesRLfbKDDVZ4wsOr3BwMhihnK6wfnbZgrRCa7LmjLRBrx3qZ3X3xSoS63KoHYAOh/aojENKfe7gxBcZPMmj3Ibje/KponLazHcRG/NEgncaFqy6xczK3nXzTqs3LLdQ2/5AAKtDBKsACIVwBwz2DLBZGypy57EwDKYDQZqXLH+DVUvvcP/DPMQABRB0CR43UNoAD5n3eCLFRX5Pd3Ue7AFjSwwoBH3y/+lsB6yqsA/tMNvYAVi1TA5baLKbg80244EwQ/wwBOZAA1woBCeDbwkrSoMg0B2jgyUdAwqvCLnQfNGAAtIvONrXNl9rhafvhAzGsLMAC7RoCv32pC5FDHAAHGnABwNR8Ll57w/c4QC2/T6yyPSwrHQDfMCCEVP6qPC61DCGsZxzgJzvRHGhIQZBIQzADQ5BIhpQsT156IvtGMl3lPttQzownfrtMAjTTsEzmEmvmdf6qrS21kX1CNP/CB9TcAHug5Ce1GwwY51EHx4+T2HXcvbM952GhAIArQLHdyIa+EDMN6l+tEDsHBHzwJecn6ZWn19Pi2XecEJOKL+p8H7Deqmdc5Ci7EJpM6oKtELUtIQGwazQiZKwOdbaMuKv9y8SdMxC2yMLa24Deqiqg6/bd64H96y1HIzPAhzTyi8dOeNvNud3Nuz4eyDljvNeqAjiwv7ydAyyw1qi7ENB+qb4+ywoRNNyeg+FOd+OeR+o+vAUsgjSIEBFOvycuRt8t76/q4wLxzwkg5FLr8HLWAEPA7/1OdjB+EPycvY/jrzHO7Oq62DOg6wA78Afh7UBScRJC0Bk/cKkTwAX/Yef/K3sQ2/ELca0JkAOyDLAnTSMaUE8k9vJlp74nTBCTfdMJEeWLI/MDkfRpu8LYuvM9T9MJUOSRjQZt8uZ3TfRQp+k/POiXHNZHn7M0z9FTH8JHXdM4QN2tGtk71wko5fVRN+tSc+ubnBCUvjhA/AOxTbiR/QNo/dnSTQLgPbUKsY1PRewScgF0H3WuLi3Krdjc3Oxws+xjD9uYbt1fkggqnx7G/vi2hu7p+rbfLBqpk8ggvvkK4cvD283GgmaRgt2i33H/rtMBz7sq3n4FfxD4Tbiwr7in/40Td/FJWPseh65EkAZpUAVdIAInQM/NAVsHz7vzbDrBy/HDv9ue/+vwPvIjRUDg4I/8OOcnU55aeMLlBtG9cF3zZKjjvIvy2n+9P69D5N9xJkwalp4iDwUQXX4MJEgwSAyECRUuZJiQSkGIa2BMpFjR4kWKJyAW3NLQ48cYGyGCAVlSoUiCXzisZNnS5UuWT1DOpFnT5k2cOXXu5NnT50+gQYUOJVrU6FGkSZUuZdrU6VOdaSpSuFJTqkUMMzuaLIll5lWMYTEKRLmV60cINc2ebfhw5hmYceVGgVrX7l28efXu5dvX71/AgQVHpUhkzc0uFtPM5LIQy5YsWdhm+SrWskWyIiWz9eiWMefONC/IJe0SyGDUqVWvZt3a9WvYsQcnhqFF5/+JiotRbk7IZSBJhVS2cMlCZSFllLQvX7YykzdohV5pPoeOEDnKKKW1czgj2/t38OHFjydf3vzGSRSa61xDgSJNLAu3DFwbQ/qP+ArnJ1++XLfI/KpL6LrdBFSIwI2a2K40Kc5z8EEII5RwQgrJE6EqnsCiyTiFghiosQMJ4jCh/UTCrT/LDkNpRAN929DA3mhiYEHSKrTxRhxz1HFHHpFKTCO1ILuOOhd/YIimEy2ioIsuRDhBhstoggBGhEpckcoYrNxIAhrl6vFLMMMUc0wyZTsByJ2o2+8ghV6gCSMZVISICIwooAnLGDy8E0swaOoyLgbKFHRQQgs19NCc1sj/iicW8/xtuCywoOI+kS6yDaVA3LMIzY2Ao9ImPGv6E6ZAETX1VFRTVZXMRnu6wqIqarpCU4pE0ApLN2mqr7q03hr1pSZWFXZYYos19rWFct0JLKpuqgKzW4OLLIspufKsLCyv3QiuX1ui61hwwxV3XHKF2gIySSnNCYOJZBAlJxEqWlSzhYpsNFIqqk3IiZqoq47fmbLrlqULyjX4YIQTVhinxC7VCcqJ/ttITYIW6vUH6hCcGEuNCxJ4YO4WFnlkkksWlohYeQpDU4khalRPI4MT8bianOBYRpBXQsNknnv2+ecc5eTJiol0PXdaguq7r1EtN2qUikZNarqgGXMG//pqrLPWGsfEeqrvOoamLugF+ehjS+yBcuagiK3bdvttuF/LTKeMkxYSalAXIqjugY70M+dS4xZ8cMILR41ir/3GuOwfdqWJW5CNMHxyyiu3PCmb9fMpCHyN8yxzEs2WeaYvisj528tTV3111gsirji8kWr1w4W03UgKFEA+rXXee/f99530RYggLvJNSF2RjgC5O+Cbd/553msXKYgtYKZJwV93h3577ruHm02HhKqaRhQK9v589NM3eQuojxeqdBol2Fl9+uu3v1zqrf8J9+2M+OJ+AAZQgD9TXmm0N0AEJlCB5MIeTMq3QAhGUIKrGl9L5DdBDGZQg2P6whnOEA+FKDCAAU/43wZNeEJBBQQAIfkEBQYAZgAshwCJAIQD1QAACP8AfwgcSLCgwYMIEypcyLChw4cQI0qcSLGixYsYM2rcyLGjx48gQ4ocSbKkyZMoU3asorKly5cwY8qcSbOmzZs4c+rcydPhGoUYrlS0AqOn0aNIkypdyrSp06dQXZIZM4aMRKEVrxBR2IUC1ohXKBSNSras2bNo06pdy7ailDNw42IU06OumIJe6nqReKILxUAUTnCFAYMlxLCE2ypezLix48eQybIRQ5nNxSMcMmvm8OQiXbt49fKFIULiGhkwBCfsQrjwwzBiCaeJTLu27du4c+PO22Mvwc897lbEvHmzhC8V2dQNHrr3aBhEfvpEDYOCQqKtDS883RrGbN3gw4v/H0++/MIvEopzOH6Rt++BwIVPlKK+OHuKy+ULdC9RS2sZ0jFERHcKpdGdawpx19135jXo4IMQRghVevXdRxF/v+VHkRQo1Gcfcg1RJeIYy1lFEInLpdgDQ6z9FwZDIhxY4IEw+JUQdQtKqOOOPPbo40hPeJgZClJUhCF8GkrEoZDFEdmQiimOURCKUK64UIuteaVQjDImZCCNpR3E5YEM/mjmmWim+WOQTHLgZEOTUUYZb1YSVCVoCy3Z5mZvKnRnD1Ke+CeLNFJQJkEY0DgWQl/SSEQXkEY6oKKHqmnppZhm+lgTew5ZJENUQmnQn/odhEaHnfL5aUJ/BjpQqCoS/6ooBmnUamuiis6o6K67Vqrpr8AGK6xRxKXaZ0KwpjjqnaUWhF6q9R2hEJ0qejHiGNSqaNlgvHZLoJfehovgsOSWa+65JhULLQoXLJTscstW2exAz0Jb36oGZfvnvvMShKW4u+oK8K42omvwwQgnzNAF9hYnbUJktHptqwlF0XB9ZySk777MLoTrwJSCC7KiBSts8skoC6vnxZm1ixBwHO/rqkEWs7xZxghtHLOK/Q7U6Mg5JgQ0jSWnbPTRSPOIqs0cRJEQzDtXOXNBNTPNAc4H6Rw1niIP3ZqvA3ndXdFJl2322blZnZnTL29NMUJAqM2By1m73bHAYoMtkNitkf+N9t+AB66W3GwfBLXddU1N0BmEa4w4lD0L9LPXev/AN2F+C6755pwf1Xjbj0eZEONqF27Qu3ZH/sPkQ1d+eY2dxy777DYtbTMDT4cuOkKkW236lLon2XXeCr2uGu3IJ6+8SAyojTtCygUP6OifH4S626qzDrR2Bxm//Pfgh09R81Y/j5D0zvFe/enoK17QGq9nvvflx4tv//34/0A+0+YfhP57Bukd034nKOm5ryDxU0hsxFa//DnwgbPb3+38JD0AFkSANiPgq9rHkAQm5ATeooG3GgjBEprwbxJkWf/ipTsLEuQL6wOeATt4Ofn9AIS8osEMOtAtEp7wh0BEWQr/L7bCgvxPIXIzQu5muBBvdWAGHuiWDXGoKB8AAAAE6GEQt8hFhQ2xYUW0UwWR6LwlQqkAO9DBDNY4Ax3sAAFQOiBBvEUABQBAigqhIo08sAAYgICHu5JBFwdJSHJ90V5FUIgLxpgQ9QTgkZBkIxvVE0aBHK4HCLiBAQqQIgXs4AYTUJEcw5ZDEHgAiryaIq9SMAAY0CCLvCqkLGd5KU6pbVp3QqMa2fhGKLmQIOppQBOE2YAhaKBNlfzB4Qqgg1BWCY6iZMgCaQQAHl6RVz4ciB67Q4EFRNGPgMwVLcdJTh5VrWWQTGc6jaAeXEJpAgtwZl10uQNRNZJJATgmk5J5/7gdGMBtoxTINlvDR8Kc8ps0yqZAd9WBOxLmlbEsp0Qnap5zcmAFxGwCHGawJ3d2cpN3gqay7imkfCLTjPOcgUh39suCDJQwKUhBa66pKIXecFcEEGFr/hgwivr0p7ixaHEawNE2eXSeN1hpzBRSBHwG4aSgWw487dZSgry0mwg9aE0V4h8aQbQ7X6URUMdKVscIdTNE7ajjUlSDerpNIYfMjAYCANWDRG85baUqQ17aUB90h6YHsum/ZtrKA/FUrGVNrGLRclbNGKGoTDpqD26gALvBlUlzrav/2FoDKNXgs6Dl5HKqqk1F5fRAfJwmYQS7xwWo1pWw7NJiZ0tbpv80VjOQFZJCQoWAGYh2a5cVUmaNyirOQgkByEXuAlZK2oUeKKx/LWx3WHugFEjyujuk0Vdqy93u5uS2mcmth3abot4eF7SflWddguuh4Ua2uFJ1658MwNy9HsiKBACBfvcLAgW49kCCXM2ButkBGhhYpw+N7de8y+AGzyRuTBIvxpBV3hmcF7QG+OdIERJXDrhXt/Cdpw44ZgD1NvcHYzLoAg7MYgMDQLqt4VZrOgCCbh12wQ7OsY5PgkH1zGAFbcIa+5bT299WqQYaFp5BOvzh8Ya4LiXelwE6O1pZtSamvEqtbA8y2NPmUMHe2bGYx/yRHhdnBg0IMoVTRNl9TSD/yVxbMmbpStzzqSiTSk3RlFN04n9htVsv3rJB/kWDGnvrxmEms6IXXREzbwbNakYIrPy5LwTAmTkIAW9a61w3FU0AlGc0wHL5bGUYdEABIfxvjAXcmhY8AGiVY7SsZz0QR+M2zUwSsgyXU4Ck/snSPKsYkzb93pw9cwH0Te4nqRyrK/21BeEawKtXzajXxZrW2Fa0rTMTAFwLSdcEididm/nMPaeoZ5qWcDvX+kz0TsDIG2Y13/BGuWzbO9vb5kC3I224KhVgAQtQQHIRkEb1xplqTFqBPpmEBnbrrtReo/fQbHjvijs43/vONUpV5MkMZ/jd8hK22sA9EK0B19mX/9tuQbQ3Mopb/OXczfcFgMwkuhnkkqkTudVIvh/0MYTlINMb0AfmcpgbXbFoiGGGmHgQ8KaK5z8wedR+bu3hea3oR8/6WJWOJKYbRF02g/r1Ti5xWFt94lpPO3e5bkkOqm/kaw4e1S8ndA+q/e6JZfsP7qo7Oea7U2L3+UKGDjC9hcHueE/8T/X+A7cf5O97Crz0sld1oV0uTIrP/EQZ7/gAyk3ywaP85axQPPpp/vTl5LzXLyg3IMRdd6o7fA1Lzzebov72P1R98Pyu97FHTXWWm73la4/74g8yiRQMXlXpU7qNPw74iDeI94xPfSB2uFPJbDwjEaJ3nGOPhnyz4f/0q09+CF5/T9lfpPLJ6DvnIw76wkfI+MtP//udX7P52v5Buo8++Ief9gxUfwJoP/e3T5KFOKTFf5MHfmJjQzgiNgMYgd9TgEKSfVIXMwnYfFGlOyYCgF6zFR/0OhI4gshDgR5igfpnEHLTBO5nNwF1U8QXgpdDgjQYOyZYHyi4fiTFPwnBd6Hzgi8FMjYVhAeyBEJwhEh4hBmQARHQhE5Yg1B4NjeoHhJwgIijEBTCg0/2OEA4MEaYhEdoCE44hhEgAAKQBGiYhibgAGzYhm74hnDYhlE4h0jDJlZDXtLDXhO0hVETCXbwh6OwCFMwBVBAhk6YhoiYBGsYh4zYiI7/+IiPSIeSiDJO1yl4KHcJMYWaoQQlMAeD+IlTMIZ1MIp1YIamaIpMAImquIqs2Iqu2IZTMImyiDCVqFaSJj2DAIqg2IQlcIoCsAHAGIzAmIqvCIdreIzFmIzKuIyPGIuz+IzmUotG9Qa6+ImkeI11cAe+aIYbwIze+I3gGI7iCIvQWI6YQo26WAS9uI2/KIzBSIzeiIyLOI70WI/2eI8O4IzmuI9nMgX4+I8AGZACiY9QwI8G+SP+OJAKuZAM2ZCMGAEHGZE78gYOWZEWeZH2CJESuZEQgpEe+ZEgyY4CgASGGAH6yJEoSR4guZIs2YgiSZKGaAHVOAVqkJI2qSkt/5mTzPiSJSmT1ViTNxmUf6OTDSmSJdCTMwmUQrmUJtSNRBmHRlmSJjmTTFmVtSUA9hiVJTmTJ2mVXvlySMCOR7mVVPmVZnmWaJmWarmWbNmWbvmWcBmXcjmXdFmXdnmXeJmXermXfNmXfvmXgBmYgjmYhFmYhnmYiJmYirmYjNmYjvmYkBmZkjmZlFmZlnmZmJmZmrmZnNmZnvmZoBmaojmapFmapnmaqJmaqrmarNmarvmasBmbsjmbtFmbtnmbuJmburmbvNmbvvmbwBmcwjmcxFmcxnmcyJmcyrmczNmczvmc0Bmd0jmd1Fmd1nmdaukGTQgFNImd3tkTFgCVAv9QAm0QAdyplN+ZnioRAa64AeO5nd2pnvLpEewJjmZInuYZn/O5nw+BlQDpnmN5nvw5oAPhnxV5n+UpoAR6nfDYkgAKn+i5oMn5lI6IoPkZoRLKmxRJoa/4oBeaobaZkBxqn+OZoPoJoqupBtNgCBlQCGhooCPqjR6qoCgqmthBGH6VGkJgCCzqomXglDHqjffZhIPoBjWamYNVhDDgVzl6Ajvao0lQBjAapMo4pFNppEfamEkKMEvgA17KIGpAiLz4i1QqpO95pVk6mJPCNwFiEFmgCDFABXTQCI0gB3JgimW6k2dapGmKl0Q4MApBBTEwqIQaA3DKAzwQp3Nap0r/gKd5WqV7OgVY2qdr+YBDYx0JIaiFWqiJuqmDiqiGKqdNUIhtsI6PCqljyaeUypTzZxAQ4KmwGquEGgQIoQaOUAgtmgRmeKrJaKWquqoH2aoFIavE6qkKEUVemqOBIQSOYAiFUAhSOqW8uoq+KqnAOolX8DpaoBDF2q2D6oHhIgMnwKPOCq27Oq2uWK2Teq31R3jiIj9b4K3FSgXgyqVd6gMlE6aFWIZkiq6tqK7sins3KjYYkBDxKq+ySq/VNnoGO6hUIKeNEAdK0Kj96q/UeqYBi3dbOjJ6wwUIK6tYcHZmhxBZsKkvQKid+rB08AgSS7FAarFwyAQZe3cbG3QJ/1GyHwurWZAQVfA6KkcQOAurnUqsD/sIU2ABTciN/ioAM6t2ayo2bVoQWJCzOitvEJgQU0u1m8oFCTGIEqAEc6C0I8q0Tat1fwowgaq1m7oFCdFV85apaluobJu2hPqwTtAIj1AEYCu2H4kEZat1lvpcIIBgioKpCKGpcRsDc3sQZxuudJu4i4sQsjq0DksFTvAIjfC1YVuxA6mRf2t03qIAdqRFCXGyiRsDYCCDAZgQp/utC9G6MTAQg4i0/Pqy4mgBn3t03TIAClBQ2MStratAlwOCkhu8ChEErauwCCEFDMAAczAHSFAC62i7rtiVuWtv2bor3SRCCgBtu7KtCP8BBsQ6Ah9Qvq8aqy9Qry2XEMh7uhCwEAebuMp7EGC3GUXQvM8bvdMLidZ7vdgGdCngUAGcSg3rqRWQADhgAySwwDjAAh8Aq/P7PtFHEPEbtxFsEBWstk6gELVoO+vBAEYwBxFQBEnbr/77cgPbHQ/gTYSxwrxSsAiRwTEAAQ2sApuqAjmQAOdbtyI7MqSHEB57uhdcEEEbtzurc0yDLydsdBsLAjBGAN5LI3pTxINKAjkQqxBAAgmwqSG7sHwzxa17xDcbxnpoM0ucdlvaAWA2wCFDspsaAjiww54KASOwqWI8aN1CAX+Uo7vyswNBxVp7xweRtYnLtZkoN2esdU//SxjdFMUPpWoHErUEQciDagM2/LGC7C+7OwFghlgI4QSta8hwe7qRaxBNZTVVmMhHN1ApYGgHsgDh9C2HW6gfYANUW8oEkWKo5U0EMG09NcukvBCIG7e0uoN7qMowZ6kPwEb59WIFBgIOxU2PGwMhQAK3rLr3FWhYFkjTvKkVUL4fUMeyisvDarzGzDJKhMwwRyP6dWAD8M77NQOqZVNvbM05qxCBm2Bi8QCd3Br0DKsHkAMzsMAkgAM4EAJyTKgMAbsKwXztp84vdyAtMAO+TCMKEMupAbyEWs1Uq74wAMWt0cu7QrwHAdA2cAByPAJWLM6FuhDtK78KAXltokEQ/z1r2cvIBABjNDIAAMDHMAC+B/HSg6oCOJCz7zt8BzIArgwDAyBTJFPAhXoAM3DJnorAmzrEFJy8CsEwamNzNf2/3TEA/dwdpzRN8LqpEGADFfCxWP0DN81NBoBQMOABY33WhVoBJz2+Vw2/rdvFmfZ5X31vKSwuF90dMHwQQVyoIbDFCNvW2rPN3aEAhNsaP4zYm5oA9oywG6wQgDzUCWADbIQDCbDWnprJBCGNTKLEgS1rNZtDjgzGaJ0DByCrpE2opi0Qg61l3eEDDdXGB0HFlpyzt/3HsGrFKE2oBzwDIVDaCsFOt7Ta2dbahTfGcyzbnnoANsDYtm21hAECa/+0APr1zjTQAX2kXdQ9qB8wA1Q73AJByYOaAFcMqyOQ3WtbxkbQAM6dKtCdbYs8NJI8EKAcqwicACGw2Ab9wFvL3S2wYgb2zjytXwvgyIkxyuit3jlLzgQxzDFwAHEsqyNQ24OK4QKRhZkRBI+0Ro/0AxoAB8N0ypqRffu9Y40bLt3szQdQ4CHA0vWNENtEABi9pDAVzdR2EMOc3tfczXn9sal7zkM1BEHwBz/wSC6eGTAe4zmWzyBjuETeuiKuR0rdLS7cHQGGEHIMATOg495azKVbqCpg4R+7EG0C5RzABx6sGZ1h5bImrATB0AmxQN1U0ablyP9cqFp8z6+r2Jn/La/pmxBJh1kaUOebQdN4rmN6PhB8Ln8jw8aEQdIG4am1DOLduhDii+g529Y/kG9BsHAeIumT3mBv7TVAjcFajdQA4wEdwMd2fdk5kNDIvdcKkcEczdYx3SYZ922trmjuGi65bsE97C0+veyFCt+gPgIGLcem/gMZHNA569dNR+ze5iFQd+zeNdhAc9gGkdhxu9kHkezeUtluKqscTuAFngNJXqjc/tubOgIzwOvEyt5OlwhTXh8NJ+5iJt3iAtuJO9wfQzxuLKsQcOMFTtV2vBCAnAPLjbCifBB26CHqVhwEP2YGHy4Ib8TcPTR+3N5krBDuHQO1jObEKuL6k3CJ/2CLH59j/Q00/y0QGq61Iu62VwvMkCvMJu3yOHzxhArzHdYAdFaBNS/jIkjhcdvlTw/0US/0sFrLCaAC5XsALIADCN7SCgHpmqH0+Nf03oXlA6Plrtq6am4QM94tY34Qppu4S77mWHwABJ0Asw2rcO7obcKCZu9glS4Ql34QrzUyg564C+2+CgFDfs8krB74ijX4P1D40je87Nu6i54Qow7T1CMklfADXC0krif53vXqQxPrBSHDVNvWsvd/MTzrUJ3uw15z1xfupk9W7I5HsS/EzU50s6+21876wq0QELZzud9d5D4y5k7Eff37AOPuzn+67P0DnV38SGwzIJL8tP+1sYFxAo078mo73CHvLeIfyBQfyhyMyNxfW1uKeYjSK1ib8lzms/N/uhmP78F8yFYDECh+DCRY0OBBhAkVLmTY0OFDiBElTqRY0eJFjBk1buTY0eNHkCFFjiRZEiQRGClVYlAoQuXLNQqpxKBZ0+ZNnDW3KET50udPoDAWzsxZtOjOoUaV3kSakAEHqFGlTqUKlYFJrFm1buXa1etXsGHFjiVb1uSJlxSuLFwj42fSpXGbHkQb1O5bmXHlMiSq1yjDIlUFC75q1vBhxIkVL2bc2PFjyAfdppQRpmEYCmkXvrj5A8wWLH5jgFE4+e5pGQtFK20IYXVRhoNlT20S2fb/bdy5de/m3dt3Q5UiIKZ5eUK1TSoEQ9vM8mPLFpwLT0+HYVzha9gMseNMvnD2dw5Rfo8nX978efTpy6dkGRGDSusIwdzs/qMvTaRBbr6QTv0uEYWg284mCBoaELmFzgBvNiDUc/BBCCOUcEIKG7pCLYpcgkGLAG/CgqD7YkBKwJrqO+iKoCg4YcXM7uqiwwNpMhEhEg/8UCEFFxzsjAp79PFHIIMU8qswLKOoLRheZCiI54IgyDWbCOKCPoWI+6myE4NSEqEpY4zBCYZqHLA5hY7Qccch01RzTTbbdJMizNqTKLqBuKACyhhuRKiKn4RLiM+frFAoCy9jIFOhLmM8/xShKM4U7E1II5V0UkrVSyMNiqg8iEknE+rCJzkT0vAlTBMi1MtFETo1xrkOatRRqiqVdVZaa7X1Nv0QnOjTlDBsyLSU1krICaacWzUuLhg6dsBWDTIC1qmKuHVaaqu19tqPxNQzorqwdGiNFlOCqyaCxEyOyRCbNSjE7Tp1ClqpCsN2XnrrtRdbJrdwl1sY/IQIRZXGpYmgZQ/FEz++CmVIAnijkvdeiCOWeOJqKQgVIkBTu07XHwomiM6FDo6BCnaV4s+7hqESj2KWW3b5ZSGFzbA6h55rajmdBso1Su1sOrlj+kgOccaDUlYZZqSTVnrpIGUAcKJ0B9qC5BIN5NsYZ4Sd0zQhKYzm4AimwxZ7bLJ3W+Pih0IkzaDP1C3IXBA7G2jZbQ/q2mgey9Z7b777tk1ki4LIAos7DY2bZ6CZY6gJvP12/HHII99q6444Q5xYxRl6tmHJO/f8c9ArshmkrbnIIgsnqHDC7YK+YBja2kKXfXbaa++IcoqkQMFRFMC2/Xfggxe+3JvAxCjHBVGQYnjmm3c+8i1ShzLViswET4Ivntd+e+6bf+K7J7oXf3zyQX9dsAbLV3999sf+IjCqULigffrrt59iKaKIgoGnOJBg+fsFUID2CggAIfkEBQYAeAAshACEAIcD4AAACP8AfwgcSLCgwYMIEypcyLChw4cQI0qcSLGixYsYM2rcyLGjx48gQ4ocSbKkyZMoUyJcc7GKypcwY8qcSbOmzZs4c+rcybNnRzFA2UhkWXGNFYVErlQUccKn06dQo0qdSrWq1atYI36JwrXrBYxjeog1KLbHGIkyiA6V0UXhCQppJoqA0TSr3bt48+rdy7ev3jGAxRQk46XwxS8SOChezOHIxbBjC5Y9GxGGjDBrYbRNeAIGDJcQ59L1S7q06dOoU6uu+cUIg9ewHV+cXBByD4uIGesGYpFMWbJiKUP0TEHpwzUyPG9G2Nkz6IZdPI9eTb269evYs/PNrVux7Iq0Cdr/tviku+4nFcX8lhxcovTiD5MrRyr9c8Mq9Slo38+/v///AHaUmHneWRTeQONRVB6BjKHXEBuARWhGWUIR5EVZGJrFEAXvGbeQaJ4RoVB09T2HEH71wRDgiiy26OKLqi3IYGPgtSdeWUDlKFhDMs6omIMLqZchjgVdOKSGCzVHnIcIgehZXQiRWJ8WCaGYIoxYZqnlllzW1OOMvDVk5JBe1HZkZAt96SMHQCYk5JE7DjRmhsJxliIFJhbk5JMjpuiZCAdZeWWXhBZq6KGIprlmg2KeWeaNZzIUxaLdMQCJQm8OGadAc2JYJ3N+2mfQnnwmJGWKMpyg6qqhepboq7DG/yrrf2qu2SZCnZb1KIJn3qbQEZSaJ8EXbvZqRoSAuXDmpwcpmeKqq8rnJ5QHndrqtdLNqu223HaLFxDBnrdQrmLtKpBtQ/4arnlGJMRGr/BmaC6o2NY7XZT22uvtvvz26+9MwK7LaELkxptuQgwIrBsDChls8LzN5osttQZZK/Gg/2as8cYcT3SBwrqdkRC6DsOJMMiLMZxQyfBCbJCzF9dHcUEWx+xqxzjnrDPHk6KsmMgIkcwyhpsWlLDPKiM0tKMMwWzzvdU+7efOVFdttaw9+wz0QUIv3UPRBB2NctIHeU1m01LLrBAGadfH5NVwxy33ilmjvLVBXS8N9kBig/9cRMNmY+hyQUS0TZxCaRjuWVxzN+7449XVDfLdZgZOJEKSKwy45T0MTlDNNiOuOAyMQ2766ajfBa7PHFAOKed7C5S5wJtb7vlAoMcsuuKlp+7778DvdAbrNAbNuVix/zD7urUHfrtAuV+8u+G9B2/99dibNDzrUYx8/NcJLR9u84EzFL3E07ddffbst+9+Rdv73L3xxycvfrAKFTy0+aOnn/b67wugAAdIkPihbH4HyVTg7Ee8/H2Pf4rzn9QASMAKWvB6BgQZAg2iQLMxkHUOPB4EDSfBFNGgBfWi4AVXyELIZVBhGyxIB71GhvA1kGAPXMj5OkCDepWwPgRYAIf/rqXCFhrxiFV7ocBiSJAZLo1ZA7kfpUI4JAQYYAZYxKIBFHCkEYbKAzMggA8TcgVstYAAHRgAtjCAxDa6MYnEY+JAnCgWBNTgjjWYQAGOBEXZ6UYDWcziEAJAyAB8TDdUxNAEblCDPYqlABNYwAIOtjZspQAEIOgAtt5WEGyBQI0KGGKolvPGUprSXy/UgCpXyUoNwKE7chSIE62oAzzWYAEz2IEjD2SQgDFoBk3wkevkVMUb7DJDCKBkQhLXKgosgAY0ECMRFXItDwgRBmm8FilPyc1uyiqVrBxkK2FZrCEtcgJDUsACuOiphCiRMTNogDBxiKEC6ACdLGMIM0PV/wFpZnKaCbkWAAAgnVC2apveTKhCCeWjAGjAR7H8QQcRoINj1nNIffzBOxcTz3niKkM1MMDSKrTMa6HRM9EEKEKauQAPSGcAahzlQmdKUy019KEzimgHDYDPkmV0o4rp6IyGea4M6YCdLEueQPZpwgXU55+hKmKrBkDQ9xBAlPVBaE23ytX93BSi7kLmDZ7oTh8JlUFE/QHJZmBRgyn1B0ytDwBiilJp+kmqoSJAD+sDU5l29a+AvY6PgoBTBt2KPWXZgUiH9lOzynOo3sPQDKpoyzxm6K1x9QwYsQoDqKYIryk6o58ocFU/aTWwqE3tXnykSh+RDThlMUANyIoQoP9y4KwESutaKYtHxV52IZmFQQqqWp+U3pWafgJBCqDJXGjO1bSqja5088LawhLotYgVi2yHFEgsJpOXBbHtEKxrHt1myJjwsuJvJehMHjYXmif9LHLrY01M2ve+18zqdPfLX6pU17XN2y68ZvBdGx3Etg71KNcyxNP06mC9JU1RP+97XwXYVTqglc5zW7Vh6QCqvyAO8U5YGwAArwxDvh1wgTtX1hklGLL0K0sk0ztZogHXT3o1qSZL5Jb8lLZV1sTqzERM5CKnhMQmVhqGFDBWeOlgxZ6TwlfBFFkMNfhMCKjx5eZbV2z1M0WnFYizqFqvDkPNyGhOs0iQPCPsEmT/SLWElwGgrJApMyiiQivAAmZbRQMsdssBlY4PzDzaBex4PnaSDgFcii0PEPfMao60pDFShBldoMRtJh8CbrDiDC2AzgmxM4Ei6psj7eCoCEg1AnZwg56C9yD0nQGjrzWAC4f5B0qiwAMk5gPpDHnSwA52Q/rWnQZgmkFuHsiRFqnLDJ1TXnV2MXnJiRA6KkCxfpZtW5HEZQ/s2ma3dprNfi3scpubbzMydpIPQq4CGOAG2TaADuZ8tlDPyAgrAGu1v5fRgYwu3Ioj97kHDmxi60bdmabnkQqgagRsm8X2ll85Oddvgfy7x4YTOME3nmaDryvZnDre7eI4cctV/AcX/0902zTO8ZaL2OPhAvkP9FeykXOv5IE7ecrptXKX+zzSMA8WChJpNptLfN/H07niAG44/fz86UUOOv4U7rxoHz2B/GbI6D6MrwhC/esglvoUqV6+iKPssHPMepIC3ievg/3t0hX7oohuNoXIfd0y/N7zcM12U/UP7oBPrRFu+FERngxp5PPa3sUdM4GfL1+BjzxgpTj3KlvO7qyTud7RlvG2k1DyoK8p5dekkLzt7/BjS/zSFt/3rn8+9LBP6Oh9VPocIuTuCVcy51jfeb+7PfbAN+XsZ1R7w98+86ofGu977vvXB//5bRw+g4rPOcwj/sS75zzzXd826HsfidInEP/1L496kGle5NpPm+NHh5nvu/+C4TfP+Mt+/Ovr3nbpl5rTERJcmxXx/QB4PfHXHfNXd+WnMOeXfTr0d/w3Ov8XgBDoOwOoG1JgeQuUELXCPGRngJ7XfRFGPREYgtkzgYyRVqUGOzYEQhvoNV6UNj8UMw8ogjI4N7a1KGlFR0mVgj5Ddyy4gL9nEP0nBEI4hEQoBBlwhEd4BxGwhEs4BTP4hI5Tg2tyg9/zQTu4gkujEG8wBXlQhESIhGAIhkkwhkkgAGZ4hmboAGq4hmzYhm74hm0YAVA4h3EjhQrGQVWogyjjBlPQh37Yh4tgB3ZQB4RYiIZYB3eAhoooABsAh47/+IiQGImSOIkOIId0eIlUY4cwhnUOEwmC+ImgOApQwISkGAElYIYbkIqquIqNSImuyIYm4ACxOIuy+Iq2eIu4GIeYuIs5Y0BKUAIl8IvAKIzAuIhmiAQRgATGiIZMkIvO+IzQGI3SOI2WyIvW6C3T6IqxmI3c2I3e+I23WI3XOI6zAo7meI7omI7qWInk2I6yso7wGI/yOI+OKI7ueI+FQo/6uI/8+I32iI8AqSX9OJAEWZCu+I8BmZAuYpAM2ZCPuIxnWAKlOJF/WJF9+AYKmZGI4pAcKYkQaYYSOZGkaJEVqZEm6Tsd6YwfKQDIKJJLaAEk+YcnOZNcBY5MsJIt/+mSMBmTU6AGNPmTUOeSTAgFPDkFbgCUSJmUSrmUTNmUTvmUUBmVUjmVVFmVVnmVWJmVWrmVXNmVXvmVYBmWYjmWZFmWZnmWaJmWarmWbNmWbvmWcBmXcjmXdFmXdnmXeJmXermXfNmXfvmXgBmYgjmYhFmYhnmYiJmYirmYjNmYjvmYkBmZkjmZlFmZlnmZmJmZmrmZnNmZnvmZoBmaojmapFmapnmaqJmaqrmarNmarvmasBmbsjmbtFmbtnmbuJmburmbvNmbvvmbwBmcwjmcxFmcxnmcyJmcyrmczNmczvmc0Bmd0jmd1Fmd1nmd2Jmd2rmd3PmUZ8iEftid2v+pBpH4nU3Yh+LZnFMAjeYZAeGZnr8JBejYnu8Jn7EZAf1Inz1pn6aJnyl5kwIQku65n/yJmQKQkpIIoCXQBufpkwW6mAeKoM+ooOBJoA/al60ooTYJkgw6oA56oXB5hhpKjxTaoCCallpwAkJgCI6QAYVQCElQBhE6ovGooB3ahx96olkpLc2kokLQoi86hjNKo+tYoh6qo095Mb0maDDQa03hh0wookQKjzZqokiqkaMjIgixBTEQAy9AB3TQCHIwplI6pepYojt5lFfKi2uwcwbBBV0ap3H6AjxQpzEAAX0QpmKqBHKAima6jhsAki/Zh2q6pgHYfzETZlkgp4z/GgM80KiQmgU/sIVTMIrJWKZ/eo6BGqCDapSGCnuIejFshBCLCqmmaqqS2oAwQAEyIISGcIQwWoaZmo6bGpJp+qk/ZwUOmBBYcKq+yqhbkBBsUx8+sASt0qorCqtCOqvoWKudWqi4GmmPZy8qRAW/eq0xEKzcJzHGWh8DQamWqoyMyKz+GK2TNq31wkkDYa3Y6qvaGjVNpxAQYKcxoAdgGgdj2qeBSq636ITmGmlawIAHwa7taqr00XsI0aWPaqp1+qgvkKeNsKd9Oq782ob++q9pxni6kxAF66sYt30Hga0Ly7AEAa5LKK5DOqLQirFFprESs38h27EGq3Jpw3Ux/yuzjNoHDBGnVACxEuunDMmyasajUkNuYICzjUoFXJY2YcalSCunSqsQTnuqIwsBjBCm+CoHp0ixRSq0aTY65Da1TxsDUbtSS5cQYvu0ZbulHUuvCssDWDAQfDgFFrCEW5uh0igAXotm9eJt9aKlB5G2SLu2BjE6eUIQgouzcSu1Y+uoPMAFCtEzRcAAc6AEHHCKpxioeOuRe1tkbepJToUtTdu4XZqqBxGqEqNCpdq4pkuqpJutCpGBKKAYs8sBKJAwJXC5AcqIXKuGSNC5RBaqZ5QCh+ZXB7G6Y9u6BYG6+aK6r6u8BoG8T/uuB4F7xCe3hAq8IhaqBNACDwACa/+UENLLqB9Qvh8AAacKvQOhq4rTfsf7upCrEOOLs0FgfSjzN9qrZuwbKgMAvjCwaCoVvZD6AQlgAzhAAghsAyzwAZAav/DqfAZBsGNLvQfhBK+7EJVmf/lrZKDjTN+WAnR1XAghwV06AjOQACPAqAdgAwnQqBT8OQIbwa/7wgVBwki7EMQjcxu8X6AzXNLhAReWIuoqECQMASxsqhCQAwcArAkRsNdCAQMwa6ECszJMumCwEDYssy+Aw6yDdjvcX06cIkFWHwqwV1OTECRMAizgq+jLqFfMc/w7AykwMQrxujHAEC9AuoRbEGhAcl/csqHyScTaAY/mrQmRx3FqwhX/ILMfO1oGUGt0zLEXvBCvu8cF5Md/LGJOY1z0Fbp3UsdyGgIkgLMKwVlyRVAGgEKtYrMGcaoQcAAhEMsHsMiQaskF8bpOoBCayCDfkckgRrT/u1xm7BkKULylkrBySgIhILO2bHGt8gAGwCE+fFBoC6kQkAAzkAOxHAIFTAIpzKjNLBCJK7PqOxC+ZDe+LGJ+MmEgoABYtACYRAD+qzZsm8zL3LHhfC2CDAMP4MnQVc9yCgEswAK0HKcQEAIzsMRQuxDj3LHl7Eesk1bpnFp38kx3Ak0dIGspArgGkbbKzMwJEQatwsn/q8p+crgDAaeMygI50MaNegCjLKcPLc7P/xu5xIMGE91fn/tS8xwqChDCmlHNcpoAa9yxi3u6rRJfnjFcSypfriunK+zS2DrTPzC/MTAC2JxFOJAABS2nNDwQGTg+Oc1fTAVGw5wiPvBl+oUQKh2nH2ADUn2tDx1cHdDT/DwDpkw64suoOHDPBUvV85sAfV3QI8ACM+DXcfrVAmG90zfW+8VUZIYtFDADwzyq78uoH/3XwlpoZw0DxRwq7msQvRqnFTAD31ywii0Q4xvVA3zEXm2/ihEEhERYGgAEDdAEGdwd+OvY0sW8ftJXGLbXjDoCNqDQjQoBce3AFfPbCwBT7uUZ/RsqCiHBHzADOJvaP0DCb33ajToCXf99xwqR24rhB03QAKoUAIlASEOARfnGGDrM21uFrtiiQqM93MX90vf92tvqAT8NU/aFSzeg0RgzsHJa3deNxXyN2NjKxQyiAcd2XfAtXfIdwDVsqiOAA1sdy4JN0C6cEIUjV8YsV0BNxRXu1tbNyAieyDMQ19fK4ATyYoYV4dE14a0y3b6qAtt8ANyt3xEjHSTtJy2gAM8CynJq2ihO5F0aAjkA0gnRx9KmbzKOWi6LPmg8yXDsWa3SUvSMzMncwh27s6Ec0wUbzgg2bboRUVFOU1MOeZJMulwGxfYCAHPsYQlxtORr5O0azgLBqKLM5LXlWD7Sy2neVWteLwL3ulv/HGgxQwOPNrqNWsA73qUVYNxdqudpC9Mye9QHcc7mgVvlNeiBBbZ1XslLKzWO/uj5HacHsNVSncuMK6cmTM42PSMzMHibCOpcJeoAPbbN7Nv1YtlveqqrbgMITAIs/N0xQNVtHackQOlyPesE0gAzsCY4jetd5aYF0dBj/oHqI9ynar4MjKoLMb4fgAPIfqrKbRDBxCDSTnrWzlW+LrpCzbrc/j/enrzjDqkrHOkjoM1MfIC7kQju/u41Fe/adO9P+9A0HipD/AP1PcEL8fByqgIsrALlqwIFrAIdDvCM4eA+MnQEX/C7+tT0vq1SY+Oki91Z3KUHXews4OxxWr8J/zEgBOLxuRfyC7XwInzZjavYYeyBIzzDKd64Lm4eso13OO9NOu/UBJ7yNKt/KE/0Qz+2Rd8dME4g7ZL0OR/DJd7zT/80h27lbT62EKAQX4DJWu9NhT5GQe/mCQHM44bkT5vocj+4uoz2ac9Na48tCoHIUm+2hsPRBREEpK4Qdt64ZE48YZL33bT3rRL2bg/4bXPqvM7QuKwQh6Q1jO9Nus7llY8QIn22u/60rj7v+K6Hk7P53dT5HV34SK04wF4Qy57wCzH7SDvTJLgYFaj6p7TKaZAGGNAFRPAW1Dz6dq+qIEjyp4/wt68Q636FvF9KwYXSgZDXlP+0ml4QgmLvyv//tOkuwE7P8RoY/W8UV3hCRqYcZraPswo/Og0v8UiL3fB/4OIvdOQv/fnR8AKxv8ENED8EDhSYJcbBg1m2bDGI0OHDhAQldoFR0eJFjBktSpRIBeJHkAi3cOwY0uTDkSQFSuDQ0uVLmDFbMlBZ0+ZNnDl17uTZ0+dPoEGFDiVa1OhRpEmVLmXa1OlTqFGLUqwoI0zOKhjT1GwoUuCWh1QGenTIpSYRjWnV2iR78mSQm23dhrwp0+5dmlL17uXb1+9fwIEFDyZc2PBholRlrNkp4uJWlVgeghHI5SGWgS9Q1jyh1vNFCjYhzD2JczRpujbvroZpBPFr2LFlz6Zd2/b/bdy3KYrw2bki24cDu0YUCDElSd8YT6RhXqXLcwoaT9hEbRJn9dQqv7DmziFKbvDhxY8nX978efQ7T2j5uUbG75oLGWbJIvxh/R9BIMJVGR0jb5KskI467CCC4LoCw7LpjO5Y+y49CCOUcEIKK7SQwiuCCiO6n4aLwawftqBiRIRsyggDmzDIiIia9EvQIbFscvHFg2JUicEG7wLiQh579PFHIIMUUq8rpvNJMoeO4wk0K3By7KIu4lNQILliGJFEGG8Ci8Yabbogx7vOGHJMMss080w00cvQpyqV1CkNiyhY8yb3oJTSIfx+OM2rEC/TkkviVIoCTLvETPNQRBNV/3RRRv2q8ic4YVhspzX8gwFFlSzDcyCI7NvUJk25zJOkQQmNSYpGU1V1VVZbZVU+SGEQgTGervAPMpI8BPGHTgu67yYP61vooReo2PNTlZowNSZXm3X2WWijPbML9n7KCgZcW1yIsvx6/cGJh3ZVycOUwJjyhyrF5YiBZWGS9l1445V3XtpoBUoLGObcaUuEbOSCPidGdJMjJPnk9yAnxtqsJmXbbQkFeiOWeGKKKxaMRZ8OtjKoKrnVOE/NkryJJYfzsvhklFNWeeWa7OUp1C6HgrWyX4ub7KYvinC4CZZ79vlnoFkOVqmhC6LvypykQGHZI4J2+mmoo342iIX4Q2qq6KBwzBGFC6T2+muww4644IPU/emIHItAVWy223b77UPbLOqJ7iT4Am6889Z77wnl45YoI1h74m6+Czf8cMR5/IJkmR5M/HHII5e8NjSWjqnpyTPXfHPOpULjjDMuiGL0tTs3/XTUOQoIACH5BAUGAHwALIEAfgCJA+wAAAj/AH8IHEiwoMGDCBMqXMiwocOHECNKnEixosWLGDNq3Mixo8ePIEOKHEmypMmTKFMqXHPxyhWVMGPKnEmzps2bOHPq3Mmzp8+KYoKyKShmjFGJLC1WUZhGRMUrFBD9nEq1qtWrWLNq3cp1KpugYoZebMKgrNkjGHuoHVNwjNoeErsspVgFBlMYTpFSgJGmq9+/gAMLHky48E4pURIrBoLRy1uib8VcfMKhsuXKaC2+ZUvQrdq4MDBMrGs3YRoYeCOukYG6r+HXsGPLnk27tk8pKC5bfnLR8WeCYiJbpKz7cmaKm9s+jtgFdd6HpEsjPO384WrUfG1r3869u/fvtnEX/99t0TNc4MkpEh9v+bjE9APNg67u0Ap26Qepo5aRdCVr7K6BJ+CABBZo4IEifSEBe+RRJB96a6nHoG6MNTSGFxhiCJ9A5r21nELNYfecQlDdd9d9/Pl3X3YItujiizDG6J2CEzbIUFFGGeXbeQOx8ZYLGWJIRkNH1Kgbbwzt6GEPnMW3pIcMhSjiQiWaaNqKMKSIkAhYWiHjl2CGKeaYPNFoZGVILtThkgY9uSFCRZ55WZoJKelhkxy6+RuIWJ7QX0FV3vdnQWtgmeWgAnGJZRdkNuroo5BGKpGZcnJAJ0JrQlmQnkwuFGelNiJk55uZfpiQfVhqSVCg9wV4kKEwUP9wwqy0/reopLjmquuuMTIAaqgHlbrnQJziadCnv6Kp0KhqARmkC5wypN+KstI6616GumoQrNwayiiv4IYr7riGrZfspcrpmWOOxSZ0QbLFnVEnp/SyudC03XarbUH59gvDt+QGLPDABONkLrwVHhRcvQwbS1AU8OomL6YMMyytv/nuSxDG3QJc8McghyxyRhFfFkVCC1fcLkIQl1zZxMGqTK9kJ3KcrUI2w+rxyDz37LPPLld2MkIpy/ykFwm17DLMBglrNM1X5oylxgNJfevPWGetNblBczC0wkbriTTLXTOdbthLQj2d1StSLRDb9+289dx01w1m118bVDTaao3/fZDSJZvdGd9p3ws3gDgf/q/djDfueIF4o0y4h34bBHjEgjs5uVpq56c4iwh9LvfjpJdu+mBdNyH55j1UXtAZZSfktMydG4Sv1W7/IPrpvPfue1YLuszA6pu7ThDsQV8gO+s91F7Q7VLnvvvv1FdvfU2+Ck/85MYPhLzLeZ89ufMEQZ+z9IqPfv367LevUfYlD080890L9H3J4Q/OOvkDmW8z+odTn/sGSMACJgR+EZMfQuiXkPtFLH+a2xz/BOI/jgEQbgI0oAY32D4EwkuBB2EgQhwILwgKZG98m+APKogxLyXEVobywADydQIO2vCGHQwaCNvEuvr9gITJMuEP/1C4JAQYEQEF0JMKC9UtD3QgXxk8QbcAMIMncquGOMyiFnnnwWTtcFM9bKBuVqCBMprxjBp4l26ESMQeFGAHNzCAHBcwAwMg4Ekq1N0UZ+CBjilEirCiwAwGQIBuYXGLiExk3br4qy8ShFNvvMEMJnmDHdxxST50IBnPOIQAnFGNJtveWxCggxok8S0FMMAMTimchTRxASkAgB8TAkhDDQAEMACBFQ11SEX68pc882AQAkDMAAwhEcUkphF040hiuQmOphylKneASTFOyJM1YuOTCqCDSz7Jm296FbcGMAAKLKCPOvsjtwjwRBoUEla9BKY85xkwRlqmCQGoUTMF4v+mGiyAlR5CgAKeZE0GYXNC2lySASZgNIdtK5DnhMEAZJlOWsKqA+/M5S5XFE96evSjuLJnZRqQzwnt8wffvAE4LTbCGh2UQQkdpQ7C5lB+XZSi5kTn1RBSyxWBYIaowSg8QUrUoj5KpBwgqT4V8iQD1CBsBWXPS9kTU7Xs4KkNZcg6H4CdiVaUp4Z6gAGwhRp28tKoaE2rjJCq1AlJYFkBXSVUE+JSDWRTlAYYaFZdaagW4BI7OfWWOrEEgBSsqAMKOKtaF8tYAjVhQm2dEFzfMoGZzhUhdb3r/DxkxyLK8bMGWFJNN2YoELRgRQMw7E4P0lPUCFKn2CEADfrU2Nr/2nY7l9NNZBk0WbXUILRLmkANhjvclSokswjF60oLcEQjzkC0WsXSAzIKWAKQFTtRxNItacDd7tIgBX+9T0dvS97yBia3l9kte3rbg98+SbjELaW9MDshDZQUpgnxkYd2wFB6PfdO0V1RYb3bXQAANW6DvQ8BJsngBs9gtuI1r4Qn7Bf0XmYGRmLvBBZQL6fO9yA1sq9mF+ihCQCXU3IN50Pv44EFgODFMIbxAq67OIveR6iwuiVHKczjHlfFwpbBcI3Yi4AU68nDmqIvg0Sc3IQsqQAq9S84R1s11B6YsFeuMVjvo0tumRPCqBmvj8dMZpkAuTJCluy8PKSD/upp/7gfNkiI78uekz7JnwBd0gymHGDXRhRWLb5udrEz3XzpGDtiLrOiFz2SM3Mgzbxd8yhvkGcPwTnJIK4vncdj5yftoJvfXMA/AcxX7HQgvLD6KYIToijUAGCjhvqylRhN61qDxNGQXq+kKbsAvS5JAQtw87DkrOmlOtlNlXUqcQ1wA6ySWiHXNWu3aDBjRPMJO2C2ma23ze2M4DrDCTGDmxAQx+YqgNkr5VGml7zp4nRaTwogbg0UUOlOLaSWFMg2xhL9AynBrdsADzhEvj3k5bmpACYGrbAxTWztHbt4DGmt1Pjtb7YJ/OIY/1uNGgBuirFOLOuOH1PDeG/FUfxzGf9PecYdfSaFzE5l/MuNw0kM8ZIf7uSKU7nOA85yI33B4BI8oA5HXvMEsw3nh9u50rcNxF9lLk/7E/rMQ0hyo1sN6f9eutYX3XRQPf0HL68Y/5B6ppMyy2g+HIjEc4Z1i2/97WPueqW+HnaGjX3ou+Zb2gWydpu13WpwDzyP5S4nujPv7lM3yNlltvcf9J1jf5ea4CdvXsKf6etkOLzURZ53tDX+8fu+dtIpT/raWt5IX2/j0zafQPbqPeImF33WS0/7tJ6+RqnXPELIbiSzV93GcIt8zmpPfKPefkK5j/ru8S6q3285+LJ3e/GnT8/jMyj5QV9+4guyeJV9PvYJiQ7/3F5C/fL/0vrswf74WB8x13ueIa2evecUlzvz21+D6B+P+gmHeJe5H21RgnJRczj1d38G6D75Fy+ixDdDghDLFDT/d1kJUXGAN4BwU4AHmIHWk4C6oTybtTmj1XMF53GbE4A5Z4Fsg4EauIK+EzkfODkh2DUuxzwmOHprQ38smIPu44IHoV8gmDQyCHSTU4PyZzufo4I6mISNw4NU94NkA4FCSDhEKH3zBwNLIARYmIVamIUZ0IVemAF3EAFiKIZToIRmWDpMyENOqHFQSIJ8gwd2sAhTMId0WIcWUAhfmIdemAR82Id+yIcCwAQOMIiEWIiGeIiImIiEGAFn2IhL/xg0QoRSrBODlaEEJVAClniJmYiJlygAnviJAjCGY1gCoFiKn1gGipiKqriKrNiKrqiIjOiIsjg3EaOJJVAEdWiHEVAHvNiLvlgHh2CKwiiIr1iMqmgCDoCMyGiMzNiMzliMsTiL0ggySGCKG3CN2EiMz2iMypiM3riM2xiO4jiO5PiM0TiN6CgwAlCO7NiO7viO8NiO55iO9Bgu6xiP+JiP+riP7ziP9fiPuXKP/DiQBFmQBnmI/giQCvkoAnmQDvmQEFmOCbmQFCkmDRmRGJmRGqmKE1mRHhkjF7mRIjmSz8gEwmiKopiSoliGH9mSYBKSJBmTr3iSpVgCKnmTuf+Yk3P4Bi7Zk1oDkzLpihtAk6B4kyppATqZi2rgk0wJUkBpjET5iTZplCuZlHXIk02ZlW+nBlZJh0uplWAZlmI5lmRZlmZ5lmiZlmq5lmzZlm75lnAZl3I5l3RZl3Z5l3iZl3q5l3zZl375l4AZmII5mIRZmIZ5mIiZmIq5mIzZmI75mJAZmZI5mZRZmZZ5mZiZmZq5mZzZmZ75maAZmqI5mqRZmqZ5mqiZmqq5mqzZmq75mrAZm7I5m7RZm7Z5m7iZm7q5m7zZm775m8AZnMI5nMRZnMZ5nMiZnMq5nMzZnM75nNAZndI5ndRZndZ5ndiZndq5ndzZnd75neAZnuL/OZ7kWZ7meZ7omZ7quZ7s2Z7u+Z7wGZ/yOZ/0WZ/2eZ/4mZ/6uZ/82Z/++Z8AGqACOqAEWqAGeqAImqAKuqAM2qAO+qAQGqESKjKEaJKeOJURgJQ7OaHQyYxS2QZiqKFT4AYc+ptuEI9FOYZ0SKIl6ppTgJFD6YlIoKJz+JUt2pkvGpSGGKMCgKFQQIc3+pg5qqPGaKE9OoYiipVBypdDSqTvKJVIuqJL6pYR4KQYmaJkOIcsOqVMWaVWaqWgOKNZOgU2yqXT6KVfmqaqyKNiGgE/OodmmoR5wIV72IdqeqeKaKQ+SodKGqekR4GwcoVY+IWA+JR4qqYfGqJ86qcq/wd6GFMQb0CHFiAHlOqJQ3momFqIWBoBUsqoZeao/UIBCkEFMRADPHCqp1qqMUAHrBoHlEqpMaqNmYqnYUqjZOqpjQWqNKQQL2CqqMoDqhqswfqrwBoDP1CHY1iNfAiOswqmuMpYMHR1CjGspiqs1uqrqfoCiXMfWkiodtqsESkAz7pYn8Nv13qu1FqsVJAQYcA2PpCFhiCKoAiu8IgE46pWn6MF04qu/Bqs63qD7goDibYFMaAHrEoHrlqplkqv0HivaTU9B0Gw/Tqx/1qFcKOvCMEF50qsqmqwrfqqpOiJsjqrHemwwNSu6ZMQEjux/IoFKGg1ApQFG/ur/eqyBv9Bh1CgBK8aoxtApCVrsr7EQv4iQCvLsueaBQmBARBrEDI7s8XKr1ywEE3LsaV6sHTwqnLAsw75s0CbSELbL26jsUaLrkiLEICaM6KBEE07tte6BQvhBKpKs+hKrMC6BW5Ah/L6ie1oAV0LUl+bMQmxtmwrrGV7EGf7PwmBBYPbtgtBqnH7tHOLqqXqtnRlGQwgAZc4ByFrqZfaiizZt/SktDiototrrVFrtkeYEI5buqpKuapbusBarArxBUYic8Vhi6P4iWUKusB0uBxDfgchuKzrugahq4CLEKvLujEABo2rvKqqEBx4GSfFu/LkuzDQAvqGJQqhuM4bA8RbEMb/2y2IMhDJy7oM0b2lCr2pQ71o5bvmRF2GMqro+70EEb7cwqvoe77dCwHqC4nsa1RE0C3kZABcdb+v270KEa0ViBDoa6wLgb4VexCghD//W1SP5wGFVFheJr/XegA50GA5cADnuq1wI6oJAcELAQYoDIT+W8Eg9XivBgPUdkX4K6wVYAMscAAQoKojEAI4MALWSsJHt6/OG8ERu8JPuDQu/MKwUmhlBWvWdsLCCgE5EALnqgI2UAHBqq0JYWh8ZEgqi8QIUbSsa7NJHDhL/FHcAgJgNlE+oFgMLKwskAD8usP+mhBMBFEKoFpDNcbo6wQLQcalW7gH8VhB83VpjEiw/0IDqOYBM0Bj9BHHPGwDdmy0Rlw+AgwALQC/KzIiBSHIqloBBxACpHwAWnythHwQYuu8qVwQvGckaJDI9AQrCqBvqrZanyysIcACg3vJ/eNlEbUA2YtdCbHKwToCLDADLEDKIZAANpAApxysrVwQwjvICvHKIyjLv5THN4ZqQcXJWmYQZEwCVsy2ZmyEsGJgqBFL3BKz1goBOKDDwaoIEODMKkC4Uju/1xyE2vxLt0MBBGBgA8BdfUQBBIzLBDHO5Ty20ywQ4sdi1QYDD/DIX8W01koCdHyuoyyspxu46NrDzCzPjJsQweN//ezP2jUBMeZgfIwdLqTKwkrOg9vQ/f+WzlemAFDcGh4drAdAAoNLvwUBt9aqAjlQxcycAFVcya17XEHzVicdtNRiXYC2AFOz06qaABnN0BMYVlLdVd6MOAjBvaqaA/fMtkBNEOUbAyPww9eK1EAcrGctEMWRTEFgRg3QBHftbk/tSw+tztyC021j1TGgCAeAA4Pb0QYBqF12H691M8gbrBUwA0rNsnEtEOV7wx+Argfw1s/L1JeB13jdAD/gSfZFTHq914nkbxhsaADwxmAdvFNsAyI8tnEdwCviToaiwVgSBgdcqh8wA4vLvBysqhg9uLMbYkFgbKi9Rf7GXfniyNe1vdZ6ADbA2VM82XEtcSBAADAm0AP/UADgPNwx8NuLq7+hPAPRbLT9a1BwMGLLnUXWaygdUMCoId5XbQOZLazUPdtL/Xyo4Vfe1QHkRE6ypb0J0auqSt7G/cA8bdhsy79RNR4BsAfu/d43ZNs249rYYd+qGgLKfNQ4wALpnb7AV1bDDAM+0AEUNWsHMcUzYN0sa96lGgI+zba+7D0uxXFNZuE4ZL+xxuGhPMqlDOOdHTrd3EQUHcWSTNxZzbI3PhAqHKw03ssKMcHjMQSGzCDuweMc5OO0JcUI3MUKduLYAdhK3uLC+gFZPLZPLhBkPOU2rhC4puPXx+U9Dn5LzrpcbOSuReZeHWF+bK0JgAOT7dtNHgNt//4DZIzFg3vOllMjM7ACuGfnN1SuRKy8T87NbOPJCX2ug87fM/7MSu3o4hzboD6xNP0DBId8lG5Dn8PpUC7Gz7O0uXzFOIADJJDrMwDN1prqP1DNPlzoZKsQWT4eK5Br4/Fzrb5BtN7p3fvkfztLMM2vI/AB1j7sClHNVJwDwn4Ah57qbIXsxbHsG6TpMBvG3Uvqv5yypNu9vl7NMbDt+V2qyMwCMF7Z4d5x5E5A0d7O6M7K4fc5L23R3YvYsH2uPozrJJADLDDvcL3PDNIAQ6Dv++4+/Q4rA18Qxsy6NB3fYCvYw9u83VvZRVBsJlXxBXTxjn3wAI+6o3sQYq28lf/9A2m9uJVdIxeQ3CeP8gP00LgD8qVr8ATh8fkCvAZR8z8t8s67EF0zvTzfO0SvL0Bv8wmB4UVYEEjPtgyR9WPL9EFjBE/vPlFvwAgh1M6b3QL42GF+6cqrEGiQhmFfPWMPK0Ce9P5NhQaB4EvP4M4L4S3VwnF/PfGH91ifvyVuNTLA9qW752CO6etNwYF/PV5u4Gq/93wOfY3PuokeBLL+Ol3jgZFfPZMP6HluvmJ+c4q/uIkOylSeEMiCOaFvPaN/5gaBvoy/YnBDBP/u+ArB+uYs57ET+9QDyWyX+q1/+WxDtOir7s7e8mcM+8L/O7AiA2lQ/VXQBV2gBbCi+wj/EeVF/LJSo/zuns/jz8ImHf2+YyiwXtMIPRC+z+bgnzMCtPHWnO3om+oHAy/oL/0rAhBafgwkWFAEDIQJuxRkuCXGw4cQskyEANHixYdYGBZMk9DjR5Agq2wkmAXjSZQQs5AsaDLlS4tbWA5kwMHmTZw5dd6c2dPnT6BBhQ4lWtToUaRJlS5l2tTpU6hRpU6lWtXqVaxWO3oc6fPEx4UsHVrUOJDKxS1pXaqcaSXkW7hpZq6F+ZKLT7p1UcqcWXPn350osg4mXNjwYcSJFS9m3NjxY8hOt8KgYAXoGhlcZ3K5uHIgRoKcLXom2eUthROp4SaUyzKvXox8Z56FnVI2/0m/gHXbZBDZ92/gwYUPJ17c+HHkWylcEbqGAuu5nQlepFJSOkvTIIms2VjlbWuSWGrb9kl7fOyeRXav743c/Xv48eXPp1/f/lC3MrgPvfIcBviNtpgICyqckI06gsSz6C7sQBJhpoNA6sm882Iqr0LQelqPvfs69PBDEEMUcUQSuzhhP6Lc+q+osSCqbiACqXjhodsYijAhDLyScLbO1LoIAiqCnNGinyjEMAafNtytCRKbdPJJKKOUcsqimEPKOxSFavGhF4n6KqGuesLsowkvAmOgLWMgzcifjrwoSSUBi4JKOuu080488+xQIBYvKstLhJYLKgz/KOtpSIhCu//uhwx7wmiiLIxMCYKe0IhTTj0z1XRTTjv1VLG8SBvqKxmsDOqKhE5w1KIu8zrQohfafHOgUH1ktaczLv1rzk979fVXYIP1VUBIs6gxKAr0K8o7GFSdKS1oZXMVTQR7CuKiWGFEi9pbZ0IDBV11OkNYcss191x09RQhy6FMc5aoaX8IotgsGHy22h+MPPMH0Vz0KddwcRo3XYILNvhghJsUISyiFITo2KDmzSLGP9mk1c+fjgjYpicS9vhjkEMWubE1LCvKYqhQ5iLIitQESuNwjxh5Zpprtvlmq1B+SuejntBVZpyDFnpooou+CtEYKF3K5w1RkMJoqKOWemqqP+tGdikJ1nO6aq679vrrgum1V6kvsgZMAjTAVnttttsW+Qv1dpLgC7frtvtuvD+VAtycnqA7b8ADF3zwJtE443DCE1d8ccMCAgAh+QQFBgB1ACx/AHgAigP4AAAI/wB/CBxIsKDBgwgTKlzIsKHDhxAjSpxIsaLFixgzatzIsaPHjyBDihxJsqTJkyhTklyjsqXLlzBjypxJs6bNmzhz6txpUYxPNgV9+pTI0uIVhVaKUhSRhqfTp1CjSp1KtarVqzWFiinIRihQi1JQcBg7FoUUjD3SbiXoJa0XiUSOUrxCQWEXGUojioDRFKvfv4ADCx5MuDDOJ2TJPsHYtsdbgmLS9lhLMWxismYvSqYssPFjiCcoyI1IF4ZdGKIl7uVruLXr17Bjy57tFPHlsYsteg66ueIXsbfLnq3Ym61biSdQj3ZY2nTCLjCUQ1zNmrb169iza99O23ZwDrkp7v+GXFziFwnfMQ+fWL7z8YjJpTOnEN05QujRUzfEUL869/8ABijggASO5F164Uk03kCRqTXReeklhsIFDnlh4YWSjVHQGJJ16BhD8UVXRUNryNDfafXpp1AV/flX4IswxijjjNk1EWFiCSpExoUWdsibh+0hBOGNiR3REJAZbojkhwuFKOJCJbaIYoqIrNiiizRmqeWWXHZp0xFE4tgQh0v+iCRnBw0ZJllGLrRkDxoSRCaQnyXk5JMIRSllQvxdOeJBLF7Zl5eEFmrooYhGBOaaijE0J5BmAommQQcyykGbCb0Z50CPdlgnQlpcCcOfBem5J0JpiAoDBmm06mqfgib/KuustNY646KW4rZQpz6St+SkBFWaK6YHvekCj164sOSnB+F3pRZdRCutiaIqlKqq2F5pha3cduvtt63hmquuCfEqGbKNnZkQEOPeptCb8HrIrEHOZmtvGAlda6+9XYDr778AB3yTFO1edka58SY8WUJRFJzYuwrDO29B9e6r6qAG6Wuxqv0K7PHHIIe80RkOk3UwQuZGHCRBDZfMgULKqlzmQhVv3CLGBWlsc4sdi+zzz0AH/QPJLp98EBky/8qwyy8nlG7SvU658835Ti1qz0JnrfXWtRJdstEGNQh1h8AK1HLJCj09dg8M1Ww1zgTpbDUMWHNt9914z+i1w2BH/7o2GUu7nPbaUT83N9WoHt5f3Xk37vjj1+1dcN++Eg5n4Gg7bXlabSteH9wDyW0145CXbvrpf0neLuUMbn45Qmc7PPjmnXuOZdy204367rz3DpXq47IukNiEb2pQ7AV/oTntNOcOukCiT02679RXb71JwOdKIULEr218QdlbKvwPao9du+fP/xD9ztNf7/778FvEdBQJdT/29wSFz+j45UN9vuLpW5/N2he/AhrwgAWZX/1ch7+B6G9N/HPd/w4XwNwREIEYzKD1FMg9BibkgWGKIPOkRsGEXMGCGkyhCq/HwYPYD2oNFAgIiSRCyzEkUNjygAfslb4f2AsABODXCv+HSMTTtTBsHkSI5BqggSY68YkaaMBtaughBBjgBjPI4gwWMAEkMUSAMAABCHiokGx5YAYE6EC2LljENrpRZLeBohw1cBv6dRBJBaiBDgzARwPoYAcFAFIMh3YZJj5xBj94ohQNtjwPTeAGEwikZCZwRUlK5ovZogEBCECDbPUwWwMAgSbX+MZSmvJncXxiAH7QgAY0wZV1XCCQELAAQHaoADu4gQI8NMgHzqABwPnO+MwwSx1YsoqSWogAAdCBDowRW5/E1gJaEEY1cuyU2MwmwG4UBDpGyI4HYQOQCqCDLiIJAcd83UF8ucj0jI9XOkCAzMoWuhwuIDqchGYZVdX/gSDCYJTX1KZAB0qrGzXxRuAslod2YACZ9fJGv7zROx25g6TRE3rYSsEAouNMfSYEWwqwZjUDStCSmrRLBvVmehJqEA8VYAbpjNdDIxTRCE20QwaQ5zyVqSoKLIA++OykqKJ5JRr8tD4AvRIbT8rUpm4npQiFmGRq0FCHfhCi7RQmwjoEU4vyVFQDAEB/OioqUh1EVQDYaH9AINL+nMCpcI0rgKD6TammxQAVtaoSsSrRrUpmBrOsgWAFa86V5UxVBNhhfwjwgKvts0VnVCxSn9mit8r1spidDV1XatceGKAGQOpjH3WalpmmZwbssqlf0wLYKg62Bgz10EXVJyqy/45VrEp9bH/CKipRXsmymQ2ucAdj0CBENVM4BW0VEcBcBMyAtOo0yAMDoFKtosxD8YSXFWX71Rb59kqJze1Hr7QABYjxvGIkAGXrA9zhuve9VDFoAI6LkIXm9U3P9dRVI0Tdvl4Xp4U95w24a62iavHAWsTt4nTLUVHS4MEQfvAChMpe+Fr4wk6RL30VOkkdxCu/59pvevoboe0dpFOPjKlknEvgqrWImT1dgGSjQ8ArKYDCVwplZTHM4x7TRMN1Ra5kCqBLeIH4PWm6EYk5+98O1fJNLCZbd6PjgXtii7cLHi9SFeADbPkUx+31sZjHXBL0pEcD840QAzrbAwQYE/+/0J2YQJRc3eCwVE6zvIEBYmrF+zqowP3RqBlnMOMa9wfGoFxvmMnM6EZvhAERQvON1izkDk2Ai7NcwJtDnBA6b1hJ49T0BJprxfImUyFh6I9PZywqAChYd3ZKEQC6nC0KDACoMFi0o3fN64hA+sxpTg+l63tOHSzgtVf0M5IP4ukgn/hNCmAoH3ewS3UtpD8PaGtPcUzAENF6arrutbjHfZBff+cCQeCDmtk8ZAW8NpJIkvMPjlgQpG0OcNe2XbdtF25y+3vc5i7YsA8SM8LJm96VKx5DUBhrz/X73xB3dMDbNXCD9E9mB3fZnVu3uUEOhOEIuZPVHh7xkot54uP/qnhBLq6yjJds48NLIoPntm+Hm/zmu0Z5rlRuHMu53GEw/8ELk+ZxgYD8ICIHN86XTmadW4rnA2F5xH5esKAPXa8zH51Ckr4zkjP965l1OqOg7h6fKwThHLdc0X2o763zG+xwt7DY10R28m2O6u2yusy1rLiaK87rcQ/8SeceprpLXWF4H5feO77wtjf874KPPGYJTyTD3/3sGpel2hvvOb8fDvCSD/0pKT/p2Rkc8y/XvMLz7TktuN1zdRG97E1K+nU3cm2Jz9XiN896yD9ecbMP/kBrL2zT4x71QFe99zjv+5DnTvjQxybxv2P5ER6kCC4j+9VVtnZcf56Ec4u+//jfKKxxGX9tCpl+cMguzss36e2Gs934509E5LVLIcS0vkHUf5u6u07eAsF1NvNwbjM19HeAKWR/5rda6JcQ/HcZ/ud+r9d8zfJ8CHiBB6SAuaIQKSMz6Zd97JY0APgDArgxBGiBGJiC76OBlsKBEuSAIFhpx/d+Nhd/nqOCOHg9LMgoLqh/BfGAiRGBZkeDFEgvKJiDSLg7O7gmPWhDMFgyQnh6BfEGU1CFVWgIQpCFWriFQpABXviFYOiFhdAGEVCGEVACApCGAlAGSdCGbviGbWgCDjCHdFiHdjiHU5CEetg4SxgmTUg4BaEGVjgFc1ACSlACiHiIiYiIatiIjf9YAmZoho44iZR4h5Z4iZiYiZq4iZzIiXm4h6D4M1Q4iFNQBIhoiKeoiGhIiY4YiavIipRYBp04i7TIiXJ4iw6Ai3JYi7zYi75Ii58YisL4MVPwi8aoi7mYjMa4jMzYjM74jJ0YjMM4jf9SjNB4jdiYjdq4jdgojdT4jd1ijdw4juRYjuaojd4Ijuo4K+J4ju74jvAYj3eYjutYj4bSjvKYj/q4j9BIj/b4j1yCj/w4kARZkJrojwCZkDMikAbZkA45kAipkBJZIAz5kBbJjEwAi6wIiZHYkR4ZARZAiiIpkm4wkSZpKxV5kXeokaz4kS5phiMZk1Z4kjSJTWrAkpP/yJEv6ZEhKZMjWZI1GZRCOZREWZRGeZRImZRKuZRM2ZRO+ZRQGZVSOZVUWZVWeZVYmZVauZVc2ZVe+ZVgGZZiOZZkWZZmeZZomZZquZZs2ZZu+ZZwGZdyOZd0WZd2eZd4mZd6uZd82Zd++ZeAGZiCOZiEWZiGeZiImZiKuZiM2ZiO+ZiQGZmSOZmUWZmWeZmYmZmauZmc2Zme+ZmgGZqiOZqkWZqmeZqomZqquZqs2Zqu+ZqwGZuyOZu0WZu2eZu4mZu6uZu82Zu++ZvAGZzCOZzEWZzGeZzImZzKuZzM2ZzO+ZzQGZ3SOZ3UWZ3WeZ3YmZ3auZ3c2Z3e+Z3gGZ7i/zme5Fme5nme6Jme6rme7Nme7vme8Bmf8jmf9Fmf9nmf+Jmf+rmf/Nmf/vmfABqgAjqgBFqgBnqgCJqgCrqgDNqgDvqgEBqhUjkFkdiTVagGEtqZEdCJGamGOlmGpJihiIkE49iKkUiKbyCicikAD+mISBCJUDCIQKmiW8miKkmLG/CIFTqIGEqjR2mjN8qNHZqGHxoBIeqj4AikQdqQJmqGMWqFKYqk47cBS1qlnOiiO2qFMyqlJWelXoqNOeqhHcmjXNpjX3qm+jikAlCkR1qmTNUFjmAIceoIhVCndZoEjcgEaLqn8NikZfikVRilbqpB0bEEMGCoPpCoinolFP9wAieghXkwBRbgio1IpXx6qeg4qCnkOV02CQmxBTEQqjHwAlTACHRwqo3QCHKwqkqgBGGahpgaq5gYkZp6PWBkMe0DqqIaAzzAA7v6q7zaq74aqlnwA6NohWV4CHeaBGUAq7KqkoJaqwZ0q/uSPlwArNgqqsM6rMRqON+mao6ahXJqCGK4rM0qAHr6rOQorRhErWSEEFmQrfLKq79arPexM4YaHYsKOm4wBY/QCI8QB3LQqnLwigJgqeraieyKQO7qSQkRr/MasaG6BQlBHQCUEFSQrb26q1TQsX1ABwCbqnJghkjgiJi6sAfUsB51EBArsfNKsc5nO/iCEBmLrRv/67IM0bGnSgf/uqoDywGvqqT7iLIGVIA7kz4t67LZCrNId4QGobQRyxC/yq2hKqw3O6o6C7JV2JEGm67PKABEW0BGazMKgQVQK69MaxAluDEKcbbZSgULAQbz6qvCKq9wmxBSwAB6u7cMMAd+iwKnyIivirArGbbxM7Zsi7Fui61pWxBrazFtu7i/eref6rJUC6yUu07fEUw0ZKxkarjvg7iQq7iSu6sTCHwJUbocuxC6qroxYK8IcQFMMz6gez2iuy8KUbOum3VTE3sI4bqhmrkH0bqqC7sH0YdEsh61W0CPi7uku7t8930IQbylK7wGQb2Sa7zHwzTLi0DNmy0P/6e7qsu7XVe5wIsFC3GtwKu9BYG8N9K9B1SCtsZqO5a6wBsD5DuA5uu67FsQSVu6/TsQ7hsh8GtAJTgAM/BqvxW5rmu9BJE7/Ya9ixvAA/G/ktu4BWEjglPA8SOAPtUBR6UqDyevFZAAJHDCJHAAEICtDiwQqWY7IrC/xbsQFry4GEwQQPgwHAw/oCRWaYQtIwysEMACNhACH3DEB0ACRYy5LtZ5D3u/FCwQNey2NzwQOTwWdbfDu+NlMgYDOkZSBiG3wMoCCVABwPoBOUACk9vEiOVP2NI+U3y2XEDD91vFAnHFHJDFWnw6V4ZbHnAD9EtjMhyqIZADK4ytEHAAa/+cONjiTARATW/8xPJ6xEdsxku7EOJbunb8A3isx3tcOqoSWfoKACkAxgVBvRUwA5astBQsQJyEZaZMEDVcwjaAAyiMAzmgyMC6yT+QyZILBh8IhZ98PWj1ai1gZeI1vL+aACzgtq3cyGNEAYSGLWblv0JsAyzwAb9aATmQA6s8sZh8vwvBNJ48zI0jOqLcHwugbYI8vb+KA7oMtRRstPkEA2m1sgbhBMDazdkKAQkQAr/Ky74cqiqQAweWy4f8q+OceebsO6LjaleSArOmLYM8A9p8tvPMT5SVVLFCs78aAjaQ0C4bBOG8zwgtqh+QADYQz6K60IkRADAd03IUSw3/3Tty8wA30AER9mAdMM2Iw7K/atHObIMtUs8w4AMKAMkdfRCZvNJuK7XAasLYqggH4NSmi3xj8UpaPQTU5URwQNM1vTtyAwLmdV4Iplb9gbTvfNFQO8f3eiW2xVETvdQGIb4qMAMijbMLAawHYMjymtctPBDNxmRhjTo6Y1TeN1Zu/DmSLKoJwNIua8duY9T5EcItMrNMvauFvLhQLaoQYANs7bKB/QMEw19f7WyFbToVAwJoLSrT9NMG8b8fgANUXLFwvV71wUzfGh0KIdIhoMZPvde7qgI24LajPV1ZFRwmltqlUy+InS0S3SJ5Yc2/mstna8ciRwAHpl5iNAGL/10fDByqfe22L9DZhAzcUHvcfKVazK3au9XaovIAM+B9uQusFWADCYCtI5ADAL2r2N0izhRhHTAABD4AlM3b9ovSM2DcrPvR6K206k1TyT1F7e3eO+MDHdBY4P28uzoCNkACIyCqI6DSZfyrwByz9XHgt3Ul4R2qVg3hDa7ZD+6y6Cti31FT7lThzW01u13fiKzSWoTNIQ6spxvXjGrZqNHiMRACOJDX8zraP0C9443RCpFap7UC/qXjjkMETlsQAx3cKA4DKt4iglZhCBEE2JoDzYzIkA3l1DsCeE3lmHPjRIIGWv4434stMuDj0IsQqoZjofxqEZytJMAC3xwDH/+A3yLtBDG+qzjQ36ysEEs4A0Ry53gOf78rztE7N4OerSD9zyHw2zmgAsAaxT9gwR8g1Nl66FE86ZVu6Y2T5yKs5Is72hA8yL+ayKEeAqSOraZew4ke2qE6AjiQ37vq1rATIUZA6e8L63kj66ISxA2cvxtDBLg+wXSMrbNNAipwxCqQAPC8ywpRfmTRAEPw6s5+N4k9crTO4JuudQihvvyb7dmaxCiswowbzN/RAMH2HUWQ7niTO66X4Kob2C/sxPAKxfSuups8d35gXLYH8FxzdKd8v4GtsrFcwXW8EPoMvA0fgxK/NRRPEBLstjV+EBjvWAnv8SXtuiT9hA5TziH/LzAjPxAlL+conzsY0NgM3/LjqxDYJ8wznzUn5HjKvL5sXEIIYbYsz+c/32kuYwRDnzUp7yfXPtSMjD4crsk+X7ounXxTHzRVD9vUPe9vrfUeDbwM4eScjdV5F/Zi7zw8X7rIboS2kz5ffrbmXbrl7faKB/dAM/ZpPfcXTNSHsxxeruntfraj/QVoB/gCAysXu/KuK9ldThB5D7V7L7kRnnqQLzK3ey+Eb8OGH34E//Snz/kKMUNZ/vkfE/rZUrYbjxAWeziLn94LgebA2/l84/ohA/vY4vRcH+a2n/q13uiqy+g2Pjm+DzIFCC3SEi3rjuBp3+dNC3u3D+MKcfPy/7z6s9v8H8PlLUIB22IQRc/iWy+5p8vp2S/ayA/Akv794C8wd6IiBoFDKSL8Gs+xWQAQWbLEIFjwx0GECU/AYNjQ4UOIDE8kpLil4EWMGTNSodjRokaQILN0TBiFw0mUKVWuREnS5UuYMWXOpFnT5k2cOXXu5NnT50+gQYUOJVrU6FGkSZUu5bmwoYwrMas8nPgSAkaEAy+OPJgRptOHFE6MJSsjIoyqJD+GZFsQS0wubeXG4OrSJEu8eJnu5dvX71/AgQUPJlzY8GHEQ8HKWDNTi8O0JDFyPOgEY12ML2BGpBC1o4iIkSvObVvXpVbSImHezdu6ZWLYsWXPpl3b9v9t3Ll1/3B6ojFN0BJhTkZIBeOWg2sJUnYJsbPLNWYfEnmpPAYVgajlmiapPfXx1a7Fc9hd3vx59OnVr2ff/iUFGCJw9oa5xf794uB/WGdO8iFjmKJ7qIvqLkPIq4O8464j774rCLmXGBjPNfcqtPBCDDPUcMMKYdAiJwHlw8m4iyAE4z78XnIIwJjWgK8hAk8zsCusEpzxJe+wuC8zKnp8QT+XJJwQLwk4NPJIJJNUckkmZapip+hivInEB3N66jeZrngRBikZBJK4yjDiIiYsbgTzByoJgtAlI4bEi4Em45RzTjrrtBO9KzDICcGbwmCIRZqugPElLno0dM0z04zsYU2XFB3zhyASBZKkLyRwcyU479R0U0479fRTvvi0KY34sKxpKhj0vIk/hLgQyIkeGSVJUQhZpfEimdBA4VKUUJACVGCDFXZYYou9KQ0Rc5oqDZxszcnV7LIIIrkzRX1Jil0vleALY7v19ltww03S1Jy0YHZVjN4ayrq6ohWIJmzd3FZceuu19158LSR3JnaJimsrny4Y8ol8Czb4YIQTxu1EFKcdSsGfjhiPYIUrtvhijDPODeKIXQNCY5BDFnlkko0Kwj6Hf2oiryNKdvllmGOWeagnVkLhjJlz1nlnnnc+42c0ehZ6aKLnDAgAIfkEBQYAcAAsfQBzAIsDAwEACP8AfwgcSLCgwYMIEypcyLChw4cQI0qcSLGixYsYM2rcyLGjx48gQ4ocSbKkyZMoUzJcc/GKypcwY8qcSbOmzZs4c+rcyVMhGzFA2RQEChSjFAZIkzbBOKaHU4NOe4yRWMXiFQwKibikWOVEz69gw4odS7as2bNoP0pBwaGt2ycXxUSdStBL1Itr3eqFa7Hp04JzJcKoOvEKhUkKT1DYGrEKDK9pI0ueTLmy5cuYyebV+9aiXKd0B9r9S3Ez57Z8KfrtARW04MESRVGA0SUxjMWNYTzOzLu379/AgwtHa/o0h9QTA9e9W5qt8c6qmRNUDlE37IdrZOiunfCEbtwOrVj/hzy8vPnz6NOrX1/8OfKI1AWOZj2xvXuHbMbo1z+/dQ8v++knBkPWwYBVQ9lZxx1C3n3HmEKGjbfehBRWaOGFGML0hXPP7eWQFyCGGN8Pq0UlnUJfSNDhaRJ8wdBnJp4oUIwmhpZQgTCIsJJ2CtpmHXgJRShhhkQWaeSRSGKY4oqnvYcQjSOWGCNDSzLJWYsLwUijfzTaiBCOOS7EY4/d4QikQUIOmeSabLbp5pthVWmlhwtB6RpBUpq4kJxzuoVlQlpOCZidXh4EZpgIiQDmggc1WOCZA6WpJpyUVmrppZhaxGefqNVJaEF5yljQppxy8OdBgZpIFFF2SkXgoToa/6Tooj6a2cWtuE4yG5jkZerrr8AGyyappTo5nZ0uhAiiC60qpGKppxkBaKvUxlioQYdmqy2jBjmq7be3CSvuuOSWO1wU0BqnULXsknZQuqcxMG271F5bELj40lZrvtma6++/AAccFrrw6rUuvdQqVLBe8iKUKsIjGsrvtvtOjKPAGGes8cYjEbwwBwoxCzGUCn/MQcOojgylvQRZnC23BXnrsnUc12zzzTgr5PHCCs2nsqgEmXzyvD9HjO3MOMJMkMxI5+z001AHvHPBPRetZ0JCo3yQ1Ubfi3SBSg9ExNcFRm322WhfOjW8VXNNH0JZH8w1ywON+XWvBnVBNs1p9//t998Yrp1u21yX/LHWXBZNt0BMu4x3QXrvDQPglFdueXCCQ0u41YYvjPigczPUuMWPExT53penrvrqaGVe6uZFd17w58dybYbokpc+0Olks+7778Df5DqnsP88INwm0z6Q2//hvrfuAvH+dfDUV299x0IXr/Lx7yYvt9VeOE829D9I3/T16KevvkTD96n9yNwbFHdCzIe/0OgTk2/+zOv37///A2nfnFyEEJ8VLX4FKYL36Oc2+1VsZvoDVwc8AC4AWvCC1ROglc6QEAMaLyEM4EwDmjDCEpLwhApk2PdihIAdGOCFL5wAlBxYJm1RAAS7ylYEteWBGQCgghgMohD/Lze1CwTgiEhMYgAucBoOFtBOCDDADKY4RQMoAEoIJEgI9aKBLnYxAEPwYhdXwBnlzYhGBdiBDiaAgDYiYAI6WGOMaMigbw1gBgP41g6zBYAULICC2hqiIAeZtqmtwIQNmAEiycgZJx7Egz2owQ1kGJUCTGABC6BRFgeyxedoIABMMuMPoFSDHRQAjROowRzFByYKLIAGC8ghrxSyv+8QgAID+GEgCcnLXt6sfTPYYELMQCM4nhJKCNAkCFf0yVCusAcIWMAx20XHRmmrAz8EQB51SEtt5fI2f9ylL8dJToABU5gIkVIBZpBMhG1SIJ00TjNXJEoaGaCd9Kpmt7RF/wAawMADseRmQmoJAwIA8pv9KqdCFyqsczLJkQaR0g52AL9ldmieHaqniaI5Mn3GLFstAIF1tClQhNQSmz8K6KEYytKWWsqhK4IoqGLEzooiJJ6nwehzNBqVCVAUYh5dWrZA0AHrAFSWk8pbthRAAx+MdJtgYolLp0rVI8G0QzLF00ZnME16vfMHOOWMTo3DU6fUQJUsdGMbuxrUgTSOBgTAEUlnOdBD0UABODrqodJQ1b76tUJXfU5WB1IiBMyARgg4q2IpGZWvhpWLoKTnCs9qTxga4Ab4bN79DgWADjjVqHGlq0k561m5QrVAfP2rald7LibNIIVYTUhhDxujAv+o1YUxcuyKGhDZjK7Qp9W6p4nayjgw6VWuRcXRHo36Sho497kdUClqWUvd6mYGmA14qGxNtM6u0qgGBsitRZ/DW2d2cKOZpJYVh8tK3QBAAQOIr3xzGdoCLde9VMwvFZM7Xev697+tc212Y7pdE8mxVeAV701329udwg6z6kWrU4j7A5m5cr4YVgB/dXNfVwISTHAFU2oBTOIS9wS72k1njGqQXjslWFXjNU55mQQ7FnvXRAaQsGYrhlC71pfD3SxQjw9FVByN2MRITvJMziDgFB8kTwtg7HfDC+MFd2jGKyoeJjMbFQQceMLtNei3NGzfIFtHzNf8MQyOrOQ2u7n/JExekSKdHFE0GuCnMZrADHTcA91eucHPKV4aJznNKEKYvZu1Dkq/1YEfL3fR3yLAhtn85kpbeiNx7tCcCaxiKO0gym685AK43OcYnwbLHXqfAqRIRR3wGcyJdu+Hs+UDAPgTyHW1zgOQeigPPKC/lw62sCuS6ecEwAh0nikUU6lYUjvFzx97H8IojL9vfXY3ud4bpYfN7W4jpNgFG6xAyMA8aPPsvFyjdu7MTLZte/vd3gY3vMT9g4fZ9CCP1Ry6wddeCLL7a+6Gt8CDLe900dveEDM31fZdNHU/799IC/jAJ+7mgkPr4OU2NdsY/jOHjw/iM5M4xUduYouXCuNu/1P4xp+Y7n47DuQuEznJZ+5fk3MK5VxT+eA4rjIKj21vFFBIGiS3ZpobPck27xPOraZzfbOc3wsh6MSETnSZH/3qfU36nJZeNDJofOdP51zUiU51yVkd62hvqdatdAGiWY1lTcgez1XGEKnzq+zaTrveV7t2JkXB7YpLiAZpPPeR1Z3sCRm65Kyw98ZnXWh/dxjzWDb4LBceYoeXHN7JFjbHe36cfV9R5FPmNsrLHSHEdFvmUZd4onf+87AfZOg7NHqDIBxhpjeZQkJl+LFrvvWSe33sh4/B2T+n9kOZvOBP/2Tmrb53wN+b8IlPff8Z3zjIJwgblI+Qyqe6wIXzPf/rEaJ46Vf//EK8/mmyX7u3L1/34Bc7zC22+a9NH/34p576OcP+5ZX+/dEWf7EjftBHfq6XfwjYP/unF/13RqHTfcxXZ6pHgNMTfZyXgBiIPgvoFg04Sv8HgfDXaeE3f1NngfaXgSiof5D3TCqTewEogvKXbQV4EOW3BEJwgziYgzqog44wBT7og26QgkJoORvYFh3IfQfhMUpQAktYAkzohE/ohE0YhT/4gxYQAVhYB1q4hVzYhV6ohXcgAGI4hmQ4hmWQBGiYhmqIhg7Qhm74hnAYh3I4h3Q4hxEwhHhoNleIhViIBGX4h4AohhswiIMYiIZIhmVQh4q4iIzYiI7/+IiQGImS6Ih3mIeWmDMCMIma6AAmwIme2ImduImiOIqkWIqm2IiVeImqyDGZeIqu+IqwGIuy6IqpuIq2KDCtOIu6uIu82IuwWIu3GIzmkou+WIzGeIzICIfAKIzMKCzEmIzQGI3SaIrL2IzWmCnPOI3auI3cWIfVeI3gSCnZ2I3kWI7T+I3hmI5sMo7m2I7uqIhMcIjyWIYWoI72CCfs+I6MuAHz2I8CUAJ8GJACOZAEGQFQUIUImZAKWYX32JCrs4cFGZEEuZAUSZFq4JAYmZEauZEc2ZEe+ZEgGZIiOZIkWZImeZIomZIquZIs2ZIu+ZIwGZMyOZM0WZM2eZM4/5mTOrmTPNmTPvmTQBmUQjmURFmURnmUSJmUSrmUTNmUTvmUUBmVUjmVVFmVVnmVWJmVWrmVXNmVXvmVYBmWYjmWZFmWZnmWaJmWarmWbNmWbvmWcBmXcjmXdFmXdnmXeJmXermXfNmXfvmXgBmYgjmYhFmYhnmYiJmYirmYjNmYjvmYkBmZkjmZlFmZlnmZmJmZmrmZnNmZnvmZoBmaojmapFmapnmaqJmaqrmarNmarvmasBmbsjmbtFmbtnmbuJmburmbvNmbvvmbwBmcwjmcxFmcxnmcyJmcyrmczNmczvmc0Bmd0jmd1Fmd1nmd2Jmd2rmd3Nmd3vmd4Bme4v85nuRZnuZ5nuiZnuq5nuzZnu75nvAZn/I5n/RZn/Z5n/iZn/q5n/zZn/75nwAaoAI6oARaoDAZAXLIj3+IBAR5kAlpoEeJoL0YiAWpkBcJoSVZAvqoiApahgA5kBagkG+AoZeYjxsqixQ6kQl5oSRKcyZ6ojAaj39YAm0AogoZhC1aXS8KozzqioHIoAPpoAiZoxa0oz16pO0IiDQKokQKOEyApFAapYooAE36N1J6pVjqhlRapX2TpV4apejIpVGjBSdQpjloCIbgCIaQAWyaAYXwpoWwhoL4pXQai2Eqpk8zOksAA3uKI9cGAz5APoxAB4RaqHQQB3KQqIoqB2P/qKD8+KR1mqV3iqc5U235Qj48wAMxsKmc2qmcmqmgGqoQcBA+KAg62KaomgFrmIaRaoyTSqk3Y6n4Qj6eWqudGqq4SgUmiDQL8gYI+QiPgKiLKgdKwKiOKoaQ2qpx+KqwWjNERwQKYavSGgO4mqkxoKsGGHwJkQXTSq3VaqtZoAYKyYfDKgDHaq7mCAXNmjYHiBBb0K22qqnyuqnYSoPtehDcOq3Vqqm1mgULQQWfuq/86ql6YKg/CAUD2QYlQIgMm6yTOAXrijb3ahDvCq8W668I4RiScyD4Cq/yOrD9+q+3uq8WuxCl0oRTuIQEiaMRGzUTWxAVa7HdirEHYXf5/xJwWCCz8EqzCAGwIxuqMmuyJtOBLQs1L0sQMauz4CqDAJcQPqu0tsoFCwEBtTqvIDutQvsxRFu0TnO0A5G0UNupPAs5Vee0YWurW7AQZ1ur9Yo8Wsu1f+O1AgG2azu2plO2Pbu2npq20aq3nNq2BlGEHAAEcNs3YSC3P0C3Z2u3u4O3B/G0fsu3CeG3f6sQgktvhYsz5Uc2jOeulLupjBs9jmsQkKu3kosQn3utlis0mJu5NrO5TYsQ+Uq5oVs+o1sQpbu2p3sQqQu4BXG5rns2sBtx25q6u3u3kiNVj2u8avu5vksQwBu8UTO8BVJraiZixfu5xys2iIcQVKu9zf9Luc87ENErvU9DvbqGSS3wLQE3u7V6ACxAAvKbAB8grdtbXL+HuqkLBgoRBL27uibTuuabMegLqNqUAiKlLe1rqypgAySgAh8QwQcgvyNQq/dbYd9yQ7cmTrybuguhuGGLBQD8MQI8wAJTwA8QSz00a0aWvZ06AjagArZ6ADggw516wdV2RwnMwQbRrQcQAkAcAgdQAdL6walbuz9wBKxrwk5TS7WWR7WWAtryIAXhvjEAATZwANM6At/LqThsQ680Ayx8MZM7wzaQA0EcAiQwAwnQxZxqxJ+LxN73HATExDdTSym8K7DEw1XsqQmQAGH7xdnyTQCgSwmlv556ADH/XKswbANE3KlwXKsQQMNUZAMsUL8hC4DnZsd3fChPXCCSdsgH4QSeushQK8itFE6wxGvf0bcvPAM2LMkhUKuR/MI4wAIVvKmTjAMk4MYxIMecYURJpF8zoAGnwck4sz95LGR4tVJmy6kjMANn+0C60WNE9adJVRC1SgJaDLW1rMs50M2eCgEJgAOeCsxyZiXI3Ml+Olc/MgO/BiYKAbkfIM1hqxB2k1If1mglZRD+a8vTrBB0ywKAPK2+jM6aps7rXDPms8xyZchl88ybWs8B/SWHMmQFtb6iRbF+XNBKO74DwQWe+gE24Ms7qzOupdALvTHSU2sLAAIwHdMgoAAz/8Br89ypFH3PN5LKLDwAO1xmntupJDDLUAvSAmHFfxy2UqvJ8TIEKr3SGTMr6Yth80UAp6UbN92pM5DLSqsQFw3R32EAYww9YDvUYWvUP2DFWRzIKP1nTw3VAuMtn5wt/FwgMpDVnJrU3rzTj7IA2kTVCgDW2HYQYEvQZ70QVjwDmKy0F/wDyObWhAfXGOMtDn0orrTBg728nVoBOPDIOuvVOOLT8wUAMa0A0oVrhJ3IOXDYCpHYi62zjZ1vbYFqZCXZGeMoc60tKQDR5PMC75sDXN2pNOzLoK3P1fsjOrBhiJLam73VRY3YnhrObP11bkHb8WLbky1krFwgHoBD2f9MENKqyAfQxR/AAsDtqUYd2oItZATwp5030CTw3K3d0dNtZeQFaNeN3QEjq+BCq9I6AiyQXzggzp2a3sYNxhq9HQkh0uNsyeHt0fQK3c3t2TIb2wxmXvr9L/ytR67styB9uLqm3Bf9051nxeBMAq8NAeYd3DEgwgqRs56qxgbtyxbeIUCA32WU4QCz4dri3+K7qzNT4tMaAmcsvzmQxSaNxD+QuzGQAL1cqyow4J7Kv9TdFl2E4TpeLtudPx2utyBdwBMj5N06AhH82ucssrZaziFQ5vB73p66ELLNAVcuWVluLoj7A/+breYnu0eM5rZa3vJLAixA4JDsLMxkzHT/Xufkcud5bq/ayudx7Od+m7XPsQJxfhyKXi6IC8Ly7eh5B+m0K+l6S+kFs7WZXimb3ud63m4u7LdKzuQ6jTVDe+rjkuqRvuqxexAwHup4PemyAy+mTutvYuu87umsnrefu9QJYdIV7bYLE+zCziZrQOyunhAYcLsEAeunHL4eTurAHu3AAub8QhjMXexKZXYSHbnc7uXeni7QDu5IIu43mxCcrrS1a7P4EnDaztjrvrZovYLwninynu/0ruo1S3RUnO3M2+X+rhBoAPABfykDDy4LfOsHn7+aTbmNjefOO8IL03YRL/HYPhAmfrYXjO9AhOwa3+9na9TlG/KUMvHs/9vqpsu05+O9C1/GP54QLw/zbyLzCkzzumvz/KPzlEvlCPHPO/9tS+zzlHLt6A7q6o4QWtC9Hfy537y2Ls70Aez0lILy3zLf4FtHGN/DHizQBn8QPe/1awL2fEwQJV/f+1T22nz2BW/xat/0bN8m+wMpP6Cx8iz0Jl9DZHPXRu/rd2/ugav3e9/2YCIDYYAQUE/GCEHKhZ646J0Fmm/BhH83DL+2Wb+4bf0xUtD4fI8jMqC8ByHVfKPym/q1Zy4QtNz51iEDaXD7uG8FrOzjlBv6YYvQm2z6ScI7qc8QrD856R4DsC+2AgEGs0/2dq36kcJr0KP09LoF2F+6WKD5u//+xmiP9wYxx+oi/GtS9bohAtKfED+H1cm//JyKsXRbMegfJBsNs+g9EKXLt2CL1gwOEDEEUslSEIJAhFQUHkQYI8sPiBElRuFQ0eJFjBktSuTY0eNHkCFFjiRZ0uRJlClVrmTZ0uVLmDFlzqRZ0+ZNnDl17uT58QQMGCJOrpEBlEJILgWVRuTS0CHELU5jhPwJNOjIKlaBngAZtSGWiFScboHYtCEVkVmcPoQotmFEtQ25hLyg0e7dnnn17uXb1+9fwIEFDyZc2HDNn0JREoXBNWVchGRTUrCqGKtWxx69ImT7w21kiJAHpl0b1incsSKP3GVt8clh2LFlz6Zd2/b/bdy5dUc8gWFlIAqZT4qOIRll5ZNZgRIBGURpQeOfBUomjjYk8c5SIzpJLRJI67tRdo8nX978efTp1a8XeaXlFeaPux+HoSWl8i4qtUMMssX/f5G4UGjAuSDaz7P5QnoCvIyOYO9BCCOUcEIKK7RwpTVUIs64k2CoYiUtYMgvpQNncsq6H/77D4ySFmSwIgcvlHFGGmu08UYcIfyQJRFGRKlEmU6EycXWULggRySTVHJJJpt0Mi/3SDyNps1GG7JIKZ7Ucksuu/TySzBvqjIGFF+S4C4UsgxzTTbbdPNNOC0EQ0X/ZPrizIwkQCNOPvv0809AA0XviygKNTSKLwRVB3RRRhvFMSAAIfkEBQYASAAsfABuAIoDDgEACP8AkQgcSLCgwYMIEypcyLChw4cQI0qcSLGixYsYM2rcyLGjx48gQ4ocSbIkEjRnUqrMKObPQTZiYmL8EqWmzQsY2ZCJd3CMFy9kfggdSrTo0DUX1xglagVpxSomo0qdSrWq1atYs2rdyrWr15JSUHAYS/YJxh66evZYe/GLBLJwj1wU04OnQS9rxyzdO5TIlYpXiPD90UWGU4lVYHxdzLix48eQI0ueTLlywrBw4Zq1iFYt24puM8e1SNduQbw99A5eeoLCX4lXKJwY3AWGYcQwFFvezbu379/Agwsf7hCz6LKcXeiCV3DM2h6g3x4nK5ciXXlpT+ddzRqG64ixYcz/5lvb9uGGiXNzX8++vfv38OPLn0+/vv37+PPr38+/v///AAYo4IAEAmjcdGM9Md9zqg3l3FryhYYgdezBFFNMZDzHRlGomXHhhdydkJtr7YUnHm25mcdeeuoV6OKLMMYo44w01mjjjTjmqOOO7x04IQcKrufTTz8xWNSDzyXJnhE/wtXEenQlmaQYHEr5nBchpkgidyaeSF6KKq7GYos8lmnmmWimqeaabLbpppk+NhnkaqhZ2aBQSFq53hNNZjYnX1Fa2QOVRNUpJZariajlFat16eVe5aVo2GBjkvnmpZhmqummnHbq6ad7xdnnn3sZmuSdP+QpJXd89unnaoFa/0noUKZemSWYWy7l6KNLRSqpUktVaimoxBZr7LHIJqusp6K6SqpRtW5HlKpKDtaqq68CKuhaswoVbQ+IDqYorowatSuvRvn6q1HCDrvsu/DGK++89Na7VLPYPlvoti4Q+ZML2/YwWBPYTvfkXrEGrDC4t4Lp3SRdRCwxBQ7nNh6kFWescYr2duzxxyCHLDKNURQ83WDfLrwqXwyYLBoD2qq8cLh8jbvxzegWpS7OGo/s889ABy000CW7nBnKMi88WMtGkwUzwkkrTPNeNvOc8cW9Wo3z0Fx37fXXYL9ZdNNjIR31tkuTPdbTSyV8tq2Jar0x1unKvXHYeOet99587/83Ntlmv73yXkyTzbZRbgs+dXd2V0y3zo1n3PfklFdu+d5/Nx244M+lrfbhRSX+9uJGVR3540TtHPnlrLfu+uv0Zm705pwLzLLaHIBOlOhnk16U6Y2jPpTqjcNu/PHIJ++m7C7Tzrnnhsdc+1q+EwW83cILRbzdynfv/ffgF8i8yc4LDn3Tug/Fe9TVD3W93NkTFnnF4ddv//34szd+weW/fb7R6RPK+pLWPqG8T2vx257c8sfABjrwe/vD1mDMML3O3e5zg6kg9Ro2v5ylroNgeqAIR0hCykXQVYOhlvkuGD2+aJBhcQOhB4cnQ3eV8IY4zGHITtinFL7wfy4LoFD/XljAHxzQagmsIQx0yMQmOjFePGySDzUIRJMJ8QdE5OD8kljDJ3rxi2DcVBR/NMUK/s8IDWhCGteoRjUWITNXDFgBFFCDOtZgAtsq4hFpQLG5oehmAKDB1sJIyEIackeZ08AMFsnIRs5AA6Ipo5QQYABHGkABgvpfEALAyQAMIRGd5CST4BJHQU3gBjqwYw0McIMaFOBQWnQYDWYwgJtxUWOzBMEgD8nLXvpSQCecgRT5osIa3ACPzynABBawAD2x8DgaCMCPSimlUyIzSZTcASxjqDEQgGABfbzaHzUGgA4QQJB3+6U618nO+QRzmHuh1gR08EpBIcCZhJtQNKeZ/0EpFaCVctymuDZGAwLAgAC11NgtK+YBg3ZAl+lsp0QnSlGivJOMxPTnDO4ZtSqSZZ8TouZzdmCA3sUyRQCopTn9+CVyJpQAHohoRWdK015edEKS7MEOtHk2j44FpAgSaQ8KMIN6EvCkMPAAOHNDgA4odJwOowABKDAQAMi0pljN6hNviqCcbtR/zxQNUKcj1AmU1KTcdBgAUpCihz61pRUbgFVTtICYSk6reM0rDrl6sow+BwFFBWs+ETTW4wi1jqPjDhEy5oEZ2JWp6HSYDCilMZiCSa4aC4NeN8tZBvL1OJIErJUQoMo7Dm4phYOmNEPaz+cgVkqO/CrcoJqiFP/Mta0A8MFd95KGjHUgt7haasXS0NniGtd7wVwBRuOJzRmMVpUGOKsFBzudwr6stWt5bcAMwNENrmZnFFhAZHPjA8vSjy+9rdgExpubASTUYcQ9rnzn27pgNmC5S8kTUY0qqFVKqVtFSa1YVxtU7PaAkgvj7mkx5rABQNRhv93tUtILJhoswL0Ydm8KhAum+NL3wyDWm33xaxRV6eCa/ZUut8KaGevC0cD7VZiCq0Xb8HrzxjjmMMfQ6zAfACClGcYwCN6bIg+H+MhIFhoQfjSD+07oC359zjIV5t8p8eVaqv0RCgysU55ua8bThWt7HxxXIttwKBTOTUN1y1iDwjf/yXCOs8jOwGQnI+gMUX6OAVAspSo/B8AW1SeBu+pCfx4zYAvoLoS+67Bzbkyp5+WtWp26sXK+Wc6YzrS86DyhJv8Iz8z15wK8nCQFLIDPgB5KBF18tEJPcgEG4K8yb7AD/toOqiu9GQgovWNJa2mqN2vopTVN7GIXi9MI8vSEQJ1fQRUguhNAgLQpmWhZ8WXVg+7rXgK2gxtEN7o6qDY+xdxUnOW61xO+rJkzNoDxGtnY8I73pZBdXeUuO8/V/LYBdqBoK+8lgivwAzyXsrBpI8DWNIYrBdiLy3Aukcc1fLe8J05xM9G7acwu8QtTLZQx4tTVZmR0FyEuQ4lX/OQo/6fRxY2W8SNt/Nq44wCXnydyGQ4mzR00ecp3znMBrdxlLZ/Wy/8d85mvkLbzu7kSdd7zpjsdPz83WdAdNPSleJzQ2/5hzUGo9Ig//etgv0/UCzZ1PFXdKFfXNsG1jvTVkRyETA+73Oe+lLFjq+ypOntR0g5akE+POwrUWtdLTvfCG77uMce7Ct/G8R/wPZJ+rx3glTh4uB/+8oe3u6vwniENNv7xrS4V28XcwcrnHPOon7vm+4T3Acrs80XnS8o6uvXSv/30qc/901ffpNbrPdC4619Pa5/0288v7rpPfrx5/2npTQ/2wZf96Blsc+NHDvnKz76mmX9vqHke5tEXPf8Vie92XxNe++iXN/fv7PzaQV9twqd924tn/cZhP/34D/H6p+P77xM9/Esxe0kzeSNnfpaXfwiIaft3HP1XQe8HONI3fvPHPfVnN/eXgBjYWQsoGg34fOAHfxEYchO4QBUoNxeYgSiIVxuYGR3ofh8IgeIngqRXfAaIeyl4g8e1gnDRgpzzgJoTgn9HfvRXg8eHg0ZYXDpIFjwoOD44O0AoeUJIgUR4fUdYhXqVhGOxhIz3gj8Yg0E4goJXglpzglZYhr2EhRyghWfThM1TFGowBVOwCHYwh3RYh3Z4h3UIh3q4h3roCELwh4AYiH+YAYRYiIZIiBGQiIq4iHdwiI7/+IiOeAeLGAFTYIaWyEsCkImaKAAb0Ime+ImgGIqeuImkWIqmWAYOkIqquIqs2Iqu+IqwGIuyOIu0WIu2eIu46IoRcIm8SEi5+IutaAIOIIzEOIzAeIzImIzKuIzM6AC72IvQ+ETNOI3UWI3WeI3YuIrPGI3cmEPZ+I3gGI7imI3b2I3mOELjmI7quI7sCIvleI7wyEDtOI/0WI/X+I7xmI/1Y4/82I/+eIv4qI8C2T3/WJAGeZABOZAKaTwH2ZAOSY8JuZASyToPyY+meJEYmZEaiZGT2JEe+ZEgGZIfWYkTWZKvw4comZIquZIsqZJuYJIwGZMyOZM0WZM2eZM4/5mTOrmTPNmTPvmTQBmUQjmURFmURnmUSJmUSrmUTNmUTvmUUBmVUjmVVFmVVnmVWJmVWrmVXNmVXvmVYBmWYjmWZFmWZnmWaJmWarmWbNmWbvmWcBmXcjmXdFmXdnmXeJmXermXfNmXfvmXgBmYgjmYhFmYhnmYiJmYirmYjNmYjvmYkBmZkjmZlFmZlnmZmJmZmrmZnNmZnvmZoBmaojmapFmapnmaqJmaqrmarNmarvmasBmbsjmbtFmbtnmbuJmburmbvNmbvvmbwBmcwjmcxFmcxnmcyJmcyrmczNmczvmc0Bmd0jmd1Fmd1nmd2Jmd2rmd3Nmd3vmd4Bme4v85nuRZnuZ5nuiZnuq5nuzZnu75nvAZn/I5n/RZn/Z5n/iZn/q5n/zZn/75nwAaoAI6oARaoAZ6oAiaoAq6oAzaoA76oBAaoRI6oRRaoRZ6oRiaoRq6oRzaoR76oSAaoiI6oiRaoiZ6oiiaoiq6oizaoi76ojAaozI6ozRaozZ6oziaozq6ozxamxGAixtZiiLpkS2Jki/Zowr5oxU5jUFKikPakUXKh0eKpJmmpEt6peDYpJv4pJMYpXs4pVTqPVaKpWRapsAYkWEKO2NqpmzaprGIpmnqOmvqpnRap3Aap6wzp3W6p2Z6p3hqOXrKp4K6pH76p5QTqIOaqAhpqMn/g6iK+qj9WKiMWjmBlxuCeKkpqYhysKmc2qmeyomZuAGhipEbAKlkKqmTOjmVyjODQQUx8KqwGquwygO0Wqu2ygODITeXCoiGoJIRMAeeGqyeKqqgWqwXWap0iqqpyjeruktL4aqyGq0xcKvUmqs1lD1bIK3aSq21CgGrkQXaGq10MK7kWq6PkKmJWAJNKoqjWIoWsKzJ06w306rhGq3cygMxYK0yhK31aq/cSgXf2q8CGwNZMBj2BoLwCj7yelVFAa0DO60Qi6/4qq8gxK8P+6rUGgMAOxjgerHaWrAs1oYJ+z0L2zN84bAeK6sU20EWe7ESC7EaG7ApG60gS10w/ziy3VOyEmYUKDuzr7qyW8QX2eqzsbqxfNGxRPuqNYtasYez3SMClHeySQurQHs6Qju1r2q0e4G0Sbu0RiFgTui0ynNEVkOvWFu1jSMYezG0U6u1S5EFIwG2Iiu2yEO2rCq1Z8sXStQFV4u1bmsUXEu0XOBTEkS3yWO3NzNZfIG1Mau3NcS3e8EFjPu3RRG4PrsFS0Mcmru5nNu5nvu5oBu6EYG4LLUXkyuGVgO5b8u4XmsUTsC4mMsXMScBhnu41zoYpzuFjaO6gMu6q9GzlzsYMXdFtVs5pPtWpuu3qMszvFu5vmu2Uxu7ezG8xXs8R7RuDhM/uZtuj3u0z4u30f8rvLhDvNXbNwfUATPAa+K0uNpaAQlAAvBLAgmgAtJKuUKBcxVDA+qbMc1LFJY7s63bsLArvhhUvq9zQAjlZsi7FNIKASxgAwnwARL8ASGAAzlQAbJqvz+Av43mWDfTv0Pxv6+qAiwQvyQQAhhMs78rrRwxvKL7wjAcwzI8wzRcwwkBYboEAgyXItobrSxwwdJawRlcgh1wYbfFv94brSOQAyRwABOsAgkwAyEAAbIawEQBvLB6ACUcvygsEaJxARoQxmI8xpAERzZ8xmicxmq8xmxsFY0mSG4FJg8RrSFgAyMQrlRctCWIUOHlcA4DwkJhuRCAAwcgrRXAAglQxSv/HK0qYAMsoAJPHMVTDBGigUZt9AM4QMZtvMmc3Mme/MmgjAQ4nCLmlRtzHKsVYAOFfLEazMG50QIGkBsptTGA/AOWSwIsUK95DKtWPBTAOwIzcMdKnAMJQMkIggIaEMrKvMzM3MzODBxgUm7tdcS6EREHgAMC+xCuDAO7plsF5TAOEbiNvMsD28tC0bMQoMp4HBE/kszP/M7wHM/yPM8lcW4w4APgdBGIXK8R4coWxmYHpb7hLKv77LHm/AM9+74xsBHtTM8O/dAQHdHz7Me5oQD7mwIDcBEnvBGuPGRg0gEKIMcTYQP0a9CLDKsknc0P0dAS3dIu/dIwXcMZ880O/6NUGh0CI+EBsRxcNHARM/AB/XoRwEzO2krJCxEAMZ3USr3UTL0bGQMCKUADUj3VNLBrFpEAxSwS5QTQuWFbXJ0bafAQP13UGfEBM6DSK33UTb3WbN3Wbp0VsxRbjKTAPPwQ1ywSjUXVU42+j1VkD0HIImHW/OzFxxwEP/DWiJ3Yir3YFuHRlcVeJ/AQ6fwBIQEAcs1I1AwDYe0QiCwSFTADFRAVARAEfBBSjH3aqJ3aS21hFJ0iDpa9uCurB5AD9RraFNHHGlPEVEURB2ADECASgG0SAVDGQaXaxn3cyB3Pjq0xFGAAfZ09QSCtCcACRB0DEJADuRyrTvAQ7nUzCP9lEcSMx79tESFAAhshBT8y3D+yGcnd3u793mrM2jjzY2AS2RGRADmwyq/a21k9EVLV2m1FABYxAjgQAtI6Aqp8EYNc0oYMEZo33PAd4RI+4cu8cGAiAhOhAjnQSCxA2RXR3TjTVBYBAbgszNZdxwwOq9KbvLJK4CmexTbg4Q3x4O5M4TZ+4zgOHIfdGzrrAQ+AEQdAAoyEAwkw3hmB4AmQwjFwyDlg4lTLFzSe41I+5VTuGD+wty4NAQlgA0Ou3yoL5T8SBDhR5WRe5mYuFVf+uImdr1B+5m7+5nBuEmkuQ13gG5vdG2y+F2cQ53ze535uEXMOQrW8BZBx57yx0CL/EQUG/Dp727dTC7chYei7geghoeiLzjpr0Ohry7oiwXRUoMZR8OeiPuqkbhCDzumRDr5Ju+JLERmWfumWs81yc+pY28t1HhJYnLKsbhSTOxKvDuuUI+taQ+uPTh4ikeseu+tF0euJDuyxrulLwbZda+y4PsCx3ba+7uyVI+yp6+jTTn1cp+pEq+xEweyVru3BDu1GIe1Ea+tRuxfIfrHkPhTbi3i48+vorjfczrze3u4zWH7Pau3s27aDgYb4nu94s+84Q+zfnjUFGPBYO+9CUe9GcQQxBwQIzzcK/8H97rPu/vA8K/AsnrSfLhJ4l/Fcs/G0nMRTO7jgbnvwLvIM/6y8XMhyKK/v6u68Ef/vQ7gUL8C4hs0XYEDxe5d4N583Kq8xtSzCyc7zUjjzedvxM6vBjmf0Rx82SZ8xGMDyq+70JDjySbsa7O6zVA96O3j1WK8xMiAxEiMDGsN0TC/vfLFYIL/sjCv2jIsFg2H2Soj2YGMFGTMpRbEGbj9cXE+wW7AFgUsFib8FPTvv16MFbB8xAH7tU4v3tb73Vu/3XbMzJwAsRkH4hr+1shq77G60j18zGVMFutLalv+zgVzFjR+tmA+rL0AFuP/zRYv7PWvOfJ+FnO816iICqyH6HXb4pj/EQkHUkF8xrL8Xu6K4YJ/ngSu9tD8Yp+/LpS8U7P9uzvjiKiiABsHf+Re+HsYP1sjP/cr/A9Ha/GDy/HxRKT0Mq94a+7Eau0P/5f2O+tsPED+2xCBIMMsPhAkV/pCCgsNDiBElSkQhZeFFjBk1buTY0eNHkCFFjiRZ0uRJlClVrmTZ0uVLmDFlzqRZ0ybHLjB0igAZhoJOGGk0bslStGgQhAMLxsCSkMpTqFs0ngAKo4rHKlVPbFwag0rCLF2lCuwag6PSgl8RUhGLMOzSgxwbTqQrUYLFm3n17uXb1+9fwIEFDyZc2LDLnDB4hrzyM+hItAZJUoVB4QrIrDq3ajRalEtCLG0FQoV6tqvaH2yXjn1bMK5ch3XpSvhy2Pa6bdy5de/m3dv3b+AKc2Ig2fixyMgxXoekallk5s0iVRcc23I6wYRBtmzfjtTjXNkRaQcnX978efTp1a9n37HL1ZKNhSLvuhzkCecjc0YPeT1GdZb8Uwm88MZr70AEE1RwQQYbVHANlK64DDnSqPhsJCImJEkE/kDyD8CVBBwwtroMdPBEFFNUcUUWW0QRwpPgEwmLCkFUScQR63rCRR579PFHIIMUckiMuOOuJQIh2pFIJpt08kkoewwIACH5BAV+AEAALHwAaACIAxwBAAj/AIEIHEiwoMGDCBMqXMiwocOHECNKnEixosWLGDNq3Mixo8ePIEOKHEmSpAxDjhypSykDo72XfQy+tJcRpcqUjjLONKhoZ8mfQIMKHUq0qNGjSJMqXcq0qVOLMpRw4KBkjhIlfFpa1NWjBzweYMHa69oDoyGqVa9yeIeRrMF4XcdIrCKBj927ePPq5TPth9+/gLXUspjzqeHDiBMrXsy4sePHiilInUp5aiutFLl6DSvWrcWzlSuzteiZINweciPCqFLRURfAsH+ckDF4YiEYkHPr3s27t+/fwIM3jBo69OWKmr9yHtv1c/HQoymWHng6NUQYq+vu3W7X0ZJJsQGf/4BBW6IjHz6Eq1/Pvr379/DbS35uHHPE5Jx5MC9LETR9ytFJNJ1A1UmE3WoROYLda+H5NR55tTl0G3bxVWjhhRhmqOGGDhH3X2XTOCSPLiSS6EJXyoW134gl6uKQfx9OlU5DYrBY4oBAnNZDi7rA0yBgB8KAwUPeLfijbAfK0Ax3eZ3nA4UcRinllFRWaeVR88UIYkNkdYlifvt5yd9CMGqJwowLiSEmWVnkp6OXYxzpV5AwiNDQhEb++CB2kozCpF14YufXlYQWauihiBLqoZZbLrTml8s9OmZCZTJ6ZpqStsnZm13GKSeddWq3nZMHMtjgntjJ4Cd3pB44aKKwxv8q66y0LoZIloyGFqJCkqbY2aNk5lrcpQmp+aimYXFKlqdHglpnQoHmeSqofW4XraA/1Krtttx2621Go0wmrK68PooNj/JIeuQ74w6bzo/GijlQi+muyeyPztbJwL78MtBqqUeimuQ4thRssIJP0innwgw37PDDEEcs8cQUV2zxxRhnrPHGHHfs8ccghyzyyCSX/DAD7T53pKQsi3lkysVFAW/LNKO2cL44O2tqeALnjLPJQAct9NBEF2300UgnrfTSTDe9MMowV7ZyzS2/HDVlMjcYL9X23uzz1zvH1vPXoDpt9tlop6322my37fbbTUN9NQdTc/2o1XNnHd7Wdnf/6jXZOIcN29iAuwr34YgnrvjijDfu+OOxyX113X17iffVesfGd+U2f1p4voKL93m+kJdu+umop6766o9LHjXlnHd1edSZw7Z55fc2OLrOAe9eNuvABy/88MQXb/yPrsMMe+yzw1w7YLf3nXt4vtMZ+l+Ef3789tx37/334BOdfMrLc958ys//Fb3d08dWfZDXO/i+4eHXb//9+OcP/vjtll/5+e1Kn1/Wx7X2wWZ+0uIZAmGgvwY68IEQjKDb+Dcu//UNgOMS4A8ISDUDAgmB8UMSAiVIwhKa8IQo1BgFhWVBu2FQWBrkYM08+JcFhjB7hUuhDnfIwx6WcIW5aiHX/16YqxjGzm+em98NF+jDJjrxiVAcHhAZJUSqEZFRRjxiXP72viWOMIpgDKMYx8i2KWqpijW7opayqEUazgmEvfsiGedIxzraUWRmjBEaaabGGLHxiG78gQ3jOL87GvKQiEzk00ITgBk48pGQnEEDiuO/AkxgAZHcAQLW1LxIenIGMZvZmgqwgxtAUgc7KICYAukzGoCAAjnzYr48MAMP+EyRuMylLue4wgaAUo8/WhMCdLCATZIFAaXcgct+FKMAaMCPovTSBG5gAFWSRQGlVACcuOgsEMxgALEkpLMAQAAA3HKX6EynOlHYy19+qHwLMICkjNklIjoTmloTEwJuMP+BRyHAmsviJp1oQIAOLACWoBMnnTywAIba8mfrjKhEJ1q/dp4xmF6qgQ4AmkZmfuieH/pjVwygzAIKNEgg6AAMCho4hQYJAOAcgDkhStGa2vSmq7MoMBskJn5e0KP/Ael/RLpPjtKMlbNcAHY6QICW6ilfFGgoDChAAIQ6C6dYzapWE6fTd2L0mDP4H1DpI1T6iLQGJTVpEkEF0wMRoAUJfaqzZHqgAYCTdFvNq173urSu/gd2NViAWBvUzGeGNJoj1Sb7TgoDhlq1AyCI67RAFdWHTrWqeOWrZjfL2ZD5lT6Alac0a0Ba0tJTdmN9TlmfI1IDnLYHBShtabe51pf/poBOBKAB7+RKJ5kmDDt2zWxnh0vc4kLssyr7aldqINouTUC2OqiB5VJbnNWGMp9dcq2XYivbsCKxWZStJZ06MFPruXSlug0SBRQgXOO6973wRS4lf3QiskxABy0zgHTrSV1GGnaoP2KDl3bQT5Z5N6C1BW55g0QAywKMtweC7FxV+jv4WvjCnZVvaI7khS4VYAZG9ZJ+p0vYj/7XrLCbQHMfdeAtJjiqCgCBjGcMgnKCSpZu/aQjm1phDPv4x1nVsNR+1OHspnVNI+ZviYN6YtbCrgA3eK2XWtw58AZpACCggZa3vGXMwk+hBuWymFPaYyCb+czrFDJlOOwlBMxA/8pkSTJZ7Nnk6/JUmgsIMVmojFQGp9dZKbjrgyd7IBAIGlQtiKzC0MzoRudSzVNhszR1UOBJK3bO/a2MdUOjwR+saQc6kDIpV1xlfAWpA+zFmQd4PGgFHogGB81Zbhft6Frbmo6QphuRhYlKBSDg1/et5jKXTNY6c9p/99Xkr5FJ6VVyk6U5UwCFEyg2lB4aNwZRNP1uze1uO3GFKzD2hnc9ShUb4NwGuDSJwxOjC0zysMrd7g7QrV899xkGNADAb/PVgoLIkgIDsCpUB1AQbxv84DrMo1cbVGQt9hHed24jF/ddOBxXD+EYzzgEFf5Xcjs80xncI8vuXT2L+07jKP9PeUXnFmmPH/HhAI4350juO5PvTuU4z7nxOA5alzMP5DAUuaRovjubj07nSE+66nieXIZrEbXEpp3QH0X00Rlde0rPutYZx/T5Ov3pMEexzHHH2M9dPYdbT7va29b1cX/941F33tS7luCin/foa8+73uPGcl2//eVAL+LcnV13q98d63tPvOKH1vYh//3ncUff4Glr5S4eHu2Lz7zmPdt3ScOd3Szv9NNLrTs4Qvjim0+96jPW+DX73HyBx+Lkv2tqJV4ecKvPve4j1vqWPx72kQ/g7BFc+ZLfnmy7T77ykdf51w8W9HkbvouLX/Pjf2352M9+7/0enoYDPvghH7v/9MpeceufM/vo1/32Pf996GNO+qSnnukJ/b7023/163f+T8EfdPEvtvBmZ345c38EqHn593vPFxt9J3pPV3UBeHonV4ASuHcH2H2jF3ZO5n9qRX12B4E3N4EgqHYVGBveB3nuJ3Ua2EHkBzhnh3sh+IJZN4KwUYLAd4Jyl4IztIJk04LIB4M+qHMyCBg0mICwsYDw54Dl54F494NM6G0WIABQGIUbMIVUWIVWeIVVGIVauIVc2IVe+IVSiIViOIZgWIZmeIYCkARquIZs2IZuuIZlAIZvOId0mARc2IR4yGgR4AB82Id++IeAGIiCCIgm4ACFeIiGmIiIuIiJOIiO//iIkPiHjDiJiliJkXiJmJiJmuiHediJQLaHmxiKojiKpFiKpniKqIiJnriKFwaKqfiKsBiLsjiLtMiHrHiL7uWKtbiLvNiLviiLuBiMw6WLv1iMxniMyPiHwriMmkWMyfiM0BiNqciM1JhXziiN2JiN2uiI1diNWHWN2xiO4iiN3liONfWEaJiO6riO7NiO7viO8BiP8qiF5liP9niP+JiP+riP/NiP/viPABmQAjmQBFmQBnmQCJmQCrmQDNmQDvmQEBmREjmRFFmRFnmRGJmRGrmRHNmRHvmRIBmSIjmSJFmSJnmSKJmSKrmSLNmSLvmSMBmTMjmTNFmTNnmTOP+Zkzq5kzzZkz75k0AZlEI5lERZlEZ5lEiZlEq5lEzZlE75lFAZlVI5lVRZlVZ5lViZlVq5lVzZlV75lWAZlmI5lmRZlmZ5lmiZlmq5lmzZlm75lnAZl3I5l3RZl3Z5l3iZl3q5l3zZl375l4AZmII5mIRZmIZ5mIiZmIq5mIzZmI75mJAZmZI5mZRZmZZ5mZiZmZq5mZzZmZ75maAZmqI5mqRZmqZ5mqiZmqq5mqzZmq75mrAZm7I5m7RZm7Z5m7iZm7q5m7zZm775m8AZnMI5nMRZnMZ5nMiZnMq5nMzZnM75nNAZndI5ndRZndZ5ndiZndq5ndzZnd75neAZnuL/OZ7kWZ7meZ7omZ7quZ7s2Z7u+Z7wGZ/yOZ/0WZ/2eZ/4mZ/6uZ/82Z/++Z8AGqACOqAEWqAGeqAImqAKuqAM2qAO+qAQGqESOqEUWqEWeqEYmqEauqEc2qEe+qEgGqIiOqIDOo4meqLPOAUkqkMo2qIuyosquqIo9KI0WqOpGKMyakI2uqM8uok4mqMk1KNCOqSD+KNAGkFEmqRKaqRH+kBK+qRCyqRN2kBQWqU2KqVTmj9WuqUuiqVZej8REKYRkAFkWqZmeqZoWqaFIKZsGqZzIAdwGqdyOqd0GqdK0KZsegdpuqd8egd4KqZ1GqiCKgdz8KdsOqiIKqeGKqYl/9CojvqokBqpjooEf+oGX1pCg9QgWxADnNqpnvqpoNqpWfAjabBAafAjVPACobqqq7oFcpKqrBqrnionfdcJl8pDmRoemyqrvDqqDVKqCHSqDUIFvMqrrnokxFqssUqroXerO5SrsbGryrqqvhoewDo/whoeyTqtoXqsqMqtq8qs0eesKQStsCGt4Oqp1Rob1/o+2Rob25quneqtwyqvnyqu70euKGSugIGu9rqusNGu1fOusBGv9kqv2mqvs4qBdqavmDp/0aqwokqqpvqtEhsDCAuvFxsD+IqCDvuwtqepGwuwgCGwvkOwgGGw8pqxBbuxHXuDH0tC/PoX/iqvJP/7Fya7Oyj7Fyqbriybsi7LsMcWszILsec6shQbrBYrsT/Ls0Ebe2tEtEUbsrqKtL9asfV6sU3rFz0Lri8reVIbQTPrFzWbrjfrFzk7OjvLtRu7tT/Qtdz6tcIXthA0tj9QtuB6tj+Qtp+ztm/btq/6tPwneHT7QHaLt9yqt3xbOH4Lt9Pqto6rrHIbfoXbQIdrtdaKtQmrtYF7sZPbf5WrP630SuEksqsKAQcQAqobAioAAaGquD4DAB1AcXTSuKxaAasbAgcwAq3auRL7shoQvMI7vMHbsKF7Pz7jTddmXqYLqgdgAyyQuyRgAwcAqrCLMzQwA7GGM7YLqhUwvQn/sLoJYAM48AGgCrmr+gEJAEnQa76gCrzDGwDONLzGe7z1kzMEZVClW7WgGgI5wLuf+r058KnXmy8AcMDLGyTd66kQAL2u+6nPmwCfir6gOr4H8MAxgLs2kAAYzKmfywHFC3H2az844wOyu1LTdmM/UrMfYAMVwKruO7FXO0u1xFA5s8CdSgIDvKoj8MKeSsGeegA40MGdCgEJoAL3SkQhHHMjTMJJBUsDwGoq3LydigPVO60FzFYzRWb5gsMx8LxELKtAzKkVYAMxXKwfvMRi18T3a8B3FVV/xrz826kqgAN5m7SUJVX4JsW1u7ScmgMhAK5jHAMJIMFxq8TihjVs/+zEoEJLlgUA2ibHEeupCcACdzzDoIJlDJbCCuzHFTADAPy4vsupZuy1iIxPiww++UJXB+LIuzXHnEoCgZy4eIxbcSxhzoLDHzADPjvKu5yuaZzIU9FpqUw8zhJVD0AnB/zKk5zDs4zFtRxhkYwdCxDHB6LLvCzIvpzNhxx4apyBxew9czXN+DYDAkdt/fqp0XvJmQsqCmDNMMDKfZy1nDoCMxDGYrzNwHzKIhzO2+Ms5WRXAm1XC7C88eOvIUAC7MyuoAJrAy3QKSBe87y5nToDSMytYwwBM+DD0xrMqOzP/zxeC0BjNKYASiXJR+upn4zPrJrFMGDCMUbSMmZjE/+tsZRsyRg9yjFgxabszcLMAcQM0qwDKgSQwFO1AJx80BVsyMrq0o6VL9nrYDDgxWV8xsaq0wewwx3Nz0ws1MYzUNs7V3ys1J8KATlwxRWs0OoazW2FM4ZW0y0LwaUMqhAgyxOs0zFAAmjtvBztwVy9xl5dPHTy1jgDx19GxUWcAwnQ1wJMxFlMVecM1gLnxZzawnsdAx+AA0w9r3hd15vNqUZsAxfdqR7dz4EtPEECa5HdW5FM1nS9viQQ2yQwAyEQxlkcXMl7aJRNxtMr2zmQA1bNqYPMqTyQAGf9AcgtxCTQ137t0x992qhttOnMqhCA3MjN0i59sn4MqiNg3cz//cN43akfwAKyfcThKrSVEdTQbTqXe7HZrbPbvbLh3dODK3vrPTztLbHvrbbx3cvIKrg2CLb3HTz5rbD73bf9rc3/7bnorcgDTuDSTbOYy9BKS88KO9z7DLXP/eCpU+D/Gs3abeEHO9/dXN9Ry+FDHeFkO+EBq7k2zbQkvtUabtoozt4qfrcsXrIuHtcwvuC/2+DDXOOr4+E2C+LwLeLy7eMK+8H2LeSoQ+Rma+T8jeT+neAlHuBz6+SnA+UL3eIVTtEXHuOSC+RAreVPfuOIC82Y7K5WLspKbq9MfuJmXjpcTstrPrBtrqwYTt9YTrlz/jh1rubtjK15Xqx7fuUK/9isfw45gd7UUo7gVK7ghc6rcb7hi644jV6sB864k57Pby6vlU7jl444md6rj87pkZ7Tn57hJm7po344pS6rmw44uy3pqS7jrS7qr/42sR6rs042ta7qnb6sZK7eu542vd7Sp07rw86qh47rfQ66x07qaJ7jOLvjQMu5q87niT6u007toCIDaTDu5I4BktXMnEoFWbDujr3uBrvfIkDu5C4CXbzdWLDuWFDW654FRDzI+57vnqru6/6+RyIBLHcB3544ziIDaxAeVcDMKS3Df7uwP5AFBGzkItAg9A4qXnys/koFTgveby7ha+0XBP8jX2DwUXMECa/wdMLwCfHwKP893cSdBWNw8/bwqTdvBhZf8oN+IHaSEBvfySIODzcPD59qDzc/Bjkv8ts9EEjfqTxg8zcPqgyR8jBzBN+y9Vzf9V7fLS+/Bgsh860W8ZyqI03fqWQRDzzg8xQO9Awx9NjhxZqhC0lPFmkv3Do9L5+qI1Z/9SovLFr/9YRf+IZ/+BoSJDDPEGQPA6599nj/qWt/8Wse9HFP9GAeA3V/912R9xi79wJh9+pKFn8P+IKP+Kif+qq/+rmRJGLvEGTfBRPh+RNxrZbfEEOfBhIh+p1KEx3B+2ePEVivJYPP+sZ//Mif/EGRKq//EDIv+xJB+xIBrLfvEBuv+/eR9B4B/DG1kAUZMfz/UfzKP/7kX/7m/xDk0fwQ8fDQHxHSHxGlWv0PQe/YDxHc7/scwf3xoBHgDxAcBA48AsTgQYQJFS5k2NDhQ4gRJU6kWNHiRYwZNW7k2NHjR5AhRY4kWdLkSZQpFcpYk7FKl4v2YsyceTGNCI0i0ljURXOmPZE9fWb5+EXCQKQFVS5l2tTpU6hRpU6lWtXqVawmW2rc6rRrxq9ZS345U9asFLFp1a5l29btW7hx5a4NCAA7"/>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gif;base64,%20R0lGODlhAAX0AfelALGxxvrd2O1LUJKSr+Tk69O61/Lr8/zZltrF3v3luNvP4fPx9fGLfPGbjOkmLVFSgPvCW/R0d/KFdeLS5Tg3a/rHZfeFh/iqoqd7k4koSfi8sus6PfF5ZXl7nURFdvvPe8nK2Pzfp3lihPrLcP3v0/BdXdcnMl9QevF9aqGhuvvThvGHd/3ryGxsk9W00fy/WCkoZPzAUVFDcv///19giufZ6f779Pz6/P736f7z3vn1+evg7frAUNC01CosY//AwPehmPzBtVkoV/zq525Yf/KBb/WQhPmlnvJoa7knOu1xXzsnX+ovNfaYjvy/c/aTifiPkfickvuyr/qamfvAbK+HnLyPotejrf3AffzAiIZqi/3ApP3AmJR2kdu3z/27uv7AueWtuPO9xee6yuy7x9w+SeG4zPquqf23tMmbqPujpPG1uvm+wvRucfysrf22tvu0pvWISPJyQPJzaficStxugdeWptxaZ9SZtJVsh/qyT/aVjO16Zvu8Z/KThva8sv63tvi1utl+lNGrydeMmrdFWnRJa95kdsqYpf329frAWPuXmP6rYfeWWo1bd/iYcP+7u9Oiv1FHdJVxjP2np+5+a/yvsfundP21fP+0tOOvwvyqrPufm/adk+6CcP+3t/ypq/uinvO4wOWZnP+5uYZjhP2rq/2tqP6vkv25gvKeoeOrrPqTlOZ9cOOfpfunov67t/OttP+rq/urp/+4rvCqrL94ff+2tviXkL+hoty1sv+ysvG2tv+9vf++vv+wsPypp/62msCgof6wqPKhpf+vr7yDlP+mpvmssJNsbei3xvWxuMiYmOmhoNy1zcCXmP6qqe2wvd+xxuiJgP+roMqMmf+bDOiywtizzf+eLOOyxfKmqvqytdyzysqToMCdnqV/fuC0ybqNjciJiv+trf+pqfiprf+oqFRFRNaUnHZaXD42NduyyjAsK5+Rk9GIiui6reW6kte2v5VgECMjIqCNj/G9cWJEGDYtHkw5G7BuC/+ZAM1+B+OKBPGRAoCChCH/C05FVFNDQVBFMi4wAwEAAAAh+QQEBgD/ACwAAAAAAAX0AQAI/wCP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MfPMkkw26eSTUEYp5ZRUVmnllVhmqeWWXHbp5ZdghinmmGSWaeaZaKap5ppstunmm3DGKeecdNZp551jurJaPf/06eefgAYq6KCEFmrooYgmquiijDbq6KOQRirppJRWaumlmGaq6aacdurpp6CGKuqopJZq6qmoplrpM3uq6uqrsMb/KuustNZq66245qrrrrz26uuvprKqGp/AFmvsscgmq+yyzDbr7LPQRiutocKmRuy02Gar7bbcduvtt+CGK26x1aJ27bjopqvuuuy26+678Ma7aqvy1mvvvfjmq+++/PYLabmnnevvwAQXbPDBCCesMKkAmybwwhBHLPHEFFdsMbgNl/bwxRx37PHHIIcsMqUZKzeFESinrPLKLKfMkDm1xBJLzDPLTPPNNuccCyUJETJONUD/HDTQ1QhdNNFCE6IQKkw37fTTUDut0NFDV0311UKPktArUXftNTULUeP12E+DnRAnU6St9tpst622QubULDfOc+scM0Nu5603JwyF/6L332wvNArWSBdutdAMqQH44lOooZAqhB9uONVaI8Q12Zij0hAuLXfe+R4v1y063TgzFEsYmoSBuuqpr+5667CHARPkRtc+ue3VVJ6Q57yvPMXjkQePuyoJiZ352K8kNDjuwhu+9PFjw8Q44KEkFAs72Gev/fbcZ2967K+zLn74sQiex/nop6/++uhXsxoP8Mcv//z0x99HQ0bwof/+/Pfv//4MCUMPBkjAAhrwgAQsH0JO4IMGOvCBEIxgA0+gkPpZ8II8UIgEN8jBPCQEFRgMYfwwsRBMiFCEJEyIBP7HwhYqRIAIjGEMGdLCGvZPAgzJnw13uJA8cPCHEMTbDv93+LuEVAOISPSBBxECwhNi8H4MWeEQW4jDhbBDhlg0YACzyMUeMOSKXZQhOxZyxCT+cIkJmWINjTA1M/7QfQgxoRMvqDmE+NCNG1RIH+Z4wRyqsYVFRMgfWchGhMAwjDO0IiJjOMY24lGCeXBcavhoQSguRIeD7N8WF4lABRpEDQx8JAQpmBBKWlCDooQgGg3SRFPKL4UJkaMrR6gQKWaSfy/kJAJpeEv+VVEhmOwlH3qYyiAuZArC3F8gP1nGYjZwlQVp5Sx5YMlaJpMPv0wIGHVZwE1yk4Bf/CYBG4kQNTTTmdA0yDX5UMiDmNOZDoTjQWQ5zToe5I7w1OM04+f/x2suU53XbKdBDinOcIqzB+R05zmLmc7S7BN+1dzdOr0pTk8aJJTOPIEkD/JQ+KESng0ViDRnCcs4drSkBrGlMHN5UC8uZJ3ZREgwe0lMePpAiP50JEg/2NGIIkSlt4zpQbZZ0IUQ9JsGFWdCD7LQVIZ0IOsUqEGaKspqbLQg9JylPQ2CT2fq86H9TOY/CxLVhByVm0n95lKnalMlvu+hPj3ITG9J0W9alCCgtCkpEdLRDCakrU8dqStRapCsDtaa12TpQXmZTKEaZK6ZrGk+j7nOsQ7knTYNbE8bAtRMOrYgREWqUVvqUoWEVpdrxStVH/lUgZS1nKvFozwL29Gt/xakq8X86j7DKkzLQjWgZiVtWrmZ2svG1o2tDc1meUvT0bb0rgTBaDE1WsqOfhSdPH0oYbF6UsQmU7FFVQhMmUtXheA2lTgVq06xy8TlLqSzg/wsQU6ry7qiVZEHLe5AjmvG5L4WIfxNolVN+lDbEuS8otTtNMmbSd+6FriGFC5+lUpGwL51n3F97ESde1DoCiSv8NwrR63718xmd5/bJYhhTZligcB3kOAVrXivKd+BQBbG5m1renubEMzutL1w5SyNh3vfGBdZmy3V7zF8zN40QlihbZ0tdwucEAQ/UsGzZPAgHXyM/w5UwqZNskKYzNALTzPDBbnxH+2rSw8LRP+6qaQuX0mMEAsDGcUl7K4KNxzhljJWmDUWiJrVKFmvUjanRrTzQQRrSjQT5MVqDPQx6MtJNld6wmqtsIlnnEypFiTASBzwPGtbZR0nZI9gvWRlOS1MTw/krPXFNHE1/eNJBlnLa+ZwRcsJZ1GK2CB9vW6Z7zzNFgtkxZQ0NqQJHVw/v3TIqk5sjm264146mMxOPfGZhdxYIsfayN9Gcn7HDGog+vfJzIxyLEltR1MjBNW7jbZ6ndzpZi9W1qglt6JR415g8tneu16gXq9akGCXuNas1PO6tevdlQJcxvQGNK6ZXWpqH3reAN53NPu9527jO9x9vneYx73eYUe8l67/3m+UCT4QZPPRwAOxMh6x7MqJT5HLXi4IrC89cgqXPNuq4bhM/x3ygH+y14/8dcHpfBCNE4TRyc4zwzv+3YcfWZDQ9re0Kz5ZhSAT0VDe9KKFfpBlD1HSlF6kpdX+8UUqGduiPHe9YatuAu8T5gKRuRtpbkqbDxHn6NY5mMXtc7qLnd+3lrfDwc1JNx8D6XiU84hTXefDb3zqC8cz1Rd/kJ2zndW9lPSgp1jo3F6cx4m2/NPJntKsEz68Vgf5UMX887g/e+4Zt6moaUvldlv83UwfOtgPknOCeB6R3nY7rZuMeAzjj+idJ62bQZzRCga/IE4fCNT5aOxjuHyOyoa+//EHj3WPa73qXDe011dteIRf3vlRdD1C0o58XUN8/rRvP/OJH3jV1n3UvXdP7nYQ8LZgimdtoHdLKXcMxxdGyYdIb1duZ2Rms+RoNiZ+gvdcCQF5biR5wHZ9BJF9IqVwdldsDddcRXd//Gd+ErV1vtd1CfF1GMdUIngM2zdHFuhi8jd7zsZ4n/d6s1Z7rHV7rSaEssVyx8ZuAvh7BAiCacZ+5VeEKXh1PFh4ued+psF6T+iCU9hmvKZX1kd5Tad62keCAKh5P4WBAtGAXfRnoed3PDRtMIgQMoh6YYeFZZh4J+hZD1h/CqEJ5FeFmdZjEthBRIhyhPh/vHd36Wd6wP8nhsI3gwCFewYBiD0IhPmWiGRIGlpIEDPVAH8QiqI4in/AAP5jaQWgADWwijUwATLkeBzYQAPgAT/kgUtnQSMQAroYAgdQAad0cBvkAR1gbto2PxCgArsYAioAAfXTfd/nROHHP37QANRYjdbYAJ5wipg4QAUwAazYigWQSAlIiuT4B/4jev3DANe4jqaoSXK4QR1AA0BUbZ6wjtfoB/7DZfxFA8M4gcRWgdy2P0EQAARZkAYZAPjoS8nXjd+oADKUfBOwAwYwkQZQA+G4SwvhAjKEABzJkRd5QEp2DPvYj4aYgAd5kgHgPwsokkBEA/L4RkjofRcEAQeQjB9gQXj/dwx65wMdQIs/xHfwk4u72Iu/eH52uIL6U4/2WI0JyT8LSF8FUAM6MANUOQM6sAMf2U1tF5EUaQATkJXjtHwSRAMAQIxBZ0EVkAAksJYkkAAHUD85eAyfOIo/MAOk2I64ZH8DNAE3oANdeQM3YJEHNH2x2AEzUJYcpHQEYUEQQAI2kAC7yAIzkADMOD/CFkEAMAM+uUGaVT8HYAM4sIsJkAM28Jbz44yMGQI4UJUzQAIHUJmvdIIDWZBDMAMH2ZQAtI18WZGsuAAzgJUH5IZ8cJBDkAgHeY7MdQEGWZsHeQHa2IgQ5AEzQADzeHp84AcHOQNDYJBBkI+ayEEEoJn+/zh2FnQAOcCargmb9hOQ+nMBdDkEd3lD3rYDM8Cbq6gDN/CVwYlvBbAAN7AD32gAvwmWpZUQMaQAOuCXFFmfCACS+vZD4bmZkHSIfECKBEmKKvmdG0QA1PlGmTc/n0kCookDOHCT85OTeiediMlBfNeYjxmZNkACvmiZB/gHrHmjVGmO/QN4+4OdBpkI21mQ3dk/T3lACLAABtCgBIQAAuqQWsSf/gmgvRmYDqqhEgQCM/CSnEmB8RMCj/kBYPoB5pkDJrqeE9cAMxCHRrYD+XlACmAAOzCYGwihAyCeG2SLi0k/FfCY6skDFUCaM8pPwBhBHrAAKbCiE/qP8POZpv8pPwcwAzlwmlI3PyOQAyRQpjSJAzkwApK6ef6DpmoqiAO0AzqgpAWkAAvgpFqZgP3zBylZQ+jYQqBqQ6UHQQCQAgtAkhJUbf4zAw1gQ/r4Qx0AAiCAqBHUmcbIAjhwAGH6AQlgAzmgAvMTl8vWAK9KRURGqqZKQAiqquCEbxOJQAVgAN46QAyBQGzqigVUAPQJliF5XMNarOMZhf8Tija0kvBKrLoaQbs3ZfOTACVKP4+aACcKnQ90qwsgoRFEc3tKAn0KAQkwA9IqPzbnq8DKqvwTADraQkW6rjqgrgcEsqsKhAVwAwaAQEzqrmIJQTRAAMM6r6fhmTkQqPKjAjb/QLNxOWizWkN1hQAzsK0GRKCEyUEvCwIpkJhhGD8QkAMhcEFNS6OVt0EAMAAUkLAlSZ7yMwI2UKaU2qjwg5rGiAMESz8QwAJjS0ue2j8760JAqAA/G0MEWqD06j+uakOxykJry0K16kCFSgEDAAI/aZ29+qs1dG3HRQAuuQAUcLUJRz9m26c8AAEhEKnyQ601ZK12O1wKcANx2wNxO1w1sAA8Z6AGNAEz0LlAi1APuqGJu7hbirH7Y69rZKUQhLgt66EluKg2ALlBObHxg6Ic1LcDYKzG9IhKa6kX9JpQ24ItZLGFC7v6o7H3CoTh+oP4V0AGILoQuLpXOoyIy7gx/0upNsCpjDmtzyeraUqr9neVjTenG6QAw9gBinunMXkM9DO5lHSZDlS1i3ur4Lt689OW3Dep8UMCOcC78NOn0Yi36cuzr1eyItuGFNqq18pCd/s/efs/eyuLZSmdWrqwgts/zgtIRni7PgACA/C/eeioBzyT5ht/slrB/4N263oDqZtFaVUAb2u9BxG0MxDBWfSuHGTCKKzCBGFDssuxRtgCHUoALcBB/apixji+L2ewDZQCKSydrrurpzY/qonARcm8LDTCLMSjLCS9s3u9A7S5nfuQmOazNyxGK8u3HTq8Rjwa9COifJSzl9vAbAtebNy+7gR5JuwDBJDCEqSYA/9hjDPAtSekv7KIyH37ulgLPzYLxs1IwDxwyQOctvyTwc8piFIpe5PIQnULq2fqx3r7jg9UtT4JAMTrQLwqwoRLwvoHQSDQj4V8rMUIATe7x+z5qTKMnJhWAyc7umrcAzsQp8jcw9h7zNtLuw6Uyw20y6o0wfyTxIQkzQ1EzTwJuBskZVIsPwlwtk4EvBJEAQTgulPLol2stDPgtY98gIN7sSfnP2isxMkMp6QMWgW0zJwUgRwEAP3oypTcfPBTATOAyfTDx+gbqkUnkV4ocFeKyD4wADVAv9UVPzbbd4O6v/PbQO2cqJXMAwnAAlGnEFlltimdhg+tvsm8AEDMRcL/ScGZS8+frMoazMoO9LcO9AB2CsLrV0Nk/D/BOpYL8EAue9Dvt6iUi4PBrLbDLJ+YJtP9PF8F9LFXPRAGNAPlykVCjNRKva8OJHemvLHbnHoRRANJ7UAL8MEPFMUtNz+bSknoHEEDcLQN9AAhLdRNyNE24NFG+T9F7Z333D/5nNaCeANfTdOYptXKJ4SFerCx7FZnGT8HgAOU5NAMDNHRR0AVOdFHh9RbXLVk7QOKLBBeTAKCPYZ4jahsvcUPhKzwo8ed/KE8YAO+C417mNOejdUEtMM8XMr1OtUKidP7A8ruaMXfO8167dd0aEOFvaPcPNIN1AEKwNQAHD8s8LRQ/w3DeGvc+0PDwR3HWJRWws2NHdmR+6kQBeSzmXjLDmTdPJndJD23rYrW/7OAcHfCFn3R4MyvuD0DpnTXrWy10/zfD6RgIcDa+Yvc+zPd/GPG/5PY+/166e2537iK7Y3hQFsA682RBiTQEkTf0qmwz0SBDb7Z59vZMA1wof3eOCqnFG2rz33F9j1K9bvarW0QG4TgDqQACp7i/2jb4KfJjdzSZdfHvz0QRJXhPnujHY7f2Sze+nPBn6rTobyEEITdENQCfb3gIcw/Eq5MtafFtQvXRF7SRu5ElhvDN91zPQDlM/6kck7nUm7npDtA8F26XcnPBRTW0TkDsm3Iam7Zh/+dzfqdoWr9QGi+v0Ed1zGZVQRu1wZrxw8E5nn0zvCz4g8+2PX8vIm+PxbO6IKY4VH5jTMw5acOtDVwo9A8QIJ+4IXuv7x82Z3u4N8N4Xyg3HkJXjFOQCC+3qtuQEM76ArrwRGU2vYrP57OR/rbAcTbAR16zUXu3byt0vOT5Le95C/twMmc4QbU5yNL5bFr5diUyk0ecxK01LU75Dc15hFey2UszbAcQdJ+303NA21+Qm8e3nHu4VhE7t8q54w98MVe7s7M5wkv7Os9AbGuuvY+7bFs1vW66EQ68ZgZy+I81/JT6VX8gkqN4u5evH+d6z0uV9JN70YNvcOJ8U75epD/LUMNb66YJu7vHfEkDkEDMOSxfeu2htlP7eYtjsFavtwAJ9FYVPM9AIuYCQIuGfUuSazLvuPy8wEgP0f667JSH/W5CvSN26W6nu24vaxK3nrf/seCGOwoy/Q1XeUBH4lGv+55t9Zv3fU0kALVLuZD3bwsb9hXCNLxiPc6gOK0bdLm7O9R/cnoTt4DxPZG6vaYBugxRPA2797CjvNLqvMra9p4TwOFD/ZIefHT2+gNJJ2DL/WGieJynYTyQwK7fUIGft1Qj/d6z8XGywNYz9D0U7F/T92jHr0wvz8dO6rMTPOsbhBEBfnjzvk/V7VY3PPSPwALMOTJBRqUutDArO4v/150btvGc07jo+3oM0Cs5n/+kY7aSQs/uv3pru1A1H7+568Ae7/mYR+U2n/k2k7OKA0QPAQOJFiQB6ZjCRUulMDH4UOIDWZApPhw4cVj7Hps7DFBB0eQHBHMCNkDI8aKFP8ESAlRwsmLRlo6lDjTIsyEeXzs5Alixk+gQTvw5IlT4RSbfGY0SDoFp5pqRHcOCFp1BgCpPvLgRFXwAA6DYQn2Maqw4cwGLG2+LKuR44QFJUGOLFk2I0iPckWSDGk35IIJejciMBCSnVGoWalaBYpV6lajSf/8SWrkaVSpAAiA4NyZMwHHRKvhxFQwRAKxqVHh1CmVgALPnhcMlWq0D/9BCDYOpBZrV6bNpU0j2wxA2aZlmG4H3ygguAdfkHaVd4wrmLBhxJiJDgAxwPt37wAWUHhs1/x59OnVr2ff3j1Ggzh28y5I1rfNmknthgmpI7Bg6DiKBacTpEoBhKx6Cm2nE9TAyaAQSKDPIKOyUoCGBH2gYIEWyoOpq4JICGFCghAyqjSCPpjhAxIHMhGms1rKzyajpivgBgWsC3AjuyRTaya2jPpNxon0M6o1nmiYwYMMAUCwtrKQAo4pm5zCSbudNqQtKw/G8/AkEAfKjcUWebCvrBhTSiupIHGy8QYEdKyrrb9y1IuuvsoKaQLmrCsMpMOMwlLD2TLskjyiIMP/STLjZkIOpkEpmAHDBJVElKdqHDwJRTFtGKFMHlaDCcmdWvAywQEUyMo203CAANT7phRuUeIabelRjKbrwYAdnNvRJDo5uvE/ua4DtKxBfSCAyQwJ2HInRd+Tdlpqq7XWPYNUsOFVsSqoz7wh1SySxrL4mwtOvQr4dcCT1CiQpw0prXSGS304waiwcpjPoBFY4HagComigYAMp3qSp2gvCnOgCjwVSwXUSiyL04FYyOFfg7yVGKc0K5pxphpDQgBduRT4tUebVmIzViKT4qMsUn0AYEGpPJgUSqOknCm4Ki+TqgOCC+7uS4wWFugrjAvSeKAzjeqYojXXki4kBRZo/67kk4MVSYc4sZ7TqJJ49RM7n4kCumCZByD6JEYrK5sn7tAeWjTSsr1YrBD2FUjUk2KeO8F4cT7ptoJyiDjjBD4liOWWeJ7JSpiSKs7t5EIqYAEDrgapgB1u+BonbKgmuSQF/uQoUJgSM/vgBM9O9FrYY5d9dmwNSiAHxQtKwNWxwMVvXJC15kiBG2rQvIcCJpihhpLYPeldg9H24W97NT0pLAgszv1oHLYXKOCens0qcIS5CmsEw5fmAYLbk34RJooFgiCH7vnFYcSNYfzd5ZBFN37zzjEvT8OZicqkVpZweQx4LYEZUWzGrCbRzC46axyVHico14hPKgNb20KMJv+Q3XlvffTDWNM4hp8ftaRNMCmZfyzXOWJxZGqWu8EOjkcYrn2OhZYzgNVK4hEBng5ZGUSbB4JWPgK2ZDKUgxRRyJchGpxqJ5mCX1i0dQCMoe9wA+EbRkgVxXophnU+YFVBsocDMg3kihRCYFIc1xLIsa1WTMyVXHaggxogQI8I8IgNdXiSYtXwhj08Xg9Q10SiEKBDaHPW62j3SEhGcnZiOYBu/vWBHDisd4xTIP+EJ5IF6MAAozSADhZgp5A47yLugtcC5AVFKd7rQZS0AQlsSQIbsEB9AMOJwKSYobghEUxiyV4tb2mDECTtIBMTSwJskIAPRBNiaDTI+zDytIj/LDAl/RNZKUlpgBsYoGsDpFUBU5iSFZ4kgVDTZkUayJOZSe+BRJmgGy0Ix7f5wHWMfFbCPEhLaEozATO42ybRZBM/BGFleiqWN0kZzkLy6JMbKYABrOLHP2JEL53bQQ08WoMFLGCcQsznPgsGgH6WJSkXuAAdV4mlYMpNbZiq2/nod0sc6CYsXbwIqagHOFfSEyeEM0glc3DMHKRxcW2UVc/K2ZLJHcdNd9rBN3cw0ugwtCQVrcoNJhDRQ2JEdTuhAc0S1IIF+VOSa2VrW8uSmg+QICg4SIAyTQiTdbrMnRMd3kdrgMrmEUh6g23QLFMzgmh+YJdLhclgB6vWhHwQ/zeJVWpBrImR+BFkBAm4JQv0lr+TYPMhnrgnA6earj0iIKIyVKleDygkm5DWk6wRWBgT9AAIkjFKSWmAJ2aFyJ3gdrAeeIAjhymWEcgVKDlQQVjuGlrXAskvgilAalcrUW5u1bqCma5ckudXrJL0SkQRrvQoUFxhRi66t8KgY9FGxU3xpgKJFSEXaevegpURuYldLC9hmzIG/FaOM/FDgKVaOeckGLs4cU519yiYsGIkWfhNr1stfGG3gkosz8VIXtf7Mr4qOJWpgx6FiSJLmGi4N700cVYgewzJaviyF8msimdslg9v87Qi5m5rc+wSTv74nS0Was5+TJE4vpTIHf9USIxBxeGLiDa66dQoj50zQyvLpbtZJlvqJmziFyfkyBDBlZKXTNMqqrggPF1IzIisXzV/j6lj5kOSL0Jnh5R5Ibri8oJ32Odj5XPJYcZwoQ1drTgb9L90xjKgN6LKi5SYyIVNcaL9e5IzV/ifll7miTjdaf3hObuORhmdqRwTPIP4vpmuJ57tvJAvU/jFTi4TlBmC51MvxNHkRPCugQU2XxtyiJnWio/HrGdYE9sH8MXsp9msEDe3GM5xDnKOX62QVCM7IXzu85YdHeGLxBq/hD50uc2dnk/bWiEeXm+jHQ1phbAy0yi+3qfBd+ZZf/rGCqmxjJ2W6lEDutRjzvX/ugF+JGW3ms7XPsZY8W0+Tqs7IVJ2bcETEmw/n4TbXPY2oMEdb3G7l9DZFjSRR5NmSz87Jwkfqr3nPGaGH4Pkvd51x/v88YQ4fNDn5nnP15Nu34k6xFmGt0Ik3WJK15vT9975h/TNTE7v+xgUd23Au23sI1v8GOyO7pDPrHCYtzfT+Y64eajuMq1j/Nc7rrlWd43zhITcsSPHs7bjrmxm09jZq/56y5f+8iPHfOYax7jNuQz3Y8j9sT5nfOMNm2iJb/3gVudy0Rt+dBPTGz4ubyyxyW5pqR+j36CS+tlnS/hgDzzr1f6w15cM9sCXvMWfh7zZcW14jg/dyri3Mtx1/05kutPZ7r9v8cnjy2mVHyPaJp62mlm/XsHXne2kdvu3s6Nscjte+4YG+vO7rnseW/4YmKdw0jf/986PHeKghzr7Tyh0mlM/iasHvJARTmzY/zjmipce7eMcedN7LQYrPPATMd7jMcTjP7QJvmMTuzPLu4UYvTJJvuWjsOZTMe9zregTvukTuOrzuGFTv+0bQZ/rvvrLMXcDNMuTtzPTvIv4NB5gOuBbv0QLPQlskdKbPNTzNdX7Ma3juqq7P1bbLVeTPTCjwf+zPVM7QB5LwasDNl/zPQUsGAY8suGbwgwxvmZDPr57Pb+ztAzUqw1swPjzQCh8u+vzPBJcw3Mzwf9FGzMnrDzBmjfrOT8wZDERPC73q6k9hC7428G2mz8fDMPT6xuWM7IiHC81dLqys4sAlK4PNMMOfMIBjMIQfDhBzDG7Szy8q8MI3LtROcTB4TycAEIxzMQPs7uNyzImVLAExD42jEXua8QTbL0CVLAVJD/8csGFgEEZnD0kVDMbfLr3Y7RJzD1UXK8f1EFDxD8iXDgjlLVgVDEAvL1IpMQyxEZACjYphMVkjK4rxDs+TDQKFEWMIKpEI0QBQwnpy0ZkrEQ0jMZxk0V6tDA3LEVmBMR3m8MW9MReJEWM8EY9rMH2I8hihMNjZEWsG8RabDch7DtEhEZFzMOiucdQI7j/VlSwOFTIM7Q+B2y6p7LCjzQ5f0yIGySRcnRGmEBHamvI6BpDkXRHjoRHj5xITKxHnIwki1SnfKyjYMtFYuNFhfBFPLzJioy6goyzHPxDn+TBhcyxZWRKLzLHk6Cg2PMygTxKS6vGJbzGd4SJ0Ek9r+y9NKTIASPDdsHCBNFCvePCUFTJUUQ/fExE9eJAsCTAjgRBeRS5nOzLR9rJDuvJi1hFKxM/XXQv83tBgLyIrFQYYhxHpfw3qdQ1vAxJhnzDI3O9N3vGsLNJkNTK2nNEa8xLSfwzp8QJc8C4V1xEy9TEkSy+khQ9UGzGIVzJxQxMujzLmNxGsSTNw7vEz/RL/+FENFrETPujPKIjsaDEl9tUiMbctD48vuiMMsG8uMqsS4x0ySDsws2MyM5My+dsMsCkzq70za/kzdOEiVhQzbI0St38sXAkNrb8RLekTYiMyzs0Tmv7RteyO7XLSOfoRtYkQVtIhmRYB3pIUAVVUHQw0HcYTvYYz4UwxULURxXkxyVLzH+Uy4AcUMdESk8D0YtESNMMxNb8sKg0Ru6UNs68SuByT+gMzYMqT5qUvxotTYxYT24EzhnkT73aRLXMCgjkt9mcSrg8x+ac0FSDSfi8UW2sMkt8zSMk0HZYUCu90gRFhweFUPSQUIObzMHEOKCcN+bkUMb00BiNzBCdzv9bA1Pr7M0TVUZ1JJcVZb4W1b+9nLtp1DCuzE7znMkStdGT0NEoxUo0vbN2BE/5hEw1S8naxM901M5TjFNwdNLzhNJ4NFSzbLxxwFJPtdJ2UAUuPQ8vTQgKNRLkLEwMnbTYPAaiTD8YFU8RRTmDHNHMtFRAfU+onNPgqVMLvNP99MweHcgkFE0aDVQcxVQTHVT2lFJp9FGXAdJOpNU4c9T7RFIzxU2JxM7dVFZBRc+afNHgbDx0SNB2UIdkGIXYHIdkKNcEVYdRNY9SlTw3VQjCDD/lJNPHi1RYHVdZZVP6BNiJq85j+M+nRFFeNS1fxa/8C1ZF3dR/lVHJ9FNc3b3/sbRYnCDUTH3YWF2IwROrIJWK+STS+jTSR8XW/JzLbdXVVKzYJrxYERNQiOU5NRgFBX0HNQgFxEiIZEjQdYhXu5jXU6XThFRVmDhMx9LQoUzSYwjPyHpMahXGiSVRcP1WdjxWnqxX5aNKjLBKPBVWYGTErVRCikXWJ70Ig83YZgXbKaXU/nRW/BpSkyzSnuJahWBJ55NUl2FS1zTbS0XbHYVbvty+TqUHdGjVk1BQoH2r4lRZqpVJoxUrpCWsMk3ZDp1ZGINa6axVP1TRqk1WRMVabX1ck73WqlzSPF08sZXYg7xMlzVAmIVdtQ1cTe1YbEtUkBXHqFUxa/VC28xW/1TLzatFS28FXcosVI71V5otXHRQD8Vd3H1Vs8gb2l4tWnw92qBs1VfFtEN92lndXDW11eP83LP12NF03FtdWPdq2A/bP6fN3MYVX4SNXY2k3wQrC40N15MIWePi1iZlWwqTW9ks2bo90ovAWwzU23UMXeIFXDj1W7IUXD0dwedFjwqGXjvkgRfoAw5WhPrgYJaMPFzAM0/YyMhdJfIrhTxY4RUuhQwRyoQoiBfABBpmSRqmYTbqV3hhYRYmggzxvz644RewrBq2rKQMYhwmYkwYYtDCiBXAs0owT2xgByqm4rDUsrLwLbs0iieAYs3cCSLg4RW2rZ2wC05INU4wQv8ZEOM88OEE8b8N7uAP5uBvSdiK2MQ3LYkprmJ2cIEek2I+ZocrzqiFyF+9rF2iWGMxdmMXy2I8wwU1ZmMZyELIBGGWjOM+8GCC6F2eCGMxJmPd+l2m4WAmHghMzmH0/VqYqAQ8ewJL1YRaiIVYiGVN+GNL3eMq9mO5kFmpwACMIAQyzr5Du2DzIGYMXlqmuds1895kNo89GDNPQNxt04uwMhe5MMwE8eWca7hjwIAEUdoYNqj4EZUP+kUKIARudhAHYeT+/VAXUWbGip9hzJ8ctmHEKIIxq4Q0ttQwuAhrJuSFUAN8PjIGOA8D+zF9/mIi2GZ1BuYEcWY62wMe9QH/GRDVdG44dta0iAU1ltzoyDuGg86xgsa9ft4zW/bbklaIf+a1HBUMSNu41ZSKimZojH7jshDoMZPo15zpi1aFSRbS2BxnZhaIM2FJTvaBhb5oNXDoVflCORvgdw5nxnqKgSbosuAEVrZqfvbnkybfHnhpap5obf5l2xJmQzPmskDrY67jYzDqoTYT9HjmHCsCaZ7mXeZqvRhTohhrjPBmqYBhVxXnZYbfqb5ceEFnmMjoYltdji4Iko1qyHyRejZixNDiD0to80zphFjprLppy16vkTZohN7nh9wJEcAJpi6yspDrHNPpkuPpk1Bs/3uRjn7rjwbpHwttr9Tsu9AL/5LGayye3WsO07t+bYuO7Ub27B9zbUSm6OO+CJ8WUsgkZ7Z267ckitOGidQuCqeOwbmlZ8e2CzX4bNA2D6zO7d0GboBWCJcm7pLg5Z3ga7JmMp9Ta5ywb+it7sE2mts+BtZ2rWg+D5hW7xHD3r0uC7/mCXAO7GaG6r15a+/u13MuCxGgb8IWCNoObwcHNWqVbA2355uuatfC7Mwm8M4O8Q/TbdFeLxIv7aRG7TCK69Y2j0GBbZio8HZO0wyPZ7Y2j5DWKxUvcZP27fReCM5mLeEOrCF/b+C08ZPAcY0WKxHXK+b2TCeH7p/GlKDeb/3e5C58ce2O8e5+bAxH5ku7Z/+RRo/zLu8iV+muLt5Hc+8uE1f5PontNutCw+/ETdBjVjqihmf7unC4To//Tgq6Ro8BN/L2bpcSq/OTSHB7qdxB33Dq1nDuzRLELgt2nm1Af2p5TkoPZywQV+4RJ20hd3MiN4/xjq4gX3G9avGHzO6y2G5CX68qr90rR+4oF/Qd96/46W/cdq1W3+olX+9tC2SO4G1rDmTEM2QBkfNAw/XnxolNP49Vd61b59hcx3K6odZKb3Drtk9ZNwpaH/PvhmxUJnVhV481B3LzCANNCAN4t2ZlT/Z4n3fp4OMrBusecIFA1oT2nITzIIQcZzw9x4iDj1dUWHiG7/RQSYhXYPj/hlePQm+JAHcP8dpsJDcP6HF0mEjwBZ9u9jhs9IByPHd42Ul39sBpl4F19Eh24H4Plk+Ki2ePH28Jl181MJ/1S6F4bEcP7dj2J9/1iJd4akD5hKAGiV/49bj5lBj2l98I3laOaYF5Rc+4sqAEWY7lWLBmfseGWd56cwhBoccIk0ePmbeJbAeusl+I6J6i2FR6iX8F226ypaf76955cu95rlh6Mge1pU++dpnymYB6oxhhd2cPq0f1tWMPQuV3xJOwTk6PBD/5C0v4hcD8Pm/rwa6WiqeIQ3+PjD8Ga0b7d/F4nPBrwBb59cB09XBjy+f8wibO2V958q6InD+Pxdd4/6xPj2ufidB3D6eHiNx/y3E3D6Zej8+niLVX1LbHCNhnj9q2luF/CMPXfal376rP/qtv/PV4fOKO/IDGjOe/iOhH+9tnfrQn/2kvi7cf2bLgb/ZojeO3i+Rfj0+nlt8vfPcAiD18BhIsOJDBsYQKFzJs2ONhGIZhHvZoaPFiwlgUYzFk95AdRotqqvnwISLkRQwl86Bs6fJlSHoyYSaUSY8mzpw6d1rsw+PnT1Q8Lwo0SNCTmqEJKYJcOPEhzRM+MOhUeSIpTkxAg+r0QYGQThE+WOb0uVXpxa0/0SZUU8QowUqchlKM6JQiWrdwByJly2AvH7k48/ggopMQBR86i//u3YOTpAxVYcfqNAuULcO/exGirdsRr1LPd6EO1fiQ40KPPZrChCw5p1iyMPU2fuwjck5VMnxUwwoTldo+OgkbzolYcU6tWzFhPkZ7s1LGcDnvFK3wacXSGz+vtl08p0rZzcfXnEnTJvn06nuqFUpeOsEivul+lAjaZagTVHWGwnBCp3JAuYfTVzolRYR4MFm2Vnpq8dCcGp7AJRh9Pdh13X1DRQiXfM1pZhCFs+Vx0k6I7QQfQY7hNA5uOR2Y4EsLPpjehwVRFxpE3GVX4YUJYaeUaT2gppBqrL3E4ms4veiihEapSBOSO+lWTU7AbSWckiPyZGJyajEHYZNG3cj/E4oHKcUOmkNmhKaROgWp5jFFrkjiThjAuN5Q6J1nHp59jocKoIG+oh4nUxh66HxDhaFJGHDGsmiPLYE11KQ4URMooIMap1SlNGEKqHqfDsiWGkaYeqoRcykFqaOQYlYqqqYmitYTsaZ6mHNb8oRLrajiotMoSZaok6jrHXpsc7HUEos5DJmjLJxuLtvsQs8qq5Q5kFKr0KOaRItSsJwaeKyhquIULk+qjJLTK8VuOitMncJ0KabUkKfGChLou68RzfEa6xN+skVJLMqC4qyy274kGbwwCSvwTno2pI5NFVcMMcYZa7wxxx17/DHIIYs8Msklm3wyyimrvDLLLbv8//J6Ei+UjMU13wQzzjnrvDPPPfv8M9BBCz000UUbffTOMiukyjo2X4w01FFLPTXVVVt9NdZZa7011y0r3dLXXYs9Ntllm3022mmrvTbbPocdE59tyz033XXbfTfeeeu9t8dvY+Q334ELPjjhhRt+OOKJdwy4RYwr/jjkkUs+OeWVW1604wxlfjnnnXv+Oeihi8755gqVPjrqqau+Ouutu/7z6cfE/jrttdt+O+65677Q2xQ7HffuwQs/PPHFGz942DT/DvzxzTv/PPTRS+8288cwvfzN02u/Pffde/+9UrHPDj755Zt/Pvqoi199+u27/z788SM/0yWXMEIH/vnnX/9/FLKzLz8AAyjAARJQajaxxj4SuA8EMnCBCtxHNsZXwAlSsIIWvKCfbPLADXIwgRLEIAhDKMIRilCDHTzhPj5IwhWysIUuJJ8JUchBFb6whja8IQ5vF8MN3gN7OfxhczghACgAsYhGNNwOFagP7GXviE58CRIc4IASsOKJVrxi25KYQH/gw4dY/CJDOMEEKTqACUgwFxjTqMaqaVGGKfzfGosYRTJKkQkRiCMe80i0NsqQhnq84CLGSEcyMsECfzwkIl/GRxT6MZEFLMEgIykAQzqykpYE2SJP2MhLym8RkfzkFBfByVGSEk+Z7OAmS9k+SILyk2dUJSxjqZNTzhD/jrIsoBhbCUomtOGWvvxlQ2i5wVQC03ucYKUuI7kBCzSsmM6sJB97uLxnYnARSUjmJydJzW1aso1L9CI3J1gNGAhBkNikIxXDqc48tpGL4FxnANUgFRiQ05znlGIJ0AjPfTpRmA8kJj+PhwF6EpQCGTDBPQmJhIAytIj+VCBAGzo8ChC0oj64ZkKluIE7SrSjLnyoB23pUe7loaImhcESMJpRbY60pSAE6Rub6NLvqYKiJzWpEFSaUAGIcqY+JSBMI/pT15XipkY9aEbxqc+hMhV9QRVpU4s3CqNSFQZIzagZo6pV8z1Vplt13gmqStUlZCCpDtjoV9O6PT7yo4u//1Pr88Yp1qqm1KzLhCtem8dHt741r8YL61zFmlOzCqCKfj2s7vg4j3ciNndqGGhgA1uIDZg1n4297Ou6itnd2TSyYrWDGtpgz3OacambPW3nNIta25XUs2IthUI4MceMonW1tr2cam/bupq6tqoUeNgikJnQu+q2uI/LrXFTR4TeVvVOx7CAAAjb0+RSV3DIrS7opspco1IAJUWgbFJLMAXskhdv1y3v5eS5XaPu5yLAiUEcRovN0qK3vmw7r30nJ9eqtgAAHpjrVULShxgQWA9ykG8y7ZjfBZeNrXy1GYMtJwOxpoAABKDBXKmEEVQQuMM80INw70ncCJP4antlbP+JEwdZo3pAAQCgAAE6a9QAY2TAHfYwHaKb1CGmuMdRUyyKfUw4TsjYpC1YwAB8AIMZzHVdG77xjYFCB/BmtATTFTKWYScTN9bSq1kOXGtvWuEHEJTJVf3ORV4A5SjHgAfwRbAu6fvlOecMv3TGG29P+oAJvJigD1iAbx/GEEysudAFPnBSFXznRa/Mzoym23JP2oEFdKAkBKUBCJrbzFeo2dCGBrFdKfnoUYvM0aRem3YrSgEAzAAASq5oBzLNXUEvhNCeNvRPckxYUZ+61xkzta/PBlg/u7gFICBAByo6AFnftL0WocatPb2VKVfWsMG+dsy2zOV/QhXbXBuHSTv/QIAk07MFBAABmWEwgBQYVQYheYWtoy3tNseBygl9pbfzzRZg63trE/YzANINawL4FwADMGpvnuxmectbD0iAcyt52e+Jz1LbHGzrNClethXT89VGHQABdHDwk/5HwAw/uXCmEGLS8lrjLm+cxTf4YAi/vGt59iwFFFDpk46imRw+ubxfYK+ELELHK215zV8O5IwnXWthdu2FT4pmi3Qa6Lf+0kIsYO97WrnpNee31412c9fOAMOqprVC4m11QwvdIueIwNbPie+w9xvsdB9apJlbdpM6NyGcXru0R9UQQhQC4rtc6N3zbffE/yzVvaXBDGT825Co/cYfuPwHKnDy/xegZLkyKIRdOcp4Xy9+9DtT73YpwO6KOrsh1Kh6h0NgAxyQgAQ4mAEONB9twTOEEBWVQRl2bfpTl374ONvven+PEq3ceAQ5yMEHblyBA9jgALfGEkaGTVBDIHTHVzb+nIsPfpf9O/kV1bB7F05gCOSABYYeAQ6sb2jeLwTcNzWo4UFp2fF/Wfz8VxnHmR8M0NhF2FiHJQAOQICnjcAM6B6UYd1FlN9JeUUG5F8kZdX/CZmDMV0G9szYCaC8MMTPdVgFzID8eVoCJMCa8cDQpURgUYBOiZjodWCEnRgH0qDOPJ0ATl1DwF4MHAAOyFsFBOEDhsQHVpUMxOA5sRQO5v/X0vVVE+bMKCyBABaUk7nXmrGACgLeC2jKRehgYAlB8HlfFNaX/5Xhx+RdFeZBM0HbmpHACVodBDbEEUaWEHRflY0XGlbXGe7hxvheFdLT5GFE5REYCUTf2nFeSKghcxkUHt6TnPmhbvWhJGKM9gkgBrShDxJYAoQA4NGfQjhe8pFV6FXibVGiKfaJ/QVid2EEvBmaChAh0GHfRVyi+dnCymHTiKXiZaEiL6pHkZkf+lkEh6kflOGAClgdKCYE8glggEEXYVnbL/qVL05jcwSg+ZVcjd3aCNjACKBcSKBeIKKfGmhdZZmWNWpVNaajUtTheoXgQoygpwGhJ8pbC1r/BDYmHw+GlgUOUiSyozrG3ANhHBQCJMeoARjCAAWUwjtgQDBSFQ8yhAHeWgWQwAx0Ygho4ZrNYUM85HpdYRg9XKLNoEEOlQ0WZElmzBRWlH6A5DE45FxRgEuKoDFGWwWEAE4eACJ2WNthREKuV98lBCPkYjLtYkq61BM6zVFuzHIt5DAyhBqoQh54JD0F5d8BnqFx5EK4YyOiXUJYia7tGBEtZUutI1m6BAbMJEaI4tlRHlayHUr8ZEVVWGCxocm5GQ9QW3hJ41kGlFn25Xh4ZOsxxOu95Qou4zGwpUk9gAIMgJn51vJ5GIHxQHwl2twBJjz9JWayRVGdVCsSYk0a/yYtWgQjhtuFwdhcDeZCcNomxoCB9SMdKdpmqpNmziZPqIEx3NRTEqZhFhpiNqOqAQAIUBSmiZU2XkQhQhkdyEGo2SY31aZz6oQqkFwzHcNE9mYMjGZD2CI9PcC4XRqzIZwmMlxYHl10OhN0nidNiCM97WY8YieU3SNU5uYETprZ0VNxUtVxNsQrMlyuxR02dZ163lJ6DuhLPF1ELsR19qZWLkQwUgAIDKdJDYCrUVXPKdzJLVy9mdVlGugobSBKemjGACI9qWXawSdPyidDYCMNLECrFdkAjNxNJahCLKh/vmai9ZKIfqhAKtDM1cyOdoxNBeUxvEBrYmWDJsQHDv/AAtCABwAAknVWjM5aSMgjVhpYqFVnkK5RUtLclmZMU3rlMSTnW3YhRiBkRXkAn3UWpiEbPRmcURHpkVqdHuiB0e0U0n1pHBWonjbEQFnlnH5iSKzkpSWbx9GTuF0YCMhoW25YaGKlm60AgCZTOvUpHvGppbaFbkQmisaAImJEaVbVpM1ACzRbSLhhp2LCObzdpOpSh2bqFWEqrB4DIbThmtnoySEmieKcAtxnQXEqin7qMcgWbCrUrH6RrB4rIa5Zu+Dq9YUjd85V1JmUMZxqp3oqRx5TKSprP/WoGwkVt7oEKlTdgDiroanoQgBnZO0dS1Yn86GodipE0QlfuAL/UbLWq0VgwgtgH6r6Z5ImBFX61gz81/lV6aO+JWI+153eE0/hKw7dq8O6XtodbKH1pAtuF+SZFI0mhI2OAE7mpAM+a0tgwoaGFzpGbAiBqFKirMdQQ01iApnGwL8SWfKVakWZ6Feu2QfkwEXiJAKaoLwl7DFYCQ8gGlYhHsuS0EmubNJuzHW2HTUsqLBahFwyF2yFhA8ewAywQMjGQEVuYVa6xERiaVLVVtO+lLfuw2Ld4Nn6iZW+wJf0J0/+K1f21iAiJ5R9ANAaGgmA7ZqhqwiuoJ3Sa9tWEMS27XVin5V6aucFYlVumg+SQD0aGgTYwE7e2L/WKK6V5059X+EK/9DhNu3iluuaIaZirtdn4m3zNWC0JQAJrJmZAmuhuVnJVtnJfq77hG7T6muHKe6tokS0bpdqKkS/ElhGCuHkdpjQXmW0vYDRJtQ/4i786G7Twpua3WPU3hhirmIVupvJQZnkYuXUqu7J6YESbKv0Tm/aMlK3pa9SUINWosKAZW7wMlfCYeEbXi7QCW1hrt1QNqf7tg/1BnDaAa5z5ON67WdD2CgJJOPaxStDyK3V/UQjLOwSei4Be88AZ3BLBGxvXWj6FVoKCipKFCOkEljtJpR4uQwnGAEKoMATaCkHr43KeukMk0zV9tbGFun72cAEZy7HYqeRvoASFGsdverIqP/BExQBBzRxE6OAEcjwDZvN0trwFINM3bqWTLqlp4Uv0BmwQiyuYb6AbKHvyODCCjixGqvxmFyx2nQpkLoxyFCCIzguDARl/1Ju9Z0cEPNwqiYEKxClLhklx0yBC68xIjvxk8hx2mwwI59u6olpzHaY8x1i84JxQkxyIjIEFFgwNvHYQTJxIo8yB6wAI9Pw+mpS+54yeZQmBRBBtY5C/fKdtZ5cCOBADtSeDfgtgQEx8wqxVppjeGFwnxgBKR9zKLAy2jiyGyPfCeSBS46EByskSphroWFe1zLuyF4rBCdEBBhxGSHxeqDAMZNyvygzFacyKq0yOqOFDMgALGvpVFb/VbU+2bXy77XGQMIGMjjLZp/sQTmTMgq0c4Opc5cRNMasixQnpn5WpzVbXTfX2sGOwOV9I8NFdEKQMwp4clHm6XiIckAnsh4iNNcwM0lbhEe654nec0u8F5QdgO3VHgnMXjaXLko8gRrPAUfrEiinxxSENCm38UlbjUkP9UJ0pkkRIH8a6R+3xHWyH/RBmew5cNiGIzmv8Ry0aitV6nikMVAnMgostFHvUdoSJNOONcjg5k3h7JheKwu2NJSxn/sVGvxR9d+ihDEnchEggVaDkjjzx1eT8q+gNVGn7Y9aDGGPzEld7UX8Mnb2sQ8ioAIa2gfYwGQXYUiEwlWPMgqU/0A/6yha5HVgI3IRJDYbpe3ahqhpb4z23W2+XmvscnGHVa7+viEve6oXXgQDhLQE7HTEefRsbPZor3Ey00QYYEM0UMJqK5JBDxM7L/d4TEJF2eVFuOy1+nLW5oC8AaFNhwQnfDUK9DaHDgVOD3ciBwxGPAtDuMBDYAN0e01zc5uXvbfApJprLzBsu0QhskDyAt34NoQEDDfcZRQxv4Rwm/cTV6dHsANqvAl9N1p8Q9RzPzha2NTw5ixLo0TxGmIc7i9K/LR573Vf45NYNwRAI/gan/NFmANF9AA2HPdDuIByVwuFj0xRJ3ZReS9GBOoDi22hWXKPo8SBj3YReHYyFf+4SwQ4iqtxcV+EJrQ4lEfKMWADcs94jS9OhIfUfF+5euTm/RIjxZJwlRpaJ4o5USy5E4u3/g3Fd6N5Ewu1QrA4lLe4whxDkGgCl3OMKnRVMoxDiee5iyjwQmx4b2J0EBeaCrwu0PFA5qrBkCM4CrCCBTPB7bbEbrs5B4y0RWDHnOM5Q2ADRdQ5oOPJOKhDO3SVTKyDOozDqKuHKjRTIWryrWHy0FIsMlodJou2m3MGNJIR0gL2GsNBAFzAaEsASrD3nJ8GQwRJm7Q6eagCODRNxdzDtj1QalfMOoDDFFi5s+NJ5XGeBPOxSwRqLNZ0oTX6o5s3CjT5MQw4pQ+Frjv/8QUMwRBcAEiX8yI3RJDMebNLw3Z0e3okg7TbBD7cgz9U+0Dqwz3MXDskA8D7SfYSGOn6N63LOvXZNdth8qVjuoovBBKA9k6kOwc0QAAkggbcO1ijBKgnu4uHwTnEeYtrgqg//E6Mw8DTQ8HzA8LLUD9cOz2sA6vT/HrIL9aJ8dW1RB7f2geQQA58LBxuJEqEAiKvALEPd1irx4kfM73PwA949XmHxL6zfA94yzE8OZQzuNBLie/IRD7Mw8HvvAy9vcJXDDqIadqzBY9D2X83hKxL38cegEXzZEsouRqvQAAEQAOMdr43h8g38QXMAAMUARzgQABkvRNfPUaohti3//jKJzs2fMvdX8Q4nLpM4IM+wD3q6wNftYMtvHzok8fbYsK4zi4+ZzhGgHgiNwAOdD1QD7R64D4pB8APqHEnJH6Kh4Scb77y0/nro4QaKI9MuD3qT7/a8pU6NH9zbDj2vWvv+ninGjrKIzIc3MDJB7Smjwfhj3IDQH7jcwC7N4TZL//yezr2W4QqoINN5EM/UD//A0S/e/QIolN1DGFChQsZNnT4EGJEiRMpVrR4EWNGjRs5dvT4EWRIkSNJlvSIKUZKlagS9lG5UiKqlzNp1qTJEuIeDjt59ty5YkaQRHB8+pRgMlRRnyh+BFDqkwFESj2oVrV6FSvWWCa5dvX6Ff9sWLFjyZY1e/ahmlHoCNKbtw9uXLlz6da1e3de23Wj0Pb1+xdwYMGDCRfuSI1mn4SoeMxULNGlTcmSMUVUg+Jpz6ZKGAQY0uApJ5MMMv+cAbo0hykQw2R1/ZoqO4xq9kgwosZwbt27eff2/Xviu3Vt9d01fhz5XH74CO4F/hx6dOnTqRtGOZMaQsQ0s0e8Phn8Sx7dHxpJzcFPIsw7LyQqUjRqycupNThNfRSiC9j7r26tyImB9ThAwYhQqjsQwQQVXNAsVdiiB59+kpuQwrqWa+4gBjXckMMOPUQLlchiqAwhVF6YCZNXInrlhRPDe5HEtATMLAANzkPBwJLMSy3/kQvO2wOiWPgbsgdsKKLtvacYyPHDJp18EkrCHCQoHwkrvPLKfpijZx0mo/wSzDDFrM7EF8hDCBMXzZTouxfBe0FFiHYsrYEhzuPACK5mVOoCO1NDISJsiOTPP4gA3FMp/MZclNFGHUVIleEg5AfLSivUEsNHNd2U0049wmmhV1CK8SEW3YQxoqTOGwKIG3ErSafUhvAxtSeCHHQ/FyihxCEk7+TJS0+FHZZYw9QhCB9KLV02uQvpUafYaKWddlNq4oSozVNtekGiFc67wL7UcOEqycyaSMRViKTBFbYw5Py1pzypnZfeej1SI5m2lGWWX+P4aSsZewUemGAOZdIW/zxQHZrivCI+u5ErhlOr8Tx5HTKHXdh47RVRiAv+GOR6xyGu35KN06etcV4NmeWWXfZLRIRregwiCc4L4oc7VxvtPvfOC3YhTTJ2TZOc4PUJyJeVXjrMSAl6y+So68qLywyZvhrrrDE6WGabFG4o1tIcDvA+rlSls9XU4nOIEv2uKqCGHQwwYIcaCuDPHIg6vlNRrf3+W7pj6clH6sLpyocgdVYGnPHGlXax68Qk2punSn6w8TzRTJrzaKV2dqi1q2qYoW4EEJhgBx12uNs12R7CpXOfgHac9trPGpkgKw3fvZ+Ubf8deGoZQzHbU89siPOnVsDBk/PWJmm+2Ivqu/8hQa3aYQHWrSoAe+37q1l6niwOnvzyR5IU6t3Vp3od891/f0wTX1qTmphRhSj6zPgIgtbScOQqbOHjSdIcIiSrKOAG3rsK9rJipIdITICAgt8EKWiZfEFIfRmEy5YCVkEPflBBXIsRJhrjpjW9S4A+GR9JKHc0CT6EHVe5wQT2owMafu8hpEkhB8YFQh9OsB0EKY4G1YcyerRjcT9U4hJzQ400LQZhpGrI2XY4oCSKBHZV5ICtHmLAqiDgBvxRYJEgQkUBrgAjYSgUE9lIMDWAgyD3IKIGB0IPcLQRj3kUjP3eJBEdapGAJbFZFVFwRYUI7Xo7GJq7yqNFDszuIRj/K9Ia9VhJYklqiHPcnRHXYUhLfhKUIeFaSl7QByfWhAdfYwgECdkVTjhyhQuRpFUWgICM6UpGWizkQyiBDU3kDSGI7AEwQ1lMR+EOH5rU4JbGYUxnPjMjkCNld0aZEpo9ZJBa/FxJ/rhDSAYTKzOwpVUQoAO7vaZoD3kCLFlTFWzEwhxuSyc06RklwaVPmYajmuLq2U9/ookmJBLVTSKSRS1SbyRqcOTzGNI2rOhgnNvbwQ1WlxViNqSFR/vmMaxn0YXUwgWx2Ng/SSodVbRFd/ksXO8IYrWSvtSSppofNWNQQmtOzpEc0NzmHLlNhoTuKgaogWvgRtGrSMNoWmTo/0K8iBXXKSSGVAEFTKnaG1tQSaUZRBw9bHGOqn6VjdSQZipbwp2IrHOhXsnorxC6kI6SUwevKcANIkoVSi4kmzvcafVeQ8lZPhWsgQ3MPbO6vsQJFrEgPOVNtWO/FOFvrb/6H0gWwZAApjCQDGlqUIealQkY4CqAXWVRfpC2o7U1IZu1igMPWZW7Jha2YpHUvgortX9xKba5hd8pvya/GJywkewESQQcIAALKKRcKXyhQ6KalQIsoLNXgSgOHdLNAfVpVkfzadD6uhCHklG34f3KSTFY291tyaXiVa/jXqHKY5xSigwJRWTvtEuQbMAB+d1ABI7ByhRy8WL7KcDcFP8Q0c9eBRsjlW9mGhCARGgguU9ZLkNmmRVGJgSo7LjoejnsEdzJ0byGq2MzO1zi4FkrItZNYQ8/YoH8vtgBTCiBEgjpSXDyBwEG0MEMZnADA9S1BxduiIpVOAMb/MBbmcksd2HjgjBs7K09YMdrTVzlMl4QnyE2GdU6aGUvm8+MyhWJAGBcZgHQWICxVEiFh1YVXHKMPgFYQRBu8APULEUqbsuVJoCKYCp/GdCCy6SWTWZEdWwU0In2G33Ps92NLKLMkXbABkoQvo32uc1UETJDkleUIiQibZ74wxCSHK92ZtoqolX0l9XwINoSul+3Rceqae24UqcQtRopgaQlTen/zi1VId9FNVU2vJCM9ulONubosF0rkVHwpda6nS2so3bb9kUb21kzaAr32hFO8BrcTDjzrxydWmZTZZ5gW1X/MgNsc5+btRAhQimyHdu2UFtqban3vpWm0B26WyNIAPfAmbABNGcm1wiJcqaLjdzUtCfCStloc4f954SoAgYUUDa//3lvfJtM3xwXOcjyGrvJfuQc+B34yn39lCUrRLVtVrVC/KuUAAThPAmP+dBcMJE8wAAGGBj5Vz3+8X6FfOhJrxdaw6fmjliAzCsfeMt7MmGGUBzVFr+1Uhowg617DiLCHPamHUIBoJ9g40o3ZtGNziykqx3uxQozvOwrEtxA/2HXUg/3uHcC4IawOdPxXnBp+NAUjwX43G9OCwaADnRox72fbG+7pd4OectzitFI8workMAEvfO64Eqoe0PEnnWIELknQLmzkk/N7HQ/xOyNp/fl6Sn5yWOp8rTX/aI6Xd+wcCICKv98pI3Ly3P3oOe5zIzl/OQ/iIBCz8Nu+EKq0XigU2D3z7T97SuU++x/H0qvjF25uQL14feavz89PtkV0vueFMEG7H6K0xGy84whVSInsD7QjQH+ULqa+ypF1vyPAKMk8zgg4UxCDdQA784v0jYACfYq+lBNwRgiozQAXf7Exnrp+CwOIUZh/86uAC0JAAPwSgZwBFOwQ1BPKf9QgAG6jSw4z/Mc8MVkjBWOwf7Y5fUW4rKUYggwpzQADgeJSgFqYAKAzDUEzyGIIAQdryJGIQ+qIe1U0G8IywQrZJ+oUAsZBBdaSAKeAAbRAviEjwaLixCOb/oQ4gAzY+KwQgEWYAHqpgZ0rKK6KyIwrglhIA8kQg0wgAmxbwt/JxSw7AqxkCC6LBATkTqeYEZcEBcQrS/MrwzzSwAEYdhmLiFqLnzQKJKwAnuAjHvoKgkrsCF+Lg8pwBEebyEIgQhiTw8V0XZwh3AKcUK2ahwgERZzsTDUwAhsIwx3kQHzbhI3oA4Goc0sruQEiPyOofS6xzUmIIEsjA9dMQ9h4AT/+g9S8kAG9o8C0ksXtUYtkIUWJ2RLVPEbz3FpZHASY+wQIoFdlFAh5k56ikAq3iYaX2NusMIFpioiGK8aubEUmLAJS0HZzBEdQWbaxtFfmuMgG5JpxnAdHeAO7GBQLI4FO+flMGyBFAk2uAcrdrAhtvEfR9L6DFIhVAEQHfJj1MAKFdIuslAlY9JlJHESK5E/EiwtHMnqFmICdWCMhiQNE6L6SJIoiSAiJgEGsFEmB+aq6AHEXLIu6sgWlpIqVzIYI5IYjdE12C8h3C926G8Ityeu7m8i9I8oSbIa8GcbT6AqBYa86MEfoJIu/KEtvLEt73Je1HESmaAd9ZEfHWIN/1tQ2aIsxzxxAn6y2SICBM9yJNEOIvwRBkwSL4nlQbJMLqkGHcphMjezXiByHSfSKkAyIXqw6W7lKgrzbVKnDkNrIgSSMatR6NJCJGFgEjhTWsqhKZNJLuViS6bSNn+TWmiyDG1ymPTGkdownIhqAnTAABTIA48BJV+zGlPSIYby+oAzWhJyN60NO7uzWBbQAoSxDInxF49h21JICAGPKgzghpxrLN3J56SzGmsTIsyy8QjBOz0FX+JoN+GijhAxPwOUUxahBGawDGWsshgiGcNnGUuvKhTAJ12jbq6CKxeCGuWz8ShgGRfT+oxSQDdFFYKIHl5tHG+rHVRhCj9URf/Drw3IkAZL4LgSQvyqKOGmAh858m1mwHsU7yEgE0Otb/YewjUz1C5XFEwGkT/l8j+NlEk1JQKiribT7yKPJiMRAtPexgBqaSOvQjQXYjZ/tPEkE1IuFOhikyJUwUybNEGchh4GjRY5CUXVVE4XJTyxsg0OTswgYuHc0AB4jDn7FMiCEiGsE0xFECJMMQTZciKMwRBecU4RJBTgCELichz9YUvu6FEzNUwI1EBpUNzwVHr8TrMGpQAmoAaMEMi6VCHs8xQBgAbQMiLItPGIAD8dghBKwRWLVFOf40GeshDrCB1wcVeHVUE4oUUjUgAqTXpGjyH2dGiek0Pz8AEWYAL/BmAkZQB/fDQPJSEtL04b989DiXU6RkFELfP2qKYdxFRc15VBnhQrlfVowDIHcQUTF2JIQ7AFCKAFBsBa/xEDlE1Wm1AGMIBR81Bd2XU3LmhEr/C26AFAERZiNaRO11HGQLU0Nmpdzu05ozMPO2ABHgAG+PUfqbMhCLVQwzVin0NwIiQAMeVZUhZmOYRTkdVi4QMi1HNocDIiEDUEU4AAQDZk+zUP97A+C9X6pDBmn0NS8oFS284ftipYk1ZqF8RYXdQBDa40ypMZO3AiZJUCAEABXFFkT1FXjyFaCxVbp/Y32JRpnXar1qFs1VZugcNd15HqeqJGJ7DNdIUUF0Jb/69PAcLW+sa2CYlA2e4VTP91bnvjHUQ0WT7OWdrhHRaXcqtjYvdyxnqCxRriStusQhXiS4HuAQgAAEKQcENQXfHQaDOucnmjHBoXWUi0tiJ3clvXdqNjZtdx3HZSIZw1YwT1GEwWBqZVAVx1/063Q5WNZwuVaG83N0ZBUvDBTQtLH7YEHQ7WebOXMKoWK3Xu+FQ1IVgVBjy2BYYXbDug8ZC38brVITjWaLtRe3NjSpK0tuqoauIXf3+jbmvSAgwJ6xjO2Y73Y63PA1JAAQaAAtQXBmRA2f72RwkyfwtjfgdHdjWIH7aKHqI2gjd4Ny53PCNgr+Z1UOpVIYb0AQDAa/8HgAAIQGitL00bImDlE3s5uCwU1i2aVoP8gWoOkYZ7WDdy90CRIEEd9Bglwn2BzgdGEgBa+DohwhhWF+hQ1ocBwxYkBUKmt3D0AYPXwTen2IsFQw04AQms9vxKAAqODx4ZYnmJUn2btyHUQHzBlH2/+C9UQXCoBIv7RYvb4lnilo7/mCyCD1nPsOK6Vj6RF34fghBIMgWYuAkdE5ABYxysGELmIaWWpR92uCBuMZI7+S/OQThpcAMEQSuHpm/9FkORV4oZAnGtjwIUwABAgCRf2JPRoor5uJIr+Dj4YR62RC/AIUVrWZi5Aog9tQ7ckV0+N3xTmYnV9Wy5sXhbQJb/R3aY/+IVVAEcKLkt7uEe5kEf+AGcwzmc9WEeuBmXCwIcmmABq5mdzUKMyXj47gAPcAV4x+FHaQB9ZzUiSqEapxUAfIAGpnk+27kvXuUd1EGbz1mhFXod1OEdhJWgI5okBFl3CXk/wBchWhlDkbZ9A3Za8zmgR3YZJVosxkEdHmShUxodHDqYSdqlQwKUoXQ8SRk2gPeZfzRtH2KNgc5j8xkGQroa3fil/eIdkiEZ0AGpk1qp0cGoSWyon7ositkBmeCYs4KEE4KfoVhxYa8JB8AAgBbogNpgoRqM8Yesz7os3jki7wCZExMijhhMSZYhHBhsPWD/xDoEVxmt95qv/xmFomuSIsFrZ6HYUR9CfL/2BkDAp8NaoEOwVvsasiM7TGIaKwXhOY8hhl8zkR3Cnl25eCmgA1YYgcN6AfJQUSUbtVP7SaT6/JggAh+TsA23aBvPAw7Y+qR5AQDAA2hgBvLQGFpatYNbuIFDrdexBBJ0IeCYsJ3ZlQlgsRvvhGeAAHo7BOV6uK8bu6njr4czRoWSsCF5CV+zgKl7/2g5u88bvX2Dsu02/Y5Bo+VzjhkCrkmSt6s7ve8bv3+DtYfPtRcZiq1bIXZ6JOt7//IAuPMbwRMcLIp7EpNgCVbXvBUis/OQwK3PjxUcwzMcLLabBpNACOK6gTG0wqNYw0vcxP/NIpQd0AQyAEOFmiFC9yw9oHRL8sRr3Ma/gkDX0QRW/MEZs2yF90fB+8aHnMhBQow7tcN7fCT1OiGUG4rju8ijXMozgsMd0MNHkrmhmIGnnMu7/CJS/PxW3LQj4r2lM8K9HM3TPCFyfBJ3PAOUHOg4uiFU933V3M7vfCGOPCIdvIl1mrBdHM8DHc2r/Pw8/MwRYsLPcrMFndHTHMyHb796xYExlMkb3dKlnM2H8bUtdLkv3dPTXM8xF7mfGIor/dNPncgJffiKL45/VM5RHdal/NE/bwNYfHVPO9ZzHdPFkwZ5vFC3WteDvchDvQxNgM/lE8CFXdlrXNU/78pfkz7/l13aiXzW9S4JbJ0kF33at73GG1DH33wkIZjbx73G1WAROk/Hj70JZ5jc2/2+PbPBPxxc3Z3ea7wc9rcMr936Hrve+x3Dvcrb2/zNJcHfC77EzR3d27wMkNvgGz7B4Z27HV7iEfzeZVqU23viMx67AZ7Xz08ANB7kzxvhkVzvujvkT364IZ7lUJ7lsbvi9Q7jW17mUZvjCW7mb164R17SkADnez64VV5rfV7oyfrlHaAEhh7pJZvjbzDpm97pnx7qo17qp57qq97qrx7rs17rt57ru97rvx7sw17sx57sy97szx7t017t157tsfPC39owOEEC5p7uwZIiYiEM+GzD//hMjTwCF+ie7qu0IvCez2Qp78MAeCMiFvjMrw7/It7+ISBfIVCB8iv/Wi5iFCS/Ifi9fTtC8xPiCYxA9EVfVC3i8xfi9I+BE0Z/9IO+L1L/4naj8i0/Olaf9Y3A9efcI04fF27/NjyC7ymJ8JWZIkKf9UsfI8zh8Dds8ft+MGA/9i8CFTCB+qn/eHzj7wFfAgT/mYCKIaqC+BuCVjeCFQ8cTfoA/dHfvTKCEyqBD94f/vlACCcCqCgJ/DtiD+I//rlfIgCCXY+BxwoWjDWwRyyDDBs6bCiwB7uGCAk+vHhMhiqMHAsSIqKm48M+PEqWRCXyYjWNKS8SySOSCKGWD/8/hqRZkAGfnTz5MMDJMA8GoAxVySB6jFOlnjsrcULKMGIPignDIGUJFQNMqCZNQu1IsivKrxcx9Tl7luxDpUz5OCVajQhZrUT3tOXj6ebXqg3DJFR7TGfbn2QrKoQ4cCLQUhu/ysUYlyyRakQxdeUxFjDDsF41G7R7d4/n0aRLmz6d0q9FhnyBhjpBYSZRQhROfOV8UjPbuz7Jqj7MeqDVr6B5i/4qlerAhWQjKjZoGKgPrEBp2yaKGzNSNdWmN8apRoSPrRhfx0Zqnajgu4SB5vExlKhRH0R3t32L/C9Dw8OlU8eJwXhfXcbDadllNlp2pNnHFH40vePDY0QFSF7/S8W1VYReSLVm0G9qrTdYYQkxZ5BzRJ3wH03h0YcRhBKCJx5lQFkmlmkKjnZhW8ehxmOPPv7YkYcNcYjTCT6chxNtPpygIU4HAsYge1/9RmJBRAKVY2j5rXbQiGqZuJ9+NPngXXUULNlkSk8i1V2ZOIknYEdGIkmTkkziBKKU7pEZH03zsUhTlA0+BVVyYQqHFJkpihRgnEgRaOBlCHp2o25L8eYWoS21KUKaHTVaoUhZMpXXXogyJCRUeYYIlWFVHgNmkW6+SSZHnHrKEZzV4IoRjSZNqlmlgI3K1I5AHotsspqlatCVKalh5JGypaTkkrdJqpageopESSyx1OKt/yZeBteDJuB+G4s5FmJabEvmnAsuNmJ2KZy351LS0bv2xiKvRMr1AK+3+GJE5qwiVXvdQ6+gwnDDBq1JTcMOY8RdwYtiRETBoToELZl0HnymtTStum1L7/HppwwF46TtoIXOewx/iSr6HaMaD3hZpDWWJixZLffkYEcVkykCgDevy+5OGUJ1JbNAkcwqUa4i5i940V6M8coXDe1D0TRlTKaMD2FCNtmZ+ZrbMdSUXfa1XXlGrI7Kzk133Q2ZE4YmYeQtDczHJMRO3ntroq5I0R5ZM0aqhIwmWGj1gcnD2B6DyuOQP1tE0j0Zi5FhCY3b7OefP8fRzy6L9JvoUx2qOv9wGEklOukxt74cRwUbjFG1jT+EymV9SL4z2jz8buvtWDfUKJkbO3T4x7kzfmdKUJcs0skoi/RnrS2pcanmQXfOTvjhuwCzYdiIH/6rFxmf+EXJO3pR5Y9nBmlB8qMFrEO+A/+r/ftzdL+zZKZSAbzc9rqXtErwqiFtItOLOFKK2y3vIXFrS6lEArvP9acgqRNdS6YXtY7QznUFySDgDGex9rnkdsUrWJ86Araw4ep/xxDeWHqXMwDSsFLCI15KKig3uwlxiD7ynAeHRLsNbu1wuHNI9kTGkR1OrociUYMnNNeujhjxc68aoezWgkDvaQojHfzcv1SnPqqpTnZbBN3/Q27XxIboDooOwaFJfLgmKlKsgTT7FBwnaJCOFcx5DpljwjoCQupxxHrXU5zKWPisK2KxKWO8SBnLN0Ilro99fpRgR+xYksgVpH41vIwoo9gVPE4OlMP7pCn5VxKD6LGKkpzk0oTGxwjF5I8/nCRPbskRE56qQyOUni930h6OjPBVwqwaxZh4vIKsCJIP4VojtwangolNf6mU5SpJGT8pvq0gs+wIELVExHSqUzNt5JKVkpgSJsaxIE/cHUbE2b9SdpMjasjcMXfCOYe0k4R/o90XG2I63nzPIZd050DTGBWDnlF0EC0IHOd5jDnasyGsVOXOOtqRXGL0fcpD4e0I/2kQjUaPI4nkTTIXedEXNqSegOKnP4+50L4Uk3Wq0+Qb4Xg8ksKPd68cZQ71aZJT3nOfx1gTSHXYlVPykIY2/SdeFlgQkXYqa7w0p1Wv2pFmKrGhq2PpV1/6kGWqMXYmTWGuLtrC28m0IdnU5gyZakODgJOoTCUgVTFyTuOsc7CExclAHZLJKsozjjQ95EXwmbanbq2WVg0oTymKxNYd1CAJxVROiUm7iXIxrBK97GgJdtGLaZSOHIWsdij314ZY060OEepQObZYlK7WsQ9pKabQ+hBGuvAhNK3pZL+aKY6QVbTO+ilQVWhbQPovqno9qvCU+ti+fpOp4aRuQabK3f/jfhWY1RRp16pZ16MBFrl8IK9DxKrT0JoVucAlFxrXOjqhLRZrMaQmx8w714L0V5tLvaM3d3aMvdbRtQaR7HrZa9nCSljCAxWc4BLbVuNVYxzV6DCHHwnHlWb3jg3LDiYYVk6HSIC9O8FF50YIY7ZeJBRh/GclQkHGGOuYoO/dcYwreoyLKioPRC5yHhh3OxEzhJWKQMsLfIeW2DJQyNMxMpEjKGTpFmSxR7IykZFcMCU3xAgs5oMRqkflUngZxHAU2k2/+tljkNXCmhAXPEVCZRl4GcsX1TIrT8wwAjXsuiK5zAvK9uSolk3KSzZliSWFYkYH8s1WvaBKqHwCLw//WL0PwUWZPRFMH8OYI2Rm8ZkxImovZthiG+5wqzetvUsLWc1WhrUPdjViAul61wWCqkkOTbZEJ5Vs2fHhRThRZj5UcsLMHuxARe1T2XKZypguNK+vHd6GJPvUD3m2jzd7jCkkewo5TnXrgAwrc5/bdtRud5Ixwkps79rY/3W3vW8r7Xu3m7cNWTGLJYBmfVO7I+IuM7cZqu6epkTg1PazvOWN3Yc8HNv0XvDEeV3xhhScxeTemnkZjm+DlJrFoU64GTHib/YCHNUmPyE/p83wPYJcyNtsyMWv7cqb6zrjDNk4ezve7KCv09s7jnZDYK5vMdtc5wTieUG2/eKWJwYj/z5HLtARLnUe4zfhQJ75RZUOW6ZLOqte7ypHkH5vsBck5chdOUzLrjWqQ92SWe+B0RkCd07zVexJtTbfS+L06f69lRyp+lev7pCPM1y6I2dvyaXOEbZ/1e1pzTq4DYL2e8cV7riW+OBj6eu/Bz7c4xa66dNJdB3fXZqZdze/lz74wM+923UHt+GtinhU1R3dzUx11/PO2kZ/PvCz9bqWBQn31xtE8lal/EWE63WCzx7rUl+9RYHv8M9HnJuxz3n3C196jwM/5AVpPHIf3/LIl9n5mW355Y+BfLjLHPg1Z8jnQQ/v+4/+9v/M/en/jyypF2PWdwytt29YpX8cMX3MZf9uthd+D0FWosZ7u8dueQd28cZ0o6d4AqdlBQh8ancMzPdP7OcQ0Ddz0mdw5VZ9C4d93vd32wd7oueCfLd/D/gQG6hvjJds6Gdy6vdvymR5qxZ9kDF+ncd9gzeDYleDZeZ/AOiEPSKAMGZ98ed1yldd33cRC2ha6uaATKiCLTeBWfd7Fph/w8dPOHhvx2eA1GaFIbh+AZd3KGhqX2hyBDh+2Td4MGh/Zhh6NCiHPzd/eaeDZcaDCeeDKgeEUvd+VDiE5VWEBYaEfaiEf2h1T2iJQBKFGCYnH4iAfJiFKXgRmVhaD8F/x9SEckaBhahuY5h8uIKBOqeBdyiEIAeCInj/TCTYECYIcpT4VQcXXyuIZy0oiUynh1cog8MIi7yIe5tXdoNIcq9Td4fYdonofrO4i0RIf3f1eUmYgcrYf5cIjjwiiq0zhWtYbR2RgBihhdBRe3LnhXQnhqQVj6hFht2FhY4ojM/0gR1hi76Ei0Exft54TL6oe1lnh/lojy/od8dYhvdIijYoW2hob87oeNCYddI4edRocotojlQWiJwHiX/HjckIfu8Yjic5GuOocNYocCCYYJ74EOtIL4rojhxHh1wnj1LHimV3gemIjYLIkkm3QP04Sf9oELoYcyU5h/AIjB0hi8h4c8VoVA5pcVSpcRA5ZQjpEOb3VapobhjZ/3wamXDv54HAx4xeZ4QxKJJQeXFLaJMoCZeAoZKiU477iI4w6RAyOTtBeBGl6EunGIE+FoY6WYHJ15AMiY9A+XJ2iXJv2BFIKXAC6UsECVpNWZjNOJJRuZB+yJYT55aAKH5aOWY7aJGQ15g/yHI0uZhmGZp5V3/GuJaHyZk1CZpxaZtIMZcaFE+ceJdWaRB6mZsu95AmSX1gmJPGSY+tmJCzKWuKeXa8eZqI+JgBqZTsRZkcVHcH6ZzLKXZS+ZK+2WA+2ZdYyRAS6W4UeX6lmX7ROY2pWY2byJrNyXnaGImyOYnVWYm3qZ+GlZ2KxZgheZ+fuJS0x5fD+ZYQmIrqaf9yO1mF9tmNH4mZq2mYYDmCcCh/+NmLN6lu2gl3eKiQvYmYexeiDuGXk3SKxTdz6NmVCmqI7JmR7rmR+kWdiQmSuRab3PmgtJmf+8mjWtSfQZl2nQiexwCc7TiexPmLyMmiq3iZVeiK4nmDT/mcFjiUjvl2cYihVnWdqGiQLLidIsp33gmlVTmiV4mkWfmlo0mIS/qVLhqWMDqWQKp5PzmfNsp3mdmWkmmiPcqnUWeZS/SfdpqjMQmKBKqaBlqbxbmgx7moycmTDkqSrdmhMlqPblqh0xmfRzqgippwHBqhkKqZIMqcYBqgmpqoESmlD8GVVuWVqUahtyiWXEipWEr/o2X3mlO5ayPwAbv6AbyGp56pp1h0in3Ko8E5TFNKbTTgekKqax+QACQArSxwABDQdArIFA2ArdmqrdjaFlv6bAWAAOEarqNIoqSyrefqB20BmDAmruFaALQzmK3TrgjwruvmqEKmrAeIoyUxAglgAzMAsDMgrdV6lnBEAx1wnkCar2xYpT3hB+e6rZTFB0ZZEJDpAw8AZnCVpf+0pYFZdF5KZRSwsFTmoZcBAQcArdE6rQQiprtWAQmAAwE7AyRwAAQLqjwwAiGgsyFwABWwc8GqOcOKgx7wAAmLEebHABCrrRLLB60Kru26UxcheQ+rtNzKFEYJY08rruR6ER0p/2QFezsP4AHulpZ7qGsqkAM4kLIkMAMJQK1Hta888LL/CrA2wAK9Onak1xMM8Ad967d/+wcXoK7ESrjsSDsIsAMGoLgGsAMKQI7+mawzMLJft5kmAQH+mgA7GwI5MAMra2DqyBQBILqiOwRDMLqi261+KjoKYAA6sLgGcAM64Lgyhqh84AenGwAzYLqjGwSDy5SiUwM6sACvOwMGgAD35ZU1cAPDq7gLMAM7UK+ntUmRO7khBqkJMAMh8LY8cLI4wALbS3iSKmQEMANj23Cziq+Su2/8yBRBcLpDkAi4m649QbHHAJkUsAAD4G6U2AAy678AGwCp+7uiMwGvy7jHu/+STtluA6C+54uMKmADCaACvIqyNlCz3oVKBPIBNhACPlsS3UsCI5BtraVrFUACOKC5/koCePu5Otq//yuzAcwUJ4qDILAAGetJR8sUF/C+MyC/baGKBbADN/C6C3AD0Ks6GOm+owu/uNsWWCuvsPu6OqADExC9UyehQuYBM4Cw7QahcIS/IEC2AFoSMMvCJVEBIWDBcEuqJQHBEsyrKoC54PuZtou7ibC7otu7M1y4hdtGCLAAVdyuEyC8CNxczNNuIEAAYsywomoSNHu2OZAAI/yb7NK3SeOtrTPEE6A6E7AAnJxfpnoXM9AASbOuqhPIhjwQBTABN3DFWhdRqGz/AK/MyguAvNNLZSCgy/raxgcwAyJMIJerApRsEBvYAQRAAADQbh2IdLrMyJjWsLzRADKMKfULmQNgwzgcd6LcFqSMyRqqAEQ8Ae06xDegynYHshcVxs+cZdw4AjZwxibxATlwwaFUudyLA8BssplLzILXFRDAwcGsxvUcvtwcuqXMLkLbbjQwAyCgvw58EavKE/2rOYVYAERMyzugA0lsqTzxB9TMG1C8ujcAyp+DAIxLuxiBdACAzPtLpxeFzQ1MZWULmyVxADYAvl0xAgTdaw46AjiQ02gswf2st5gSAAiNKcPax3G5RQWgA0isOgpwznVJZTSwAB6wANUbZvec/wCTvGs5LXuW/AffHIqqgwAzcM4J8crOVK7s4s0JfZPKu9arfMsXYUKJO0JrzaC3QwME4AMEoNVkonzxVgGdm6dffDsE0AEdUL4QDahV7deAzYbsiynTnDTWTG346wEA8NAeubE88daY0rFmPQMlTcCv7KlwNAAAsMWBTX7+/ME4wNP/XFQZ3BWQDKzDKMm8ps+Ap6dHbcqIXTAAwNo37NhbyS4UnTSFOLx5zdFSa8kgfRcirdbm7NyhrI9U1tog0MWeXasnddUAwM4XdavfabnwfHNJCNDxfG113BbADddL3adbtAMLMNd3Bp9Cxtk+sNqNbNtojAM3F9aYcsnskv/JoqMDNZBqXYgpoc0bp6zWaO17jIoArjzh93o7AICwHaDM0MydzyrgIZWsfv3Xnd1nLKnhPsDh/g3dlS3dT2yhqq3MWO3Fn70TDn4Xoy06C7ADqZbaiV20xH3cZFoSIUACofrfPKACAX7Y9nkATJ7bOvreSP3gYOsDWzy2+02ypJbcM1DRCkrI9y1fLc4bH33ZYmkACi5qZAlz2OwDfV3j8injVz4DRTvT9FnkR57ekmjkIW7jfADfSS3f8y06BSDh0Aa5F4XldG6+lOvICTDb7W2tBD7WBq66PRDOYq5ZUs4UOO67CPo5eH3hCprm5rbXZOIBJK7Z50iqMzDMTf7/3QXj0GTSAcbdzll8O6nuMVfN6mR+F5bNLphNZQRgvtw9cH/u6Uyh4wnRypqewE1aMB3AyAzd6GbHnTjw6hPXsl3BAiHg5/Yp299u0D0R6FUuvhne4XC+5Tpc2V6+3Ar6yW3q621h5sGukRXu7CldTdOGv/kq2d5db8OeryDQ4TQHoDng7XtunzaQ7Q/n3gcd3IPeo0bkyeZGgNMm5GSS8V/HrCWBAx4c5YRK6WRtqAMh6mvO6T2R7D0B4QOxAGougcdp6Gn9Y9Cu8d3d30LWk13xATMQ1JIOtlbNOARg4jmMrHCU4mSS8xz/qjsB7NUc49Fe8Or+tchO5TlOhyjt/+PpnNgtUDAKUPDWDqYjMAMg/3DbbhIML+5gWti9LW8PT+5X/+lRKmSrTibGfusR3eVfbtefY+jq1vR8UO9QD6Mn/23WKO3RPt7+lXhUlvhkQu13bqczwN7YNoNk//MY99tyz8cSX6yio/WIjr6D1NioPgM43IbmXRIzEKkiX+aVLtqXXuoLnvKgzfksT4eHHvPod9ZMiuFXTuK7Xu1bvZw93/oBf1FaTuvBL/a4pcXMb/fWG/hPH9JRTybEfjt4r7G1f+O3zxPLPhAkbfFcTyYtwPyMjcMla/xIDqCUv/ZEvv6wXrtTHvGxzt9hT/XNzxAS7fQAMYPPQIIFBx5DmP9QIbseDXsgMOBQ4kSKCi0ek2DQ4J8AGg1KuKhwooEaFE1KZBdSoZoTPly+dEmABkyZMGGqPKamms2XNV+CAMDTZTWcPIwenfHh6FKmTHEiRMX0w4ymVZf2eXpsiseCARpwJTgl61iyZc2eRZtW7VqzsUaWlFgAwVy6E8OQbclzAAibAAYIPaEma1OqVq1ixQl24J8/ivkYwelWIsmJEA1cvjwxpcqtimd8VSxWZZiJMxBMnID58o6JsbIydIhgBsUdqg2wlugap1AfKTr0TQFYcMioS6caPpx1J08PMzzYJPCbZ56xeW36Bi78aUawDToqBpk1j9AOQWF2IMA7a2f/sJ8dQx5d+nRcunUl3h3LG4T0nn+nZy3uqOOQawqTsQhTisCrAJSqMAWPQgwn9rjyyjHRVFqOpwWeo4k/mKjDyQjFGhDIsadgawgi2mzDzaHtFOPIsfBUeosi2wyYr6HNnrLuPL5g2ks9nDI8L73zZqBAqGqGuwjBB5di0DgHn4yQM8cqDI0tLbfksksvv0RIMocok8gyzGa7byyWeKLAgJlgomGBJG064UCmbIDgSaOqvMgxxt6LrEb66kPToR0vmtAj97KMTyLTJpKLrtRae63MQmOrb9LcnhKKAgWYk5OnOlUK0CgIZhhBTx74tEgnoQAwr0ihQMRpTZs8BXVO/5hGxYk7rryTcazxeAKBQ5retGk9xxYFC76QSHM0xxRVW+DSHvDLSqg4dXVpgFBtopVUpkaYIU89DRyMKRwOUJVVi0rlYSpzqVRWMSzBuvAiV3kqj98fwX1KxO5KVOzEMiOqrL7aJnoRrBjBe0rQMutbQNpDQ7LVJhCQdYmCDYWqlcifPIzJP5uIUqmpHEJQlYcoj6pghgrarRese7nKF0ydd+a557PMGanFk6zFlkd/hdpPVCZTZooEdvV0NyE/G1PM2ZAmWvikhqy9WKFENWIW50AlWmACrR9C2CHdcILWoUe1VnHT3fRKgQa776YBBJNfCkxcdVmGWjk2F+gA7/+7F+DYpXBV6rHbug3Pe2+X+u51xO/AmhGnYeHcGPIU/r3pqa8NCtsjqy0Ss6EbFDhbNrvIelVyHzwm2YfFL4KXBxtUUBXdp5piIQGan8o9qeElvBI0fJ8SOabCIUf8vxBHJBispzSJy1qKaki7oYa5ehjzp7CRiPuze8ARpep4yluoAWINHUP2Eff8W5iWZHqpEEho+eWjbHgavUSXPAv5zIAHRKDPULOA8xFNTY3zAQFmMEEKUtBIu7LTUg7Av8AlBkZUa1bEJKKAGzRQM8jzjPLEppLU9SBrJ4mb2rLStoYYwGxw614P1haSwVXQh/abHE5ydwA8dVAl+wISAUD/sEQmLlEBoFNcVjLWsWr5kIJA9AGvVOIrjwALYuIhlhUrmDgf1IwrpdPI6RTSwtu0zoH5sUlzxDjBC77kdu9qSgJY0LsMCsgGMxOgEPMoPCNayV4q9EjOVtK8FsxxglC0XcCo5xg+PIWGPVgA67RmPol8zyPh40rmLoKih5TwbOkzlBQhCABHOocnIQujI2WHspA0JWYJepL/jLK/4xnSZojUiCITOExiFjMrkHrb0F63PlnxJjp0WlotVRZABUUNIVMDFE4oogO4KFN9vjwjMA0izDAhU1qVyeEOn1WZGxQAh5SaG5DgBx3JUQ53VSHBHq3ygVRBSHAw8RgZqZi4/ztapHHv400E6xlNi3BRI14UHxhh8gBXvmqeZRxgCrMZkhZOQAfuhOEbs9WXi7qkOSQraEJyVwEb4NKWTPFdUYCnz6rwc0HEa8pU+vkgayJkdF0RZ0HIiZDmJU0ozXkAwKY3MEpaEjU6OBsnXVQ5h10ulAabTDdNgkodMfMlHqAf5PJ2UebZhKLG6ssCeII/aTLlADiYF1NUQMij6JIHEFiXYSAQ155qhYCMMmZgBStYG+WwNMt8yhR9oIDavaQDn8JgusZlA8AxpQIkqOyqnoLNqomwTDc4p6NOCE5FBTUsYyvfAkBKkRg2RJ0XuaQLhYZOeKqEJwRIKm/QQydBNv8FAiQgQVyNQkTe+ROWPkqoD2Cl1Fo1jgBotcluI0vVX1nVI6IMyeZcslzeNAe6ZiztRi/SQkxqtTIi5RRAK/oqyNrRrjxQwe6qQkSXxjR/S4FADoLbFOLetLdMCUEOADkuHLi0rz8lyM0SedyXPKCOPOGue5f6q+pxxalB22QOPakRUF4Xqw4pgA5COyaLqbIvsnvJtpJ1RJFFmDkzIBktm1SVBNhgp0cJQUudgtOmjMAGdNXgDKh54L8ub7BHRvIBKVKAGxi2IQpAL056FKfk+iB6fGOoRaziYxbstAJEBLJmPegwEHJFjSKhCAlvWKYFmLdrCUHwQNA4TtSWD7T/FJlAJmvbKKypdnt6lpttkZvcZ2LZbzRe1wcUrQIS4ODGYh4SdBqb4vVGMis96hehPWTPkDjUIBC9qkRNWmkIzxO8YDPtQM5cTnaatyEFMIApHVK0eHYLkhOdAcdSCpV9/njAFWCBjWHaR6YkAAchUPQHGO1opvQ1d7uUrwYB2OxTG0TBwSwrTAAw6VGjddcCo3BT2bZkA/gZa9xkGHU/aV2NYHchrC0buT/6TaO9hAIE4BaxJJftbicXAA9m64zniwPMhiAENSbBo13GY9/mIAcHSPYBciBkamf0lwVMcsY17iWTFGABgJ5WxRDbXJjorcpB4huxl3JZHz68KT3l/2wItWkSBHy8Bjfn3uoo8mafLivVfBgqeZ/cZJzXQAdcleGFtzeDHeB8B00O7WsVIukqSzeIh64pC4Cbz+JWnMXNJDT8dp2THj236nXUYqctFyxRK7ekMPFu/EiLavGiruMLQHpqDLDahtBa0B1zU5WX+KH3GgXYNqDgsYXLA/u2tSpz3brTquJsw8SX4MDFQQ5cuqdqAxXjGCOSBx5sUcJPuIsV9ojSJ1KDGzQd51CviLo5zO6PfHgk3HR663du4pcMAMVwAiKD3V7lk95PplaBgAoMbvDN15XhVckxBX398s4n+OdD3Xj2tT/zJee5gmXje9/xYu8B5JtN5Tf07/+QM4JkK5zzY+YKAxhQd4ucTQFFX/NoQxJnPjTAE58fL60pgAkouhHToRkSQALEOQOUuoQAKIFiH13hNIV4tpbpKyJ5AOg6Kl3zKgrIrSqjAQnMsoTwtILwBD9gu6fQrhCsMh/IQLnbPz+Zv85iIa3xqAoyAE0auVp7gN+bKPSLoudrmaNoPIEbQuP6ry1rv+SwOK64gBk0Mvn5Kg1kEw40PY3whJ+rpHE7iQHEuQkwwA0zCAZAwS9SCVKqDPwLv666NCAxP734QIySQpdgwSp7gDgMOC07wh1Lwj0kMkoCwO0TxEGsv/MxRL/TFwhqQd6SrD2EtJAARPpDM0M8G57/86tIjMIApMSzacCEiK1NDDQeWsTkSjsKdEQkBL1RTK6xUyxVTDkxxMSBcDeL0C5XhEFEiUUzqzNQ3MG/s8XS68MjLEI9PEXKO8VHjMFcxLav+0XmCglwU0aCUD1e7CTZU8ZZRAg0pMYesESEaMVfFL5m9AEZI8ZTLLxeSsZoPC1CZEd23EaKQMSLUERXnEAj9MPNUkeCWDWEeEf9w8V8HIig68dQXKeBdK30EsfJGcEKRMeLaJ5fHLtjmEdVrEeFKMFYxMaEqMVmrD5M3Eeho8Z4tIiElLBgHMJhVIhjRMZ7OsY/BEjse0hb/DaAPAguNEhYxEjbe8duRIiJVEV+/0vIPExJlTzHQkrHfMS+dlTKwTJI8eO9hCxFezxCmKPJfTyGpuRGFHrJXXzHTkSIT6RGryTJqyMOlewpJEpIVvTJRYxKi6TJjESIjQTHJlTHj8RKkZy6sRw7hjwXlRtCYyzGjozEoUJLcZxJmpzGd8RJTMxIbaRGnvxGWwzHZiTHoTzGogykuVPGpFzKziSmuxw/kqxIy3REqgRIq8RKS+Q/QBTIpvTKYwBLXhTLsRxNvszMkIhJV4zItWzB0USIi2RMYRlLOdTMXLTLpsRLB9RLzHwQlEwIs2TOahJM1gRKw5QkxLTJgVzMSGzMpuRJiRzO6qTMEVTJhTNJC5xOSv/iTM9kTwMCzacUx7YkzXuEv7r0rIFUTZoEOq7cxteMTVCcTdE8z4ZcpOFUS9rMCuDkTuEcy/SURFYzyORECAONTgJxToSATiGcSgcFLH3JTVU8TIBMzG3cTkDsToOETN5swcn8xcp8TqLU0L/k0ExszxodpvdsQ9EcwRcNzPqMRtT0Tq1ESv4MSwR0TYSEyoXM0EhbzhxN0hKlJLg8BrmUTLr8USLlRQk9BgqN0Za50GNYUqyjTyFVR5jkUpWARnUcUWqE0hQMCcfkxe9U0SoTzxYlTxgdUKP8x6200T5NIBwlOQFtxDGFxKq8z37MT5psTYP0T6wMUKjM09tslQ//HcUDFVRrzEUppVJXnFFdrEHkhJ0mjdTm9Ev07FIC9Rr9JExKXcQQzcc15cU2NcM3DdLEmtPkYlFbdFEMxVMx3VAr3Uw/FVb3BFWvis8d5dUeVQn9BFIUJdNoXNSBbNQjrbVj9VUZrVOZNNZm9E2MeEsGJclONR0sBUUtPdNr9dJSRVWVCtOjLNNs1c3rFNHs7EdZjagzrNV6C1cmJUmh5FFzPFU9tYjVVM9hNdidAdQjulXekM9/JdQ+MVTuw89nDdZPZVQjvdhq5dZRlc5cjVdbRVB7DTUVDE9gNU5y3URzFVV05aNB/VWOJRCXHFJmJElXVVN6VUxMzUmcgFNQ/0zRkk3FsdxVMO3VsmxJcV3Gg1VaLklYxqFNZCVaZS3U0zzUnaTYXIzWfpzWjPVFazVaqcXNc3VaHRVZD2s7cURagzjOCA3Vmq1Q5PjSdmVJsN3TmZ3DtJTXV8VZEtXZ4OTZfJUyoA1bob3TywxYSR1YVV3axdWSpk3EkFU/ulUIZq3abUxUPuUoR8VYaUXS+IRZ5DhLVm1BS4XUsm03cE3ItC2ItR1IlXXbwyVVl8XWzzUMmX1XmsXbK4xGWAVF0629v3VWkG1Q3BXHoS3Pt61d1V1HxmXes3BceXxa2TXVZY1YGgHcxFVUlKXEreVcjf3F2pRbixDdKtvN6O3bBf89W4402Vhk3X503dylXauI26OF3Y692lg005W9iDTd3b1l0/M1UZ203G1V37st3sIF2PidPOUNyOZ14LJ43pVYWMBQV4GVmuq9mutN1ey12O71X9ns3I1lWQv2xvFdRfgUYQCOUtRF2/X1SO09xLaF3xF+kvmVXFOk3/vFxFUVW4vgX2Xk3U303YI40YkV3n0N2n49vgSmYZ5i4P184CiWWPcNzSeN3NLER6qdYqstTvyF4fPhXq0N4e9V0hw24GYsX7JVYTdViU39SReOxPZ9x/e1zvq10ApGXBy+YThTXH6d4f3VzyCmxCEmiCJGVAKeyzO20/tyRORlQh0eTCn/luSLiOCEiEyKxGMn9lFlbFYjdldo/WJO3Fwx9l5blE/b1GTiRWMU/t4E/db0TeQufuEOpmI4el0FLpBMtt8m3uVPrtgk/mMfDuQP7t01ntVR0uBWmWCQUeUWXeJGtmPQfeL1nOSlreSEWGZokt51PQbK3eIBluVIpuWuHGVyLmV6LOM9Jqoehl413qJXJtnhhWRAlONtpONVjmbDsGEszudHDmfq9OM6RtNh5jPtNOZ7pdXg1dfUDejxZOQ9dOQFhmOAruZJvmayg9xnftmpzcdOPuR/Lthx7s9yHulzxmRejtnEMuGEIl3PJWRZZOECBukHPQaQzFIZFmiUhltd/07pfpboeQ5pYM5pQMbOgq7Xgx7ZhPZkhRXcSR1O4y3aueVnoA7Ein7giwZPd37o2eVo+/zmx6TqDrU7aiXmTXxUr5Xqh3VIdjYo831ngNTUpq5br87cYh2pW9ZpfeZpafZp6pvooB5cvCbqeTXqnH3rfDRkLl7oFlZkXUVgaMZlr5tpsbZqB77oSx7Fhk3Wqe7qK/3qOA1rGl0jzRVkQzzrFE7rjfZQtrbkbJ6uw1bHuJbnyZa5umZbWw5mPDrGfVZr3VbnS8Tc1dZfYS7qgrxJpDZbfFVopp5tpxZajT7CiPbr0F6hyo5irHbt9IPu6e1sTq5csKbt6tZEri3skv/uWm5NZ84O7Nxua62+CAUNYFiuUuoeV5EOSZzG58heCt5W7dTmal/GWngF0by92fL+X9iOxsQG58WW6bUm3K0eQumWbAD3Yuu+brsO1NK94t6+YC223uXG3uAea/I2bg8WxUv1b+4WbsF+XBRXO7iO6Vim8Fm27dbFb4iU8P3e6+Tt6wmfa1BuZm3VXSAu60FG7tMF3qXGmOx+CY9VRag2XP1GxRkXZwt34H/A8izX8i3n8i738i8H8zAX8zEn8zI38zNH8zRX8zVn8zZ38zeH8ziX8zmn8zq38zvH8zzX8z3n8z738z8H9EAX9EEn9Dh3BSt/4EJX9EVn9EZ39Ef/h/RIl/RJp/RKt/RLx/RM1/RNF/RDR/Tm5fRQF/VRJ/VSN/VTR/VUV/VVZ/VWd/UxH4VX+HTmffVat/Vbx/Vc1/Vd5/Ve9/VfJ3VPn/XFBfZiN/ZjR/ZkV/ZlZ/Zmd3Y6dwVZH/alffZqt/Zrx/Zs1/Zt5/Zub/NRmHZi9/ZxJ/dyN/dzR/d0V/dBj/ZwV9p1h/d4l/d5p/d6t/djF3Z3H9Z75/d+9/d/B/iAF3g7j3V9N9hnQPiEV/iFZ/iGd/iHh/iIl/iJp/iKt/iLx/iM1/iN5/iO9/iPB/mQF/mRJ/mSN/mTR/mUV/mVZ/mWd/mXh/mYl/mZp/mQJwaDV1rB/9D5nOD5nff5ngf6nxf6oCf6oTf6okf6o1f6pGf6pXf6pof6p5f6qKf6qbf6qsf6q9f6rOf6rff6rgf7rxf7sCf7sTf7skf7s1f7tGf7tXf7tof7t5f7uKf7ubf7usd6nNf7vef7vvf7vwf8wBf8wSf8wjf8w0f8xFf8xWf8xnf8x4f8yJf8yaf8yrf8y8f8zNf8zef8zvf8zwf90Bf90Sf90jf900f91Ff91Wf91nf914f92Jf92af92rf928f93Nf93ef93vf93wf+4Bf+4Sf+4jf+40f+5Ff+5Wf+5nf+54f+6Jf+6af+6rf+68f+7Nf+7ef+7vf+7wf/8Bf/8f8n//I3//NH//RX//Vn//Z3//eH//iX//mn//q3//vH//zX//3nf4A4JnAgwYIGDyJMqHAhw4YOH0KMKHEixYoWL2LMqHEjx44eP4IMKXIkyZImT6JMqXIly5YuX8KMKXMmzZo2b+LMqXMnz54+fwINKnQo0aJGjyJNqnQp06ZOn0KNKnUq1apWr2LNqnUr165ev4INK3Ys2bJmz6JNq3Yt27Zu38KNK3cu3bp27+LNq3cv375+/wIOLHgw4cKGDyNOrHgx48aOH0OOLHky5cqWL2POrHkz586eP4MOLXo06dKmT6NOrXo169auX8OOLXs27dq2b+POrXs3796+fwNpDy58OPHixo8jT658OfPmzp9Djy59OvXq1q9jz659O/fu3r+DDy9+PPny5s+jT69+Pfv27t/Djy9/Pv369u/jz69/P//+/v8DGKCAAxJYoIEHIpigggsy2KCDD0IYoYQTUlihhRdiWGFAACH5BAUGAE0ALAAAAAAABfQBAAj/AM8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c1oeSSTDbp5JNQRinllFRWaeWVWGap5ZZcdunll2CGKeaYZJZp5plopqnmmmy26eabcMYp55x01mknmavdqeeefPbp55+ABirooIQWauihiCaq6KJ1UpIao5BGKumklFZq6aWYZqrpppx2emWenoYq6qiklmrqqaimquqqlD7K6quwxv8q66y01mrrrbieCWquvPbq66/ABivssMR+6WqxyCar7LLMNuvss3buCu201FZr7bXYZgvrsdp26+234IYr7ri6qkbuueimq+667CYL3RRPGBHvvPLWS++99TJkTiz89uvvvwD3CwpC5RBSzcEIJ6zwwgenoxAqEEcs8cQUS5yQkgxnvPCSCVET5kJiKsQJJ1NEMcUUJJuMcsknp9wyywopGfDMMy90jMsrq4zzziUryVAoPOvMcs4vmwxyExonnTBDagRd9NNEHxMz0kprzDFC1FSs9daoNKQkvmDbKzYuDMlM89n9MhRLNEpqEkY0brsN95JsNyF33DBhXHXGVyf/JHbYgMs7xdR7J03MxWBSg3jhGj/M9eMRv3Tz0E4TnbPPCH18tN1vx9053W13HoYmsWxurLlgep36QppoflDICPEg++y012477VOvbhDsiOv+uu8GadLD8MQXb/zxxJcN/O+n9+6l8mCW43zzBfGe+/Omd8mQ8Mh33z302E8fPvPj7249Qeejv7z61GcepvTut08Q997Xn3z2XOLPpdTcag++/9cr30CO4bqD3O6ACORBAPMXP/lVr4Dmc+BAIEg+AIpvSwtkYELKkb4BdlAgH3ygBNknwAiWUIQnFAgBKYhCCxZkhesDIQvPEUIaxpCEKbThCOlnv/r9T4MHgeEI/0UzwxYCESGtu2GY+GfABDpxdhnEYAVdaMIcFvEcPOzh9/SnpR9K8YJd5KKW4DdFKsrwhjg8YhnDqJAsavF4XmRjA4d4RTEx0YhqnCAar3jGL5GxinnsoxnxKMc1fvE0fBRkIAdCibpJUIiDFMgTJxnFLIGxkIBcpA5T2Mg3+lCMWIqjJS85yg2GEJKRrKEeh6jIQx6kk57cYiVDmRBUanKTkbSlK9MYyBom0pc3dGMshydKWiJEl5gsTSJxeUssFnGJCZnkE2dpTEImk5e7xGYpDyLMYRbzU6AEJynFOc4r/dGa11RlK6+pzWoicZjI+6aVwulOdJIzk1u6Yzvruf9KK6JxnWMsZ5USEg14wpGeA6UmP0ezzF/OEJkLlaQ0E6jQhBpymxeNKDOz2c9IdrSZdeQjB4sI0Yiqc6Ps/ChH9zlPhFJJISW9Jz4xSpCYtjSjMgUoTVlqUYH2dKYR7WYs5fnTF57UMw39pzOVCCZ9EmSiFPXpS3F60zl69IpC9SRRp1pRrlp1pSrd0jl5WlWyelWqUtrqlLZnUOOpNa1dLapZ4frVfNaVnSFlJUoDeleTKpWPY0KdXveq0XM08qFXhCoC40pXoBYWmCOEZVuJ6dK1Vraxjs0pQUZ6Q5vKVaeFBW1ZqXpWg0h2sm+NEkxVSdIQfhCyORTtaOeq2nf/TpayjK3tMY/amaTqNYkjhGbsFHu73OrWnpoNa0qxelvcovW4fU2ubEubWSuNVbnp9G1sCStdgWT1jamF0mUtG93ZYhdLTp0uddWLWeR+lrZRui57oUuQgjY3vE8ab3tJo12Pzpe+KkwscW1n3PyW17znlW5et+tQOor0lK7tL0j/SuEhena9CX7vhclb3c/C1r/cVXAwm9sD/DpptctEqlJD/N6BADeFwm3igHH3XACzuMU3xnCO9+tiEpu4ST9mkn4NXOAnyXfHHIaveIPctxoTOSHf1SKTMefkJR9Yx3a8MoYXDGIxHfmZFY5tYPvXTCRbGSGHjeGGbSzRGUOx/8pA1nKSO4zlG562rVNuQp6LfGKFcHaEa2bzSRsc2zsbdM+1ZG1nIxzDD094jyO+75D7vNsU93bFiXxxKpsaTTe/Wc48VjSkhxjlHiKaz0JGdZNBHV84U9q9OP7vk1k9a276eNJxdnWuSTtnJT8pvWY+M6x7nWEdy9rIuqayQex721PTWtjKxHSYTxjoWj/V07JTtbKHTexi19nBeiX0VR/cWjBLO9zTfnQOq21tX+/aqOaWoKPBeuxX05nHlBC3Jtltb9NImN5LDS6nn/1ubocasFzWpL4BjnB0Ry/Zq/Z2t92dam3rGdcVhzjGC07xiHd8ScBmtD8d7keNEzzjJ//3+MdVTsRzF9qR1E44WOMtZpkvN90MHzUr/5xCfnO83j83OLTvzWaJFx3oLD+Hz1FO9KEHmOaDnHdKkZ50qOfcwrzlzL+nHnAYD5zXPKb6to1+dKnvlOztXrmzwX70YCM75UwX+8U3Pvampx3t/bZ73lded7wH3e1OCrnVb05yL32ZqYW/5ZhRs/Wz873S4B651/9pdo0unOs2nzrPcyny7QI+7kK/u9jXDm/KL3rw2dV5lzPv18SDdelJD03jQ6vpRcZY739/bcMjP27XY970vucr2w/u8tUHP7S7573Cb/94uM99+KL/PJMOL/Djd3fxiCz+LdP8SNaLuPqsrPz/9xmMc8LvHMKod7za6f5855O+pqLueeej7n0E+z33iCc/1i2tde0DvPYrxXzr53ztd3+gZ4BVp3rqZnw1Z33mBHF9N2jlp36jx37s13cVSICCl3+9p38l534gaHEXWID85X+/p2b112Lp91gp+G0eyIAdGFubt0iwh4ES6ICxdnnqV4MkOIAGwYMQSIAieIFDCH1754M/mHWbMXvd1XWb9iXAJn0YKIURmHwxuHw4aGxUaIEXSH2NxoT2l4EmV4QE2INiiHtNsoHgd4VX94FGGHQ6yIL8pxlgiGPcF3MKOHMc6F/iZ39x2IQtaGwzuFJAKITvF3pHiIBmqIgoBnzy/7eCmtWHORiIYfeH9leIZAZwW8g6kFglUUiJxBd+oOh0Z/iGB8iIZEiAXihvdaiFljiJojiKd5dlpniAspiIcreKtjeBcrhilzZYr/hZNZiKiAiHVoiFkgeDC4iMMoh+e1hmwThxpYiGSYeJIZiEnehht/h3ckeMqOiNHjSHdGiCFOiEuwiFY1iLKhd/yciMy9iGfMiLWKKL9EeOyCePYbiJELiI25iGhqiO/IiP1pWOxXiK08h3iwgarSiNdzhIw0iQBcly7MiG5qeM8OiOtzSI7GSNERl7B4mEAHmIT+eInJeN6yWJrtiPEimQOsaR/maPgGiSUvKJechRE4mRFf/5jifYgC/YJfTYSwsZdt8IkdQ4hVQ4hSoJcv9YlAGZhVTyk44XjUJ5lAn5GUHZdh/0kNfIlEFocU3ZjhcZljmZkc64hiCmj0TZkVV5RS6plokmk6EIljspl1HJkhPXliUIjHbZbQI4lEzZgzeph8onluV4jHPpk/u4lGkJklzJhYm5mEephpNHl/f4cFvJmG7plVWpYnrplMSmlTLmaeB4lEQImVKJlTWpeWU5mZ6XSCRWYo4JmXjpl/AHlzaGktJImot5mqSodEo4jp3Zk+foJVGIbdnWlX9ZmpeJmcxJm5nplVCZesEJYq8pks6JkKMZmYrZnLwJJdGZXN2Ji9j/95LTqZPXBJoGYZwKtJuGOZbuWZh7WXSqpJGON5s3uF3VGZvLGY4kSYPzB5SpWZmDiVfx2Zuz2XLlSZh1iY7DhW1euZ1q+ZUUCZ+eWXYF6p2PmZzWKRD5mZ0fKXcSipNaIplPSJkxaZkhuZ/NSZWC1ZoX2m7oWRDqOZqB+Z6W96LciJYaakrl9oya6Jq35qE6Wnqx+Ig+Kp0mmo+4WYk4eooHKnswqaS2+Wud5qDIGaHKmaIqep0rGp5O8p0LdZ/UGaSQ+aEsapp9qZtauqaqyJ4V2ptnynhRCovdh0Yz6qZFmqQq2KQemZRGSZ8RZZ9XCafn0KFlOqS12Z+E+J82/+mneRaiAcinU/ikCjmnKXmk6FWlonmlzcepz8mmoNqYh+plGYqlG1qoZLqlZjqen/qXJDqcEyqghoenFjl1rJqXLvqmThej12alKlqj6ueo+hmqipiQgJpcgmqpuWmoqoqo/Jmn/jml7bakqBmg4Cmpi0ipVqmsU6mmTFmcxvmgAJmQ1NqbXmqQzsqlxQqmkTio0cesxNql5TqLacqowYqtTcCuW4atI9iiZ3muoMerA3Gnv9qe9zqgFCqcNlpYx4pgyZqgXAevoiqbwIqs9np284qL3jqxrRqvvimOmeGuGnuxVwKuvjquENqpHiuxHcuxLvuX+qqN3Np2LEsQNf/bjZqZnbS4oy+rrrm4mDe7qr+JGSKbo1kpYCfbsxvLs0qLqpImpH5qrKtZormKn6l6EEFbQ0/ao2YJoAgrq7GaXEGbrh/rizABDFhCCFtRtOhKslZispuashU7fh41tgBrlHerJDF7kmzrkWObtQZ7sHrqiSlLtnmbr0B7tU0bpzmxJetACIpzFX1rlEs7kjlEsPE6t36IRnbLr55aEA2rYW6bj2TLoYpbEICLRlt7epgapsIqrirauftntixBu0gxuWsprf7YoHGLsr77ueoquwpLgYe7t8Qmps30t6dbrP2Kpl9nqh5bvIn7tGV6qzSxDoH3VUfmFLj7qJB3ueH/SqvxaK32J7y1KrjNyLWs+a9KpbzU+7tBpLkY9rAnlLFG+7oGYb77NrQokYbHEIX/Cw3oyhTdm6VqCbduBrvQW7hkq78Ken34arxxyb565b7NpsDjCqkLW7KFi79tGrvL67PWKxNMcgzbK0JYUcAY/KwehblKK78uWLchbKaGS26s27U/2r4z7LQXDLyWy5Ml2brtSr50Orjd5sAppa0tIUQR4ZEEPLOEOrpUgsAztsI468MNvMN5O6wwW6oqe6gWjFpWjJ3Oy6BMy50RPL09XL38exJOzD4pvGJRgK/fG7abi8O26sEtu8cEsQdEXMRBjMflWLqEHLjStbpeEgVv/ynE5mW/bZuUe0BK/pKbbIlZ9MkTb7xKcVxxBhZ9AoELxFlMBQGAKwltUUKTnNxn9DprJfVVH6VS+jOwtQPLteQJQ+Q9mjDK3sMQx2DLZymFYqR0BZEOhHoOuMAHyJzMyrzMzMwHZFNJh1NTEOXKikTLTNYQuIxODJHN87PL1KTN0PxC01zLzVzOzPzMlxTNBEEMp0zNRJZ2qqVPxLzKfUNkBGYzvjy+Mow8udzNskRK4AzQoDvPnuwSmXxGm1zPqqyxA3HM5mzOnhCF7WRPdbyO5pprnZyIT+IwdXVBr9xKsdxmnyZ6PgdKAd2IXEdxwdzRDeHQD13O6FzRSqLO+P/k0dUM0g7xy5jVrTttodAllLpE04TEy1wS0/H7JEI9EOwMzwuN0XsnaPRMZfY8y0RNwfTW01H800WnS1GEyZSLwpLr1HFW0J88ojkNXaRsg1GtJKis0GOt0eI5rZQ213Gda/e8Ubycz6HFzT32zzCl16SLiKqTdgSdyS790sps1F+V1ENdRh+N1w+hiabLzyeNEHztXd48TpWdSYyNTXmN2Mus2GXU2QKx1LubSTgN2YaUEIWNlGJdcXeNz5LtdtvcPf3c1/Fk0hPd1QrR2l9t0L+tyWGdym+dowVx2C8d0ZF9XA35c6jkRQtEy1HN0WBk08xkzdR8DnftyYGGzd3/Ew0EYWj30xBrRhEp7ckM3dCgncyijY1MQtrrZN10bdy0BRHeA967XUn4LRDNHXtJBtROAt8o5RAb1t5EOtMMYdqlnGrv/NQMDdfEDdtUTd4pDV8NcTejQzz7bVjMhuG3LdDYhdK/nd7AvZlwfBUUQ8tZMzESAcqEWxEoRz8Qkd6nvdz03UI2ftA33RGxTRG93ISWPTwfjkXjPRE//uITEVrYzdoDTBDIbc4GXkUCnkZYM99u3eRmdRHEM+RYnhBbrsvO1RCg0C+z1iT+Yg7ZM+WPjc+gHeUtpObnoOBNQKKRS2QUE7mOzRCF7TgWk9op/hBHHmsHMceBnb9CDuaw/wnjKNfluHTCA7F5O6HjOg4VZN3SyS3Rg91+WM7EOW7ieJTkSkLdPwTqjO4QPe7jhW5CKHQRMaXcFlHoN95HLY7Ybp6oTQDn1y0RJH7WuQk+q34Riz7pOE5CECFEuL7rMVXrz4rrcV7qlS5ITSzsz77IvY4QLl7t5PPrir5qXc7pne7Vno7QYDHtC3HtVArsqybjOa7rbM3usS7c0R7ca74Rp+7jgL3rht4DQ67uFhHo547u3TrsDzHPE/HkiR3vzN5P7i7s4ZQRX07sWn7o/pzo5h3s8q5DCS/rgO4JUI7wEmHamI7aCx/u50DwI3/xf43t1q7y+b7vRU7q28bo7/++SZF+8QzfFORe7s3s6gD/fJJF4CuE6iSf2sst6oAu7TPfEPUu9MWsEBoe3syWEbrE8xgR8LWp6BRh8M4cEcdQDTKQ8WUL8yif6UmPtcOz4TQf8T2w4T//6hYf7l3/9UY+6bqk7DXl9WDf7EM/7UFf8WI/9tSO7yvf9M6j7RXP7ZI+9PDeuDYP+E1x5x+hJCZDMlMQ8g4RN6VDQo4+EGqL9SeP5xDR+RWRDpZfEH/eEacv9X/j+C42OrHgKP20+bz8N0ZQ+g+xB3/DCaBu+wZB+hQRBX+DC7JPEKOQ9wPh+xGR+hzBMpSvyBrBLzHfBPyCEdCv6TJzEeYQNwNDELH/IDe8X/wXgfzFzvzCDv4VQQyjIBEr3ufRzvvD7P6qrRFcrRHAfy9PwBNjzi/br0exABDmzg0kWNDgQGLHjh1k2PAcMYcRJU6kaLDJxYYXNW7UWNHjR5AhRY4kWdLkxHLlTq4UmZLlS5gxZc6kWbOiS5s5de7k2dPnT6BBhRbEOdToUaRJlVLseJDjU4xLpU6lWtXqVaxZtW7l2tXrV7BhxY4la7SpRagcy65l29btW7hx5c6lW9fuXbx5z52tyFfvX8CBBQ8mXNjwYcSJFQv1O7HxYsiRJU+mXNnyZcyZDz+OyFnzZ9ChRY8mXdr06cKeM0ZF3dr1a9ixZc+mXVs1/8PbtXXv5t3b92/gwX3mRttE+HHkyZUvZ96cNPGC0J1Pp17d+nXs2XtyTrtR+3fw4cWPJ2/9cXfv5dWvZ9/e/XvI59Gzhl/f/n38+fUrlT6w/34AAxRwQALr+++/AhNUcEEGG+TtQPoclHBCCiu0MDMIjbtwQw479PBDuDIEccSrShCAFRJTVLHBji65hBE66IBRxhgZeeQSIKhBcEUeYVrEASBLCKVHIos08CJr5tsomx2NdBKkEoAEkgkknrTyyuyUnA9LLlf6UUopN4igSzLLBE5L9MxU0yMBwHRTAAvWlHPO09Dsjk48C7LATT4dKGGRPAMVVDI70xqUzjb75P8TiSEPdfTRvwqFClIz91S0TybGpHRTTt2S9KlOuYyAiUsV3SDOUFNVdatP1Vr1SVaiLLVPAQB99VZcj2o1vVyLPCSJWfssgZNeizXWpl2bPJZBYCjwQQhSgwWTykaXtfbakJKNENsOJ4HhWwoyiFZaIMVUiVt00y1uV3U7VIWCb+NdohBywYSzXXyx1VbDfCssJV6AYRCijHqlrLVfhHPdN+EJRwk4Xh++NWSDgoFklGGMO104YwaJePjhJQwZl1wm2uD45EM3RnnAY6r5+OMlKChkZGmZQHVlnNVUOWcAZXj5ZxkIrlgAKHg2Gsudj7bvGAx+dhoGR4Qu+E+lq+7/MWmr3SMG3qd/XsIRigumkpNzszabQ6zPVi+Prp9eQoaZKxZTbborTLvu8Ebhum2nfTAEiYodOLVsvAsf8G7DsTvGY767zuOcRRIt+ODEK9cPccupI6TxrimA6JxyLJC83hLUWChz1NvDPPXljjmB86cxKGihCMKul0rWcydvdd2Pcxl2oE8/CAmagz1V+N6Tp4535X/bG/iHq4koCjkCv7d57JdjPnvdvIX+YyIUcgiTGOgYndwSUOR+/d+2Zz+2d5+mAIAB2h4lIlRi0J8HOmwn+eL3BXA27hNga9jmNBoQQAEg6FopkHeQPuhPgjGIQ/FmlSnCFVCDz9HWBnnj/zCnpUABHhhA/ZzmOfxNcIJ6qJ7cbuZBGGqGgDEMDeM+9gAFmBAEJvzZJB5okBeoUIWMkNXkFvFDGiZRMTNU4mVa9jIfdIAANIjXDk8oEfIJUYI84KL5AiekJoYxMUwUI2Uk8bH5geB5IKDiz6qBxIFQI4hanCAP9BcH/9WsSmXkY2DI2EfFMO1jCeRhvBbQxo9JAot0pOMLXiAHC5ZqboCkZF3+WMnDPO9bKZgBAVrwsBk84GeEyGBBqMFIVMaAES2c3Asx+cqyXBKWgjlgvHA4whYQgI0Am8HPiFDKgmQxlY1kxPmkRbVZJhMsslRmXrYGsAEYIAUR+9YAFgAAD//AwAO9RKMqUjhMVNqxEXmUFgCbec6rMBOddFkcwHwAgE8GzAMAmEEKcvmyx0UkguAc5gtQQM4LmmydA12KOgkKFxDyjQYgmAEDH0YBbzokf/zsJzVCQTwXHlSjjOngRg/jOuABwKEBk11E5khRVGKCILGyXtE8+tKcGBSmY/kd7AaQgoedAI4DESZKG3kQKBgzWMOaaVFhIlOjfkWTfEtBIb8lPYfI0aeoRMVBFGIBgJaKWknl6kiQ2lWtNA16VgRY+CLS06mqsA9wVMgdInkpc4FVro7p6FzpEr+xxjNe94sqHUfwAcCOgKJVbUg5jAEDQ9whcKeya2PX1SrHzqX/lsCjQTbjlU+H7HOCKsDBDGxAAhLkwAYqGKZKI/I6iQl1VpSL7Fy/2tqkJPR7AIPoNyUIARbYIAGCleAHbBCCVFLDIYIE2NdUWyowwrarr1WuUWw423hhYKfn0Kz+EoAD3qoQAjkALh1N25BnPrQQWb1UyZqbVOae9ydPhC5tpztRCR5gBhVgJASwq8UXCNchk30Y3N6qKJupF6bpFXBPztjeeL3RpCrEQQJSeYAcaJGw4F3qwwwhtXoRrcAaJfCGc3JYBH9LkWdV4QjmO8wcZFd/L4hIO7sWsah90VYePmeHaUyTCn+Prw2R6gQhnNYYTJghsm3b1/6LKSSQ7cbJ/7TxkmHCX+gSYZEqDIGDp9qHFqMWdh6Im9g05WRMNhnMJwkvgmsbVTtSubs+1W9Dago9GSjWhcAcsxLFXOeRHONfIYYBZhlyjOrGlwQ+5cF3/+yz9l7YejPGcxPv3GiQEBm6FJAIfLV7YormNyJiNbMjjnup0k0X0u979KgpAlI+G0MigZ5gAqzMT0MfBK8hfsc5alcx3JkahqXWdUTe3F6d4i/NWrTvAfjJ4ohAebbhOxdGC3a8XheQ19G2KqJDDFUen9SvDaZvOIVsEErojc8w2PFAOFHEDLuS2tib9roJwul4UYAIGBiFKvbcNrOOD5wQSMAMWBCCKrNAiGuNyP9z2+tAhkTui+pzd/Pa7e5ZyyAP0hPfQEah5Z9RoNwH6fG+DwDwA3xAiN8myub4jMI/H+MR5L2UORuuu4evOw8+mPcoFILEluX4W3mYLiaGDWQJxvogGG+vD/tKwSPzCYMvh3ldma4TQoAkx2duiKWBvr82WxXETmsBNju3agmyMOluYuzTURdzs0vE4NGdLquBLnSD6BwGFEgBAabYNVVLVIhEXLSo0141tP/9z/COlwzee3UVatoh3nsZDgFAAQLIHQYnAHsdu/hpRSVX8HQL/OYNImkYKNgh2kY83AlS5odFM57cdBohdoqKn+8vBnbEI66TTGfP56zzuSeItb//RXnbIj4GyG7IMZQ9dwCMMF6sf5mUo0p6/EJSbl/m/dF2X/17f2vjBjml8CVI8oKAHgaEpCYMHrCAE0a0IWhFpR7QTa7rVZ9n1+f91mFQiil7H8sF/9gA7g6whXIaP+M46EslPcA8WmE0+TsZ+ss9Yog39WOIjhM+8COIX9MmBWgoy4qXDhiph4rAg/C5tOqfwHG5BcSYBsw9RJuE/EO8QpOIA4uXFtCBDqC7GRiAvRkADyQpYQO6F6g9sRGoE0RBpxvCn2AbSgs+xFO8hoA3ulMAUYoYDwCB/7uplwm2zBI+scsoI0SYFNy8J8q7LPS+GDA9gngeEloqGqgBbKKf/5fBNoawOqDjAb4bGpfqwnb5Qs/Dwqojw+GTiON7GSnSAaf6vekqQCBbq6BaODxUFz0UvGMAwYMgvT5AxFR6ATM8h1njGwrIoY/ZvmDywyA7h4XAKturlka0lkfsQqtDNkywRDraP4fIvsb5P4AZQO6DRZ8SujYYOzCJq1RcllVkRc36rk+pQIv7nhtAJHCRxFD0w6wjiItaLHULxlsZRjxEhQg6lwkcJllsiLXjmxlgRhiQrqMjw0xUuKFRQGtcFWxsxDaDiuAargtUqBl4HgpoO0b6qw9QMVRiQodoBATkE81rR1V5x2CUQ0x4Re+SCN/jHLoLGNGLQyGCgAMggf8ZyAHQsgEc6DaqmohT+kGWQzKDdMciLEmlCDRNowb2A0iDIK4QG7ExlKARyAEcOAAI8DEbEDlGIj59CjvpE5tqRMmUOUmiNAqFJAj2y0TUay9QJAjYm6AKaLCcFKIRsAF/nCBkhEohcj/rGcqjxBOEbETSY8KyBMRxc75sU6EEEDhG+gAcqEq1oghW46JikrGwLMpkyUukkMMJY7+tbMrZojqGQCsIwMpUIoE1m6BojMPY2yIeGCfbUzK+pJOxzEbNIr5u/EarCsfvwUVTIr0fezAbUKEXlIhuFCIe+EFflJJMqUzLNErY/AlUCCIhY8lh20qTC7EkHJ/Y+7e0csn/wqQoPVACasS92XSSywxGoTsGbTzN4iM66CopHtMiEjC2qcrEONLFrnw/aWGt5EQa2QzPpECFrazH7+FDhnA7EuBJlPJJ35wq/hlINyEq8rSS5bzPgpA8zoHDg5BD68JOiuKBrYyjqxNJ29NP5RxPBa0KwouyQ6QjFRg0lCK4yjvQoKwXYGxQFclP/dzESXvKgQBQCcIB9wSnAj0HEvUpRVAl7wyW+OPQEfHQ+wxE4OG5c6SjD8gBuUwl7RwIt0tEaFDHqWE4GfUQGk3OcONPTnRGpRwmCMtK1WzMEBTFqirFkewTEzxSC0nS5Fw7eTOGY7i4xjHH6gQnuFRMgLtO/yH60dR8O4Moh1HBNSHk0i5lUDsVCvb6vUkoN4WoBv40PBKjqAoAOJBLPCo1CPa7umhUiYtqzXIBS60IBSOQAFzIU9PwUtiUBApwBGOghIpjiEmQu4n8TysFSe6kqHR80dW6Q64IBQbgAFnlABRgAFTEVBnCU1z9iVEoB0qghIkY05+RyYYI0uCkiEUFMuE0iCeYA/oEk4K0inKYAgmYVWuV1SKYgl3N1b3c1rDIMRFV0VOtNC2qgAQALdBKgBNlpAI9BhSg1TbIUjcZG+Q0Clyo1mvNVxTwVszQ1F0NR/xbMDLkzGIVohCYgQRQAcD6gOsS0J9qMSOw1iJwNg2lvv+kOAZceNd83VgOuFR+rQx/xdUHJcwq9cMUlcPQysodfTUJk4hQ2FgJYNVSiVGjmAKN5ViY/ViQ1VWdlYoHDBgWfD4yhE6BlaAEsAGP1K4cYNkJItiDwFd9LYJnNRh2BIoVwFmsvdWeHSOe3Vql8L3eXD8/XFaDiEoJqoAZcFghQlspTVSCmAKs5YAiiICpDRLTEYqXjVuOZQCvjY+u7Vuj0DOAEUMJFEU3FaLrGiZXM80fLQK9lVskkNdpqVOfiNjH1Ve/A9y8CFlc3Tr1hKCxRVYhygG1Ldd1JVuCwIXLxdYSgFQHsIB6nYmbXd1Z9VjNNQzOxdSfhYGo0zsyxET/kNSiGVhXWJMId6VdWbUAmeUTAQCKclBd5LXWfb1d3P1b6g2K11HLgh1YvxNBFZqBY5UIy41eDqBbabGAzI2JWCXfWZ2C2L3eucjdPDU+jRtUMjxZOsK0AS3QUJjd6J1blmteoDgG9rXWFQCJcggDbIgGUIBfspDfPK0GHF3LgaVLOmKB0k0lC3WI9S1gWZUAinUTKEhfmHgCD55VrZUIF+iBHsAGBx4LCLbTSLRfCTLWYXJbrqSj0RwsieCEE7ZWCZjG+hQK/2XfJ4gIdsCGWGjgc4gFFu6BaHhhsYjhrfVe/Vmr2sxOioBF0lXViYDaH3ZfyEG3qtUJuP1hDtgp/3N44h7QhFhYYRZmYoKIhViQ4qzYF40gYTsO3CzWnzazYSFC3SdFpQqwgQye0oh4XjSW1QPWkzYpAaHoYA/mW4fQBDa+ZE04iBV2gTre44LC40nx5Kx4xe/qPi9GTe6sABK4yd5KWv350SIuYK09hggo45wgYDQW44bAhktm406e4yeOBmAVZbMAZfRQBT0m5p6ghj9+T9Hlp4ucAWnu4gkS5HMw4WsNggC4WuQ1gqnA5hOe3oZw4l5mYRc2CHZgYReQY2UGCmPWkna+CvjaCGNNUVP2vnYt4iL4g0TQAMe9XBRIZp2I5eg9YoeQhnJm4V8eiDVm4UyO5594Z0mBaP+pCDQsc05Wc1rQ/V3jHd98ZYAfGIILuFyDVoppXeSdAoWEjmODsGQWFgiK3gmJhqyYPgqzlaBmViH8NVmXjVsUaIAZCACP3lhxXgpJ5oAVGIIgOOq4beSGiIaVdgFNgOlzAAU47gGpXuiajomZ3hVo2OqguOfZM0aOINqZFD6NLghuxtlK+IEg0IBECIJ/3lhtlQpcztcjCACRnmusteVz4OWVZmF2iGJyvmRsmGqwZolj6OpuTeyeQCvF68b8OgbkvGkKlIgzxtoGsAFPkNsfuAE4yNlvxloJ+AEb+AE/wNqiPojCDmx1DuyHdmySYGw8fl/ZNgmWnCCy5ogfPYb/VAUns2YIvubYAAhtWUWBFRjpfCWWqRjua23rADiDIRgCOHBuDvDmSnZt7X5iqr7tj1hs2sZj79YJ3ITPPv7DiUjW4MThc4BerL2AIXhcSpYKH8baIrCB1OYAPzDtjU3hgbDq7dZuaRjvkCCE8DZmAqeJhTBPq6pN4EVlP9TO47XvIWgAvUUB/zYKpr5W+J5VFOCDjXVqhmjtAE9orQ5WI0ABFDAC5o5pSgiFdThwUE7wsP7Rc1DvqYJPhhjqjdWAAHhc7LZrgp5V6tZbvwbsEk/oc64IWM3XIngCgQZcGX/nz6Fxn4hdsT5QCR9ybE0EHsdcqnBvjgVq65beiGjo/yRP6NiWiEUA4/6OZ2KYcmNGBye18qEA5AoVtQ2/1h8IACXQW9uVijKf1T7/c6wNcoZw6TQv5+7+s4yV73iW85m2c6VY0bQq0PrGWj9IBDff2CKoikznWE+YgT3Q2ww/h6tedDZmh4igVC7P1yj/WPCW9Hem9KTAc4pKa4Lo9HwNAA14XF2Wij2fVTiI76aOCBJXdYWOCF6PW0S3Y1rv6li39ZVgP1ynIxw+6bgFgiEY9FkV8aWYcJwdgl+P20A/CIRW9ktudfJd7ReOdsamdqGoxGqmBm3UYol4dQ4Q6cc99aEQ840F6mE/7jNXd0yOiC9/3HN3YHiXdnn/iXJwzv85IlCCuPYVY29wxllPMG5ntwpv54AA+PGOz26D5+6I0HeOdXfqbXjafvgafwELzXIfNV6Uf9yAroq8xdkVuIEjMPWIQPJLRoAJqIEJQADtZnWHAHjkxQXb/liWj3eXBwpmrnhnFt9Fvu6qOIaEn1W41lsJQPZeLoAdmAEd2IEa2AEduIEJCOwTL4hmv9yvd+BZf3qJjnqklKCNUG/+vXqVV4pXNwIgAPSIUHQWRoAb2IECCHodMIDE72UXYPcTbnGPiIVG51C6d3i7DwqVFC5qyOiJGPiltwqlb/eIUGk2LgC1T+gCWIAdKOc1P4itX935roiGRmwOnfvLr/XMp83/2PvL3sfsq4/7qnh72jWCnYJqNt4BAwhs1F/7S678gqj5uD11yi8IRW978sx9aZ/23QeJLCe+pwjup736uqaKnD/hUwf6HpiBxl/p9n/iJT8IRf7hm2+IhpaGTgbs+NdP7QeIJgIHEixo8CDBcwoXMmzo8CHEiBInUqxo8SLGjBo3cuzo8SPIkCJHkixp8iRKhZhisGyJamEfhOUi4uJg8ybOnDp1MkgJ0sjOoEI5SJBorgdSpAoWJG3q9GmPWBJXDK2Ks2dETU2xaUWqqSEoruZ8ki1r9izatGrXsj2L8C3cuHLn0hV4rC3evHr38u3r9y/gttQwvWjZZyGqgxRR/1htzAFFqMALGTseikti16Q7dkDt3BRUxFCVq3KS6MLzWIaxkqaW7Po17NiyZ1esa/s27rq0d/Pu7fs38OAPB/OIQY0hqpgDKQIdPdTI65rOd6KQCOp0UwM1nBYwgMBzj68Rm0/PWUTi6s7SHGJDik04/Pjy59PObf/+fWj09/Pv7/+/b8dQ8xJD5RyDygsvYDLRMZSVlxMKd7kmwYM5QRdRetlt59QEC9yww3dPtfaQgxVycFlE7HgmlWpJsQggjDHKOCNDlOB3I45y0bgjjz36+GNFC07EgIk5oSiZaEXaVFqKT+2w4VMF1KCDAU69R5OSNkn40FGdueBQZqABOf8mmWXqlSOaaSZkJpttuvnmXzNJlGSW57l2DHkm2glRl04poAN4BnDW1IsPUYUTEHk6hhVEmT21HkOgJOVCoXBaeimmD6m5KZqZevopqKFyJF2WU8gpWYkVHvmQo00tMEFnBcxQQFMujNgQnTcZ8QMOFxRRmakRteeZC5qkFo2Vxoq6LLMzcvrsjc1KOy21ZuZqYlGulUOqiRFKNOxTCOgQolM7VNmUeBA9oRMKfFRyAQ4/KEodeuA1xU404Dolza3V+vvvndAKjBvABRt8sHC/KhnZa4cWyehDGUKFwA3eNVXADQo4VWlDqeo0RCJD+CrUExJJYy/K7lU0CsItu0z/0sAx03XMli/bfDPOZeGpJMR5HWOBBbhmyQGTEJ0MnpQ3zLCAAQYsAOhWEZUzRVVAzLBCEfDKu1PNDfWZMnjpSkQBMTmbfXZDx8i8Nlxou/023BZR3W3XeW0gUBsMz1venlyCXQACNQiuAK1NRUNJREQO9UMAOPkBBE+YgY1yvw5hAEMedce9ub9se64Y56GLbrbHo124188OqK56CRaUPt2qDVGC7OTgifnQMVV5MsMFVk3xbe2eQSrRMSfAQMHoyU/7OfMCKf889P86PF11fpWwOvZMCFCkt8IG35nYDq07FBxDWFU9RBJ/TyhFo8DwPgaaRz+/mc0zTz/++WPK/61zsefFCfYCqDoBlOBBPWuI+taHFI4x5HU3GYIGrFKyrCjQShQ5Rinedzz9cZBM9vtcB0Mowh5dqzLZ6ksEBKhC7SnBOUVjVQWjFpG5CaUBM1DcUOR3DknFMCnhgwgFNAiDauhwhEaUzwc9d8QlMpE+CnPO7/pyDAGosIoO2EABG4O+h1ynh0iJhkRwuBM+MM4qB1zI7LyIlMo1xBhChIEkmihHJCZxbXO8Ix5ls7eqnBEvi7AiIFlYlQmmT409uJ1DcjeUIiQCclUJFkT0VcHhSYQIbxxiEfOoSb/U0Y6b/CQo2TK16TCsL0gAJCqvmEWuAc+LP2TI+IRyAfNVZf+LDvlaDBnYEPddkggZMUbZQilMlHRSZsM8JjJPIsahSOAJL+TLBlIpTQG08CpGMaQuFeJAm0DQKqeDoRe/RJE8XPJ9LKMIMTBAARkks50gKWbM3CnPeWYkFMu8SRGM4D+/cKIN0ZQmKrF4kyg2So1Xesgoh7KCGTxRKKV0SBddWZEgltOXEhlFKSiKAXpy1CLwHFhHQypShkyBQo9hAC4y+RcLXA+gqBTAHCaCnR6+ciH3zEkQflCJqqygXk+ZwA4WMIMZUElj4GEjQ9xYzvfJAAOqcEg1jKdBCjx1pFZdyEdBetWtypMTz9zNMULRhhutTgAReOhCEqhApDaoKkP/aIBVFtHKpBTAQzsgXA8QMIEPeYYdF7TkUqdaCpYdQ529JF41uIpMNWQVWop9LGRdw1KXBrIEUGiIirxISYfw70G29Bp3mFa4iy1gUE/J5kJ4Gdg3yoCilyTEqRxiDORFNpSNfRbNaqvb3bLlGGqIwD8pq8INnPUcuKwgahtaoW+CqVxMidWroFIRcq62ulONbdosmVje4lFtt90Ud8MrXrKUAxqsKAEThLvCEozCoBLhxNDQ2pCZ9kBW5JrYc9E1UevydxIXfV8cxyvH74JXwAY+MEhoFgrgqleFZRDEIGJYU4XcdDo9xRCHzhU8pC5EqfytbjAhQl0YnBPBIqQZ/4E7ZeIVsxgj5T1vehscwDvYYa0RaauS5NokV8EqeH6lCGA/HFiLRsS1RG4xB1OcI2AguclOTuQxOBEBKsoYexuoQ4Qnt9mGdLY8n2XIcWfFndF2BrUKIYaQq7td3FVDiGR7Mv6AQQwl4yfEcL4zkmdyjEWgt8rYozHYkpslI+iwVT2YwU9nYACjPkWcE5lEmgNL24gE+X2TUCme4Ubn+8gi055+8pT9vLorZ9lL743vXJMi5p8+rQZkDs9+I11O/0YEzW+c9KdHR45N2yfXvm7xnvssagfcQRDgC2OWThgxqCyA0VHSgbN7wGGFtFnW5VSDRCB9yfhdBKNV/bXBoP/B69tAQz/gPveBf0ZlUV85Ek7h8DYrs8+FHI1DBmmKuJzyY+JV2trvO/JDXCvEE1TkGFGFAcDRXS3vjpsuCn+4gO+yCCQE18/FRsq+H9Jl6lnHMwuAUrlMu0B0+vuSRIxItcvJbYik07XGwDTEPdXwusA85jYfqbqHfcU6fPshJi0Sc2tEu4ndAORIsa9TKqLtkr8P14ns960nUWKFjIIIAnf6zZvF8Jm/Jete363EKa5zs2L3HCV8kHwZIknuGEAHO5gAAuIeVKdMmCECL2cHAGBdWrP8w0R4uTEkUc48fJ1aXI9LzQuveHfSbLLDZkIJdHyOnSlJ2Q5Ra7h2oIP/oVbsvtJmUMqX2gGhWnfqDlk600m8+GYx9vCgWz3st0qzfla8ymbVZpbmrRBDr++glVzt6B8wg+oSoYh39/cJEh/7MrneILldPvSv6nhRQ76a3eq4Gs18DlUcX4MpUIAHYDCD8AfWGDcOPdM3Gn1QNb8g63+/VWmvcyxafzqExnA4p32Oyy0VAAqgKAjQgKQVEdRZGwU8H/xlSvs1QdkloAO6E0vFmJ8xwQbUX2Wk3UKs3frUnUIcgwz03/9pUAAGFuFFBPel3vuUwgPKXPOtoAtylJTVnoxVnwldkxrpHyH0HwgI3Agu1SjoEP+h4A++4KW4nhooHxEmoRGVAxOW/wMUCNsEVmBj6N458N73+B5ElEMBAoDevVEPHtaNfSAKEpwSwom4cV0ZpmEyxaDOac9QdA8X0RdyodPxAcACdMAlfeEbvVxE5CAKwsDKqWGbEMK4EcIxNKAgJmITNaETQqGfEdBO9JFCYN73IBLuBGHTKQAAtIAdpgD5wcAADEA5YV2BFKCsHaAisomAEOKmpaIrClOoPd724MRXMURm0VRFiGEmpoAGecAAEIACdAAFhOLgSQQxdJ+slQISvqJ/8BoiMiM0GpHEOaLtFVDf3JIhTVs5+GEm4uElPQAAEAABiOIlmR5DFNYfql40Ml+KIc46viMexSL1lQBBNZcXYf8hRFSaBzzAalEAAJDjwBWRLjJd8sGjBzWWOqjCMhokQybPNErgIwaNQ8ihAmnfMSBjYBHjG6kfQnHjUlGAJloXRzZkj5RXVr0CSaakHFnAuvnZBiCB5FFi7dgKRWDihw0AL7oZAjqEKb6PB2giCFQXVS2kSsIHPJlbUSZlCOXWxMlggwlA0NSbhF2QVKUZDQSlEKngjWHkA9whDRAA8SllSZZDHRHDM4olWtIPS85fHbhbD+mfalklVmrQEEKETQpRV+KhBwzfasFWWvLIB+3kXw7m/DCl2A2bABibAuFjImWQrHmAN74PGUJE8SzVAxBAC2gQXy6VDJwlYe6HhHj/jmB+JmmqZUtR3yG4Ze0cDkVgZJoFokPEpRB9JT9q5mrBZmnCCDA0Q8woJFHmJnDiTFj509gpJthYYiLdpQHqEAbh3QLUpmYi45sFp4zQDFlyyhFSp3bmz/RNYGqiDAcqRFUynTKOzSUF3yXNgABW1G9u527MBJpQwl14pnvWJ9wMp1Oq14OV2mm1Tzqa40Kg4xt1wAyM4ye+zwKs52vZZ4/YiG0wKIRy0BNC5AzeAR48BWM6hGOmHjtJxHiCogE8ADguAABEph5qEDvRZ4SCJnOO5oq+qEMuWH4K134mBRgxiGsK2UjG5hv5H3RSQAcQwAJ44onCD4weKZKu34tR/2ODMYGFHlJN/iFVScSGgmIIXhINAMBQAaQQ2VmSfimYep2CMdiwbUDe8NsfJtw55uitKQCX/luYxqmcZt2SUqiMtQ5EyGbJ+SVEeJiQgcCbYtKcDiqhPpw8uuSZMsSIMV1n3lhPBtY/3lqhTiql+lqw2WmD4alCsCl/4SZD6Cl/DQAA+IAQ8V2lniqqglpLVtlL2oKUemlDLKqQDcBcvg+spiqu5mrE8dmMUlYSCEHqFZ95Wht0IpyuHiuyGljODZsJZMAS+BshSISfMt2aJau1XitkhV2vutSvRlqKUpqUYqu4jutjLauoNeuzdup//aGpkqu7vus8SRxxDlsSZP+Add3qQshqyWEbvParv8pTd8qYCTiAsy6Vmtpdmv6rwi7sMckfvdrrG51cn6YjHzKsxV5sHgWswGYAsG6Qo4YrxoasyDaRw4pavcaP/NgaCpbgyLasy3IQE06ozlkWRKAe0wHoy+asziYPG5ZpBGTnQnCqdQnrzhat0XIOI8rsPF6WwVHs0T4t1G5Oz7JbGxiClLZn1Gat1noKI/IZpqpXtzIdy24t2ZZtyxxqlTVrydWl2bat21LLQ+pc2ArZwb6t3d4tqKDtxqardVUs3v4t4GIKzTSl3HaspAUu4iYupqwlsxZsOZWn4kau5AKJYW4rQM0tXU6u5m7ujzDusDn/bkFyruiO7n8w5byabAbsKOmuLuvOh8Y2aeS1ruzObnDg59hFAO3mru7SxuuqVwlg7e4Gr/CShG+RqYxJ5PAmr/K2RZ2q1wYsL/RGb1qMqeViDxJIL/Zmr080bypJnvZ+L/gmWJTprZWFr/meb0fomdeqUAQgJfq+L/xaBNpiYPzWr/124Pr+7v3uL/8WSARcVv8GsAAPMAEXsAEfMAInsAIvMAM3sAM/MARHsARPMAVXsAVfMAZnsAZvMAd3sAd/MAiHsAiPMAmXsAmfMAqnsAqvcGDg60W4cF4gxEcIhCaEgbKgUTRogvPMsEFQoUXEQg2HDygEsf4RTzTYcKUM/7ENZwQMV0QTQwQqRLEUH8dGjMITT0Q6oNNHXPFD7IERPMEXG8EedAQX1xpHcAIYp/EOS0YZsxxsSPEU+wYah/ETrDFGtLEbZ8S2pHEYt+fs6HATMAQNLzFIeDEfj/FHKPENd+ARa4L2qQUeP0Qkv95uHIQPC1NmOIQPbYRAqOhDpAPRagQle0TbeAQgL8dCbLJH4AIftLIrt/IlT8SaYJX7dcQsK8Qt52IkLwQoI+EoX4RA7DIuB7IsMyBH9LIoyzAn2/Edd2hGlLItozIt0/BGyIAwn4M0ZwQPbDM3n8Qvv5NBwEzXPTMxc0Q2VwQuIER7qvJCZDIPfzNGhPM0l//zRZTCNZ8DETwjM5MzPdeGPItzLoMEK7+yK8fyJwV0QDOId2WxHp8zMMMzP4+zOeeyja4yQRO0QUNELtdyNDNzQktEMGvEdfazR/0zRjBcJDMc8Sy0SDs0RcRFMu+zE8t0MUPzMnv0RxfzJLu0RXBzN5sERE80R4eEjlyEwdF0TZP0RAz0RfOBJ/xmRQsyTz+0RN80TiO1Roe0RnjX+WH1jU11RAS1UIO1RjB1U2d0HrkzQ7BzPA+EJytEOgyEi760SY+1TWfEKfczW2eEWTc1H6B1Q2x0Tpf0VSs1SGv1RcS1XSifWIf1QOAxEQw2Nrs1Rih2E8y1phR1W5N1Q8z/mVc7hMONdWAPRHhmdhPg8VBjhE9vszfXNVGnNinPxWZfdkQbtsbJBVHutVpbdVXX9mh/Nmgj9kUQgQ/4wGHbRUZENnLPNmfHdHNbRF+ftTylEVJo8hdtNUEwNEWMNHBnNWzXNkxXBCjEAnmPMkGQd3nbNpf59UUbtDmgdyyk9kGgN3J6DXzL90DAN3nX9zxzMXfb9oDAMYFMdi0H9dadtkUcgwhI9tZp90T8N3PfdVJ39zl4NoUTuGxb9W83wY1GNBe79kWsNg+09ne/83PTdWhfEEHUbXBLNkNEd1M/tWjjcFJ0tGb7tlRf+OQRRBkreHEbN2WuuFEv+FT/M+g0/7Zjuzh0szdGD5M5BPER32KLNwGUh8EjF8QVW/hyJ7k0HzmIJ5InMHmTo7gyz/OXb3iKS05noPmZD3OZu/mbTzmCU4Rlbzmbl7OXl7iZz/mEe7VB0Ged07Y/6wZVu7iWq3fa3Magm/dAuIBBuONxCzeXg7VMnIOI73knR/oa57lkV7qRt3mi0xxhC4QIYBqSp7Ook3lBhI8V9sCoZ7iq43ecm7akT7qmA7fzefeacDpZv96n6zlnifmYH7SEe0Z4HjifsxyoY/imy3NjI7tcXHJ4Yzpn91qfC3Zvy7msz3qOP7ZE/DdS+7qztzm0wzC3n6NBOLhDgDuiU/u0XzuiH/96u3dgblBEq985aS96rXd7p//zpcN5tXM0r/v5r3f5stO7bcg4g4g1u6OzsBO0wt/6QHQ4wAO7u0s4rdc1xqM7li+8nkO7x+t5waOyWIv7LCP5OcC4mAN2CEn4xt+5C8u7oE86no+7xR9DmD/8sOs6o5/7xd84OEkXv4P6Xb+7tid7QwS6nQ99zRc40R+EC2c7viOi0s88zRN6rPO0zBecJ1g7Ba050ys51F89Vr/evzP7Z4/8Dpe82mM61+eGSqkz2SM6quNGJr0Fq3tG1qc5z2/7so89pf34j0s8Uit3QciP2pfz2fd90xu8xSuEygs7yydZthu7igN+Z/v8nrv/PdqrN7TXBRUa/ct3vqJDBHUL/c/De2EHNULAKruHe+JXvOe/BayO/o4fhLqfw+u3e7SovlLLfLt/PtZnvN+vur57O74TPEeffWPHfudf++bL/uXnRsTjDkKoqfAvtc7HeBHZ9Ok/he/DOuOfs+1//q36uOAX91dzu4L7vPNb+mpDf8VzvkRE/sNPfv7ARZW3OmsCxDmBAwmea3IQYcJqCxcmdNjkWEGJDylWTCiRoCc+Gzl29PhxYxSMAi2WpDjSoEmVB1FqWqkSJcmXJmPOLBkRo82SMVPqrMjTJ0WcI4M+5NmzKMuYxzwlRdiyR1SpUjWF0RQtTMlolI46vYjS/+tToGHHkl3a1OnQnBWJ6EQZxSzRuGu91pwrtyLDhhbthlVLkEdgwYMJFx5c1iYmo33rHnX8GHJkyZMpV7ZMMGwTTUePZe56t6BnvI0llsvcBKzo1KAxs5bpWmBn1SNlkx6dFLHTmKZnE6QUbWpw4cOjbv5smy7y5LgZ60bJG3Zt5a2nD+wdGjZS5iilb5fY3XtBw+PJ88gdviD06pfZt3f/Hj7k044z/52Y/br1/K+9lhvpMjvt0KMurdsGJHA9/pKyD8GijnNutfUATFA//PZrMKjzHGwuKf8MPFDADCMEMUSfOBTxRBNHXHCk8lw8LEUVVyzKw/hsvBHHHCXLzP+4pS6sEMLlNhRyyPTmw+i3H0uUkUgmscsOvCIxitLJ+yg8ciT1gnzSqR5jtElDFGesksstjbyQSjKBJPHHNgNME0zasJToxTrDVFMgLUnUkc8+/bwss60eZPHLmQp9aUw8T6uxoAnNLJNNvz4Us0lKrSww0TgPXelOt/4jDtThBO1U00o93RQmVFPN1CZGIQXRzQRjffRVPJfUicFz6nyRVENVNcnVP4UdlthfLfJSzgBv9XXSUy+lVU8pMbS0VlsvnPM7bLMNUEltCYqW2nN+C5VcqujjVsllETWWr+e8je1dBaWd1tln513z3oHgZHZb2HZ1sdd1s4y32IIN7pP/YHyDylVha2GLd9H/up2VUHvzlXfP+tg9KeBVm62XIEf3xDhckm01uVRTU7Y4qGAbLpnii2Mu+eWV6cW1xX/J69hjlWdy+eCghYaPR87SnVnR/cBVM0l0LVyP4H35nXLiK39cGuSaZ0L246lZPlldTjfmeGA0CUY6a60F9lls7sy+UOedx16sbGWHvhvvxwLliueb+m6367WrTTvslYAW+eLCex58plwTPg21uRNiWPGd/v5J8q8w0qTcckfNXKzABWd7cca9Nv0loCunSfTS1W6bdNZbl53V0W+2Kde4x7sc89pTzxv44CMrmiepYZ/dcuQB/zptrG1G+fnXj0fd//XVl++XQuOrh972208fyPnvx+08VK5jT175689Xn/rtw+/+HO23Rzt668lev/dk15OfdvF0L4x39ytNwoRXwOAR0H4PoVwCHQK6yOEvf+0DlsScJitJQVCAzCMc91ZCuaNVkFbnQBzNpDe/D1oNhB3yHfzo9z0OmpBCDNQcBhWYs//BaIXbk2FCVGdAH+KNeD5SVgtZqLR3NQ2FFoTaj/iHPqqlkIQEe9/0SlgS82kQfi/U4Q6VksP+nSk6Z3taCLn4QBrO8In7i9cNCRNAumFkilv84RwNtrdBFWWBRKSiFr9YxZIcrmpKxBQWs1jGLqZPKA68YxQvxDnygepzXv90ogQnSUgdPi4zqoOcJCNIyU56b498ZJ8nMwjKDtqQjeZxoBnPyEM6vjJvQXTbEMcIKyNeK5BkxCWUEtbET5qyj8AMZp6OCJxHEueKpHxjK0PHyVIKs5Lgi5cvfynKapZRkc5cJvZARM1nYnOVu0EgLMnJJwRqLJuI3KYfR2lIQEKRZui05CUx6RUP0jKJIRwh2AwZTjeicZ7DtGZFNAmxWsrsoCQEpzpryExWBjSa7CRoOSlaMFnqj4wDXadEN9pPOBYzl5FaIi+V5M0GppOhJ63bSLt0rnyOLKQXi+MwTapSh6IUotcs6dseBk9bzTSiFRXqjez4T4TkMaFJ62n/WN75UoTaM6UAVeY3NeqQe8YwpiXbp00iGdVm5vSaVZUqNNspVld69atkpaoeYZjRhToUImg1alqn6pAeDhWv7bloGt3K1mG+C6jtrKcgbUnSN2V1gx5dKa2QmJRkqrWjZqVrXSfL0cgGtpo1HatkHwpZm4I1sjsN4y4zKsVx5hW1O0pXGZFK2HwZlKkUdGo8LwjayBqys56dHE5v6s/NrVaM+CwtYnVSUNKKVJdJTexbbWtVufoWrU24a2qpK5+wPBZewkVuYauD2Wc2NmN+jWjUeklcF3I2t8Q8blGwy9m5HvK52rzsNIObXNfSNns8ZWl4s+Pd21YXwIv0SVcd/9pa+4YQtv2R7XCVi7vovhe+zT0qbyUcYcpWdqszIXCFLWzZz/ZWvh++8EGMu9QDb/epfW2wg0H84FVON8Ax5nB7Ndth3VaWuTeerH9FjF4IU9jHszysT+un2I/uB7xBaW+OR5xeD+PYyAPU74lTjGL8ZrTG6c1yes17Xh5vVsZh5rCTn3wQA1tZqftV4W+JXD95NhnCZH4zhwWc2Hhl+LxltnGUWwxXCJdYzVdG8wZPSGU8xtfFIT6rmBmNVhoXetDRAyxI23ze9V5sy8XrciiDvFjuOtalDMZqpbP45cpmWtF7Fm9ZRavGS5/MtKttdIyL6sAzVxnXMMtkohcc6f/G8Rqucq5tn4kN55FEIywbNjawi63jPbsz1ZVdtU5XXEgm6zmuzcb2n2fd7Qs/Wru5dlh3jzhYQ6eZjKgWsqj5myBTd/g0S940p90LXSmPttqcxjOnp03V+E3504mLtd28DWDgDlvb1643XIGWsH3zG+HbXqWwoRrtOhc5wW7ls7PJrPBORxfQCM53W31t7X4nMuEb5ziMC07d6xot3IIWd/MyTqIky1zXhs0vqenZ35orOdTtVvFsf0rfk/dYIA8X6NHB/G98BxrWVztty1GbbL7Z+r1AXviYG64kpS894h8P9nuvOnR2Bzwoyua4vVNu7jWPHdESQfZ9x232kr//xHE877mCqT7rl2s65nW/u+vezeV5k/y1TCyv3oOqcvWaGNQXzzMBDy/Qwq/73Bv8OqtHLlCnuxryApe6rPue14NX3OKpj/vKmd0opk/YzxMnu9b1/OPWj5ntdM4966NreLoTuvON9/hpcpfKwNg+2tItfaOPiUyYj/r3bnbN5W8vkJsLPvE6x3Lly+r4c1DfofJmvPC5X1bwc3PwAnVk84ND+1aHUN10Mr4qky9O0i9fqOwXjtr1fGucYz/n+A73YmLzOA/1lq33Zk/1FjD2HIr/xA4BVy8CuS75fI+MjEn/pML9Ag/4wk5X5g/5QA7/xCwDpwLcoC/zpI/cXi3q/4JPsBTv/YRO9HyOBW1C/Ihuucrvms6vIOJP9z6lBKNiA3cO9NZj/uiv+r5v6kawnE5vkCSw9hiQ9wawJV7PzJIQtxQQCp0tBCewAb9wCyGwyUIO7QDQDDvQ7mYOZzDiCLuQApkwxoKwOJ4vDf8PDQ+EB9cOJa7vDrMvQXwQ/RgJB+snD/XsBs8ucTzO+woxu1zwmtavBIdw+54uhNpw9x4vhuCwouSwBx6QtbJOCrlQBMFQIgqQ2g5QDytQC1NOEX9uwK6u/mKR9rwP2hIwDDEwEkMxCiXxCQEDBC8RvVhOE2GJE0+wDs9QBaHFFVsw+lyIvGJwBhGRZhixjA5RBv8TUQepihoBURSBMAh5MXGyDPNAxBJl8cgIbhhhyQkrJgyt0AKdousCxBTXygPd7hp9ouxgavxe0G7q6xjtLBsfggz9MP2Cyh0lL4uID5XYyA3HMB2rqxjpUB+bMSGnbxk3iA+TsQxthRsJQhxnceCgTiesMRr/EeNGjxILsqwgMQPBkYQ+kq8q8RfN8d4y8SFfiRM9cc5+MOFqsFWwcB5Dqx4D8rZ2sht1UeIcEBaTkPL2MawixhYTDhdbEikVcfiM8gONryGn8CbxKiIBDwVV8hSV0Scn7yCTsCP1hSihLCRFzitIUhDDsiRJZBv98WJYUv9c8mRgMhBLphyTkBr/u5Kc1vHQ9LIPAxAegdId884pn9IDty4MHe+c3LHj1pItdy0qeVIzR2wWr9ID/5IUHVIwvVIOjXEiU9DSLLIssygjU1MkNygtG1EaAZIGQw/oEJLemnIQvczoHJGq8JL9DLPI+LIH12gmAXMJRzN4cnIpCwwU29E2W0YxfbOhqDAznbMqIdM6R0wnKRM39242i0sVb5EThTPPPBMVBwI0t/MNlXMTS1MisZE6ke7aqNEe7VDSYHDIdjM3UfI1tybo5lI++ZPT6vIsvTEXoZMI4c84tRIYA9M9f4gwF+Y5ezI6fSIeKSQo6RMr7zMu2XEzQzQV2TM0kzI7PVQ8r/Mo/0VUO1fUQj/zOEsU24QxQvPmK4VILvHTNcnyQjFy7igylJ5xP8PTLGvzP18CLpnRJIvU3XoTSLcHOJvPPAuJOD2yQVNpKzFR42p0OeWwO9OTM6tyNQ1nOp/UJBiTQPsTTHfxRMfUJL7UTD2vFS2TxMZTKstTTDlQI0FUPWOURLmSS+noRsdRoQ602eyTTp3MTQUqNj+PSAupLTfSBgP0Q0/zHosO4NTwvKL0mKaU3qpULeHGT71Qmu4vUIdmQvGxQllU4aDyTwdiQ8GsQxOV4noxTEFyUYXP+3TzUSEVM+HuRVGzInMUGVlM/hyUJtvzVOdoUDHKUjV1WHn0SFnzR/+FNUj1c0Ev9SSN1C1b6js9j1e1lRCd1FqhFE8VdBKLUCaRFTlNdVkPBnLiVV7nlV7r1V7vFV/zVV/3lV/71V//FWADVmAHlmAL1mAPFmETVmHl9V1faWEfFmIjVmInlmIr1mIvFmMzVmM3lmM71mMftmHp6GNHlmRL1mRPFmVTVmVXlmVb1mVf1itc4RVCVkJh1mZvFmdzVmd3lmd71md/Fmi3lGbrKGiL1miPFmmTVmmXlmmb1meH1oCcVmqnlmqr1mqvFmuzdmpdAWqjVmu/FmzDVmzHlmzL1mwZtmsP6GzXlm3b1m3fFm7jdmXTVnjk1m7vFm/zVm/3lm9tQmb/6TZvKKFvB5dwC9dwDxdxkRZwF5dxG9dxHxdyI1dyJ5dyK9dyLxdzM1dzN5dzO9dzPxd0Q1d0R5d0S9d0Txd1U1d1V5d1W9d1Xxd2Y1d2Z5d2a9d2bxd3c1d3d5d3e9d3fxd4g1d4h5d4i9d4jxd5k1d5l5d5m9d5nxd6o1d6p5d6q9d6rxd7s1d7t5d7u9d7vxd8w1d8x5d8y9d8zxd901d915d929d93xd+41d+55d+69d+7xd/81d/95d/+9d//xeAA1iAB5iAC9iADxiBE1iBF5iBG9iBHxiCI1iCJ5iCK9iCLxiDM1iDN5iDO9iDPxiEQ1iER5iES9iETxiFklNYhVeYhVvYhV8YhmNYhmeYhmvYhm8Yh3NYh3eYh3vYh38YiINYiIeYiIvYiI8YiZNYiZeYiZvYiZ8YiqNYiqeYiqvYiq8Yi7NYi7eYi7vYi78YjMNYjMeYjMvYjM8YjdNYjdeYjdvYjd8YjuNYjueYjuvYju8Yj/NYj/eYj/vYj/8YkANZkAeZkAvZkA/5ggMCACH5BAUGAE4ALAAAAAAABfQBAAj/AMs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ZB48SSTDbp5JNQRinllFRWaeWVWGap5ZZcdunll2CGKeaYZJZp5plopqnmmmy26eabcMYp55x01mnnnWWuhueefPbp55+ABirooIQWauihiCaq6KKM2qlno5BGKumklFZq6aWYZqrpppx2auWjnoYq6qiklmrqqaimquqqkoLK6quwxv8q66y01mrrrbjmqVquvPbq66/ABivssMSG6WqxyCar7LLMNuvss3QeC+201FZr7bXYZruqtNp26+234IYr7rhkckvuueimq+667P4KnROcOPGEvPTOa2+9+NrLkJibIHROOsYmJGZC5wyM0JgLISzwkpzEC+8UDUMcr8MNMwyxQgZjDC/FEksML8Mcx7svyBZHXDHFISccsELHkPywyRO7zAnETihETMYGKbkyxvf2nO/P8zKEzM4HLxmNE9FoknTSRiOt9NNGXwPTzUQb5PPVQMtrBCc241yQwgd5/XXVKsnc8clmixz20WAmHM3SmjQNN9NIO710NCqTTZrYB83/2/ZC1/AtkJjnLPx30YcbBDbiiRu0gt4CBd542GCuwJDfX+ad+UIOf8lJ4YxvTjnkBD3+peWae8mQ5KIb3vrok4/95RMahwm64oKXk7vupAuEuZefu94l7Qix/Trsqtce+969+967E6wfP/ju1EO+OPLJI2S69INH3+XIp1/+fO/ndA48wdcTlP5B23eJuvLZH+w9l+BzL1DBu/M+O/q5rz/98v+z30B+1yWuCY9LxMMe/VL3Pf417zP5cx4ABzK/BSrQgribYP/y5z+BtK+BCKmglurnPvFNUH8CFIj5Cni7DAKwg6WrHAlBmBARZmmGGLzglhi4pQTqUEstVN8G/zXYPAJyKXihQ2BCjBe/JObQhSkETQTLYcQdKuQcNrzhD7XoRCt2cYRfBOMBaeg4yGGxeWF6X0KqKMYwYmkh5QuTAQ+CP+tN8YNbUqMbrwTHLPKRh16kIwxRODwHvnCIAowgG7M0xy1ayYeyi+Lu6nhCKT5wkW8EHCLtV71Djo90eAykQfz4KUBmSY99+2QUV3jEIArRjg8M5SlxKMqDkLJKtGyjI/84Ri1BMpJfcmUAOUk6RcpRmMNU4h5LCT8yQrGJppkiJnkpP8HBsJPEVKUAZclFxd2SSrnEEiqtpk1nFiSOYGrkOTs4SA/K0JTdDNs3pxTOTPprkGH65UAomf9NTyayiHJsZg97qctd4tKQUYTgJZs3T3ouk5nPfOIr+5lCGHLTnrZE4zsVMk2IGhScnDsmQQs6kHaW46JWGicwzVmQhkapntT8KEhHeiV9lpRwDz2oTKUk0FqSM53IJKQyD8JElk4Umis1qmikST6XvnSnPKVpTJPq02QqVahKRalHCXLGSqbRhBUlHyu3pE6usvOOG5XqVs/p1CfBdK37xCeYbFoOfiLVqhLFK0lvWsmOVqmsRx1qRKsa2Lzez6SeYWol2+rWnM50sHvVazwLa1jJTjaGE2Rsk95KJZUSxK+PhSqUGDJWLSFRtKN1rEMXotXOcja0GfVqOa+az57/bgmZZyViX0WqWijRNYIcnGJiF3pC6FkTm3e17FT5WtzdtRa2JdUsk14rJc8OcLaEvV9pGYnQ5Jr0udWlblQFJt0lifep9wzu/tILS38mF6vZlaDnbIul32p0gna9qiUrSUWGbtK7xWxvWEFJuvLWDJ5Xsq583wvfyA5ku1g6LWQj+9209ja1CjHweTF8YQ6jtkl0bTAQO9zYD29WrTpdI29NvCS6FrWyyoUrcxM6XP6CdrX+MvCBJ3zZGSv1v7R1rhk1jOCUgpXB+UPnfNnrXga7M3xFlvH9iExfjBokvzCuLZMpCmDdRvHGUgKsjwdK4hNXeblxFW5nFBtFHaM4/8VUdTCQsyzkzN7XSwrub3MrCeErSTjOFEYrlM8s5cjdGcnq9VKIx4TbOcsZoEB9s5TsK9s987fGCQUzequpt2sGuMlBJvALqSzpKOVZ0x7mMZr32WcribmuueUveE294RKXetNlnm53Q63oXRs21u81ZjoJTSW6SuPQSsVyfPebaf8KuMv/BDWdRR1tSVo4lZZ2cqv/GlRgO/mk11Z1oUVsZRabl9hwFnex0U2lRj+7ssL2XLfneutUqxu6lF22Qm3c1ON+utrQHvAEZ41rQJf73uFdCKptbe4d+2vbVHq1sgMdy3AbfNVjXvYk5bpeQTqa4gDX78Kd9GpyP7LeDP9v+BURu2bitvnjPTa5lGF+8Hw7mOD2zriDY+xahWN35+WA+JT+bPOYV3jQKHdSrZUe5XRfHOMyX3fSneRuaT96t5HOtbymrmt2j1fr504Nm5Hs5oY7HOFfR3vBdb5zi/7byV/1ebavquTzbTng38a5k/IMXGRXduIx5/mU6Ar4mkfd6YLHsdpz/tmAcn3rYF+6mT3+QEx/e+STDyHNV41co3J84G/Xb9w5+vPAq3DFi2f80fEs+a4//uwq93raUw9i2Uep6lyGN6Tl/XhKW3vu+t13s0/Y1eV52st45/U2Qw/jwyec9MCPb90L6GvCrr6ETcd30aHu/NmbNdGFvLv/5zeP+MR7vyCYZ1LJtRx726f8+5VvOb8XS/7yd/7X4H+v3pke+ew/X8XRB3RCF2bz9m7NB25I13/ux3+v53+KR3tMsmg4ZXYNWIHQx3ta53twV3qmx2yX9zxlB4GZ93Tl131rZ37nx3aBt38juH3jNnoAKHAMNn1HVH0gl1AsuCR853caRzqFB3Xsd2XeNn7IJ3KOl4EWmIRCqGacMXb6FYIi6HokqH0mqHr5l1XM14MJiG0yqF8DGCVEp4KGd31csoOV9ntdqHyCFYVLgnvJl13xBjwF2GsKqIRsCHul4YQwVnzcc3whh38caHgI+IdayHpyl4bS94VQInFDeIA5/+gEZoiGG4hfnxd+lGd1N/hju2d3SFiHnrhOTLgZerhsUDiF2nd/1neFlfWIeCiGL2hxjReAHaiITxKGKHiCVch4mGWIC9iCppiCrliCufh+Lih1YOcEbkiEhAh06ccwc2iJbNh6YXeM5gJ0elZRpRiMJYiKmaiGWFiEzQeDCNGMraiND3hOtEhyNmh0gsaLdhiNDoiLsKaKWUJ4jZiK4Lhs5Lh+9PaJ8Ch+B2h5wUeOq1N/p5iF3ThtoJePQCeOXIhofIZ6v5iCZJhH0liO5giMt0iMGamRQXiHyQiIy9iB+/iMa1iMVLiRDEiBu+JyM5iNKrmSE6mLBnmOKEmFrP/Yi1JobqcWiIVGg2S1jmPYjtink9PojzPJkfPok8a4hAaIjyMpiAtGfb33jkkpk/B3afI3fJL4hlAZbE/ZdnUWldznkD+FiAIokTdpk8OIlWW0hf9olWspj23pix35JBJoO9SIlDG5k2cph1XJl3eplHXpl8wzf13JUn4Ilphoem7HkB1olujHlCkJlKYllJxHlGV4kZwZj7r4g4X2kVmZeyLJmF92hOamgaLngyzXhC65mmHJjpA5lJSJkwgZmbB4XbIolUGnloPJkRWpJZE4iYkZX5V4knN5e3vZfsw5jr7Zl5DXnNJ5lW45GqPYkP42mxhXkx45lqZJnEUZgxD/mUKWyV0A+ZV5l5vQiZHr2ZnnKZYd55SNSZtkOW77aJSqGY6sGYqacZ24GZv0+Z3KiJY3d5u8KZmxSKC8mY5NYouFeZTJqYsD8YjDCZvFCZ+7eXKvh4zLGZce+pAsFJjTSZ2G+ZvVuVSvqZ+dxo2Bx510+Zj1KYyF2ZMZ+pMMqn6YKWPBOUueSZgP6p6XqKAaGqRemZBXd5rDJqIfuqRpFn+uiZjgWaSyGaMHWZtsOYgCqqLu6Jw1KqM36owbGqYMQaFAKpjtaZQQSqLRaXYhiZ66h3UYmJpyaaIlup7s6YEDyYNVtZiaOJ9A6J19eqHidGTemIioCYoAyn1Yupk9/3qiZ4qmK0eP9ZWj9ueiShmHVNmJIxqhJwqaMip8H3iGpOmmcJiooQmobyqoCUaoCqltz/mg5bijg9qodkmnaaqm7HmcZHaMbWqkLbqJIaqpTMqptQqr1diB1xilismigmiphAmjWVqI4cmlQmqjhzqaUsqbi2qRtFqnjzqnnpqSotmkfqqjBsp996mkuFqmiKqVT8qVylqa2TpzpiqM0Bqo8cqjFzierpp1LPmvCkGm3XqrxOqtP4qmudqPvNqh6zqnU9lK6lqwBGurCeukopii0npXfJqq83qq1Bat2AmXk9mllfml8EKpVSpr6nmwkDqwGBmuV1qY9uis1cms6P96rRKbnxn7d615sVBqoaPqq81ar+KKqqUqqoy6r4Walv56h2LKWivbd0jbqvyKnBTLoQDbsGaarMEqp1srqcgqkAdIkC7biht7tEHrmEZ7pPk6q0pLtXtosoxIs8X6ZFu6qRTLrti6tJP6nlOattsJrDUYsQPhAnoaeDCrkXg6tof7tx1LhXTrrffKsUCbtOLJtwv6qvdojQLbsp6LEENjpd0ZnyDJsBKLkZgKscKqtQ7bs/2JsSFrfDZLr+Vqr2v7q1MrnKxqnGKFs4cVuRM7oVHbuH+6n6KLlyjLlps7tHDKiV6Lt98qnzQGEzqjrU7hnwcKvLF6ruZ6vLqYkw7/O6O7i6H9GqdOa7rsM7y5S75Vi7lDyqboG72sS62Aubqnq7ene6cx0SXpEFRPgb1lmZ1UeqXaW7YBy70yiqC6Wa3CWJ4RlrwUqZnc+rlmCkOJ+6IKK72Pm7IgS5K+C506G7vvdcESur9eQgxYAcCvSLTKi8Ac3L6r6MIxK76HCMNMa764ur0VJ7L367IGjLADm5dg0quOS7nNV5KEK7/Daqc8gQ5PkozQcBUqnMAC3MHMC7jFu5ADrLgK/LC8S3xyC8G4KKur6sNm/LRE6r5VMrMsHMHaaZ8fLLPhu3H8iRKU0CSE0IYEUw6yULdMMcUpaazxy7Kbqqsx/MZUzMML/2zDs6i5BTym6quqWczAtku6OUzEAYqvRti0ahrC/0nJgfwSTLIOSvIQBvvHsPvJfTi729jGGPyxmqyl0wqicGuoSZrG8hp8nTvH3quUJPysGdyuWNy9W0yXXDu49pu3Z4zL+tYSlBQRp7wUgDzDy5vJRkyqX6zFVhzAiuzF7Nt8cmuSA5qe3UzIFQy2UjmuV4vJmYnIgYzEyazE83u+OhHNfJXCTaIIByi1sivDwPjIaLzEUmK4TULQJczPjJy9ZlTN3Ly+Bp3IT/LQTiDRxWrBhhxZv1yzV6LPblzMJZyufInQyaZ4/6K4MGHP/4PPZpZaJQyd4dRSLWxvMd11LP99qQWnbGPkY2PGQzptVRQcZ4FDEDYkjQ6BXSJwDEFk0qWnwSWKYSXW0nXZEFIS1GyXS1RtaK+MazH7gDhtlPA0Ycno02J9QUed1PL41Ghdt+jcylBy1eUw1F9tc6b0QzyB0vqj0jTdWFDdllL9dcZ1fh1dq2l9YjQJJVFsEMcgAlbIf4MtuY29YxIagFITXUr9bSaKQ0RgtlBNnueX2Iu90ozto79Z1FEy2VVtSqatO3BNU4AWqTnn2T7K2ScY2Ofm1MD5JJndRc2008nU19+Glqn91weddleKZT1V18GbQXgddjXtqElJ2riWRTl93EnE24XdJAAjMJmt0aEN2o7/atverdaVyyRuvdo9KhHB9ySKnRDV68cb6dsn6gTbbZfgndfOnZymXNoOR836LdSjq9X/Ldjzfcrpfd1U50Rj/dlLst4I0d51+tiQfd/DmN87uyTlzcXEHeDB6+DJfdId/krLHeFMt9coSOEcxofE2NI2Hd66ZuDJ7QSKTd+PzdvTLVQ0bnvw7SSpjeLubYIU0cxOktsYAzA97uMMkV/7EuNNPeNjDd2KqnOpLWJWzVXmvUWtvWtJLuH6huQ8jeBYdePAJOQCQ+QP3t0srr+3CM3WSDfRwDo7zjpsHuV0LdcIhQFSTeYf7hJ2bddHAeHJRA2HbeKf6jowneeEJOho/15YE6HlA77oEq7mRa5aP27hDsc6FmGNjmXiDE5CkD5uPb0vje7lNt7kTh7KtePWkT46F27o5bAJTsJEcYYMDFTUoZ7jpj7qMxTWX55Mge5Cm546u53gj959jv7kGbTqiR46kdTpR30Mto7cyX7XYEHinHURkyfcgt7pxZ7qKNTrCaPk287qpR7tOVUR5K0+ln7pxv5QEMEkYg7f6O3pv4vSMM7nuK4R8n7qy27tFo7u9n5U++4Q/NTu4I7oxkyuyT7spA7d714/4S7u5T7pg67q/g7xAD9REFFHDe/wO7HnFt8U1A5TGJF56Q7d2x7vCj892d3u2/3wHyHath7yr/+E7CM/8Wem5r/eENX78DDPXOjd8ij/71WWEeS930LPVzSv7lIY6aku36xu8ygU9P6rQI6e8wyx80F/9E/H7zN86pWu9SvJ9PVe7NAO6WEh83HN9Q5XfBROEfjD8xLx9otu9c/uET1fT1z/5lpvWRvR9V+z8XdO7pIVEXX043Q/Qy9/8L4d5dwuO3r/8cMU8A1R+HNP7n7fpBKf9RDv9Iu+8p2+90VH9CZdO3hTUsaj9mcX6dUA+KRd9u0O+dLsJN6O7zNDMYJvS2wDCujONA+RDs7u9oIv854f71OPPYnf+AeDNRhxDWzzNcwfN0Sv/BzxM4Lfv5de/MmPL1Fg+bf/Pz3Yv1IgUfskg+9SGLrd7/MYf+nM7wT9QhBvowmxoPv5re7frz7i/zGOru6aD+gSARDpzpUjWNDgQYTlnAxM2JCgE4gRnTikSBHiCowZIVbkWNDJk48h93QkWdIkwU0RNx1EBhHZyYknEcaUWdOmwo0JJe6MeNPnT6BBhQ4litMnNGhFS+ZU2tTpU6hRpcKkOdXqVaxVsW7l2tXrV6pgxY4lW9asw54HofFke9btW7hx5c6lW9fuXbx59e7l29fvX8BD0x4kxnZnYMSJFS9m3NjxY8iRJU+mXDnwYJKYLW/m3NnzZ9ChRY8mXdq0V80cU59m3dr1a9ixZc+mXXv0/2qLTG3v5t3b92/gwYUPN40brW7iyZUvZ97c+XPoz403nB7d+nXs2bVv5959a/WZyL2PJ1/e/Hn06XeDP8he/Xv48eXPp18/q/iHht3b59/f/38AA+QutbX0209ABBNUcEEGG7RstcIM1MpBCiu08EIMMxzrQJwm1PBDEEMUcUQROeSQRBQBg6aNUFJ08UUY6TIRvxhr9KsNBzaIICkbe/TxR6dm9BBIIuMKhQkHkhTAgiKbdPJJ6mg8bkgoq+yqhCSzdKCERaz08ksYhQRzzKucYEXLJCFiAgkqyXTzzQDFhHPOogRA04GddqRzTz7pw00dCfsUVCZoIrjTMCYHVf900e0iioIROrKRNJt5JGyT0UVD2eBQ/abA9FNQlZNwnUBDDRUJTg1EokVTW3V1NktLfTVTLLWMlYk2eJx1V15Bi9XAXhddxE48f3Vig0SDVXbZx4w1jFlBMRDChGKNFaBLaLPVli9n29oWTjUogAGGDEzo1okSWP12XXbPOvewdsfMY9xxl8ig2l/XjHdffr9798R+UxxFXHrrTQLfWJENeGGGBftXyoZrJKLgcSMS4uBuBYDi0og79rjDfz/20YlqKK5YonLPTVdklll+GOKWRTzBZMNSdlbfmHNe+GWOdb7QCWNoZgsGJ5bA2FkdfVaaXZ6XRpHggi29GGFLl9T/1WmseW066w+dmJfiWH1wQggku+WSa7Rd3TrtC4mBml5n7WWi2zXVZftuQdfG28GJwT6XgqONTXpvwufUu/AE0zGZ6HcpmMbObjeA4pyeEbe8xsMv/++Ymf1+Nw9QjrFg04yx1fx0IDNH3b6ghf67oHPOQWLubletfHXcf3459/6gefvkdzFAKBQs6Y6Ad+RHVD159b6O+t8TjtFpWKolRPZq5rNvcHnty1Pld8bfrQYtaugg3dlru1dfQe7X767v5yWiwINYiYjdIUxiiEGOsp0tQQ33BbA/7RMgdkaxuJ20YAEziNUoKEIN/elPD3KonoFwVUAMxoeAGYRO5+Ln/wQKpAAEHSCApfJQkT5EMIJ6gBzSLMAQDsbQOxuUoahK5roHKGAAThgACCACt51QgBgUQYUK9ecEHvDAfBXUjwBYUUMoZoeGURwO+CIyAAI8ACI9dMIHIYIBGCYkhUaECA+QGIf+GStdt6NiG2szRTf25hgYEBoFQAAACkQEACnwHERkQBFoFJGMO+HBBJloGJzFUZHAgeMia0OMJdCsBQTowE5AMADGAQ8i1QjjQSBoxBjoRw/FQ5qeHHlK2jQSlbBxQilMFsIFaDEi47rkLMPnhBNUJH+DNBAdWmitZK1SmKdR5TBZc0CK5RAAIKDkD8c1gxbYUiKj6KRBqPECUP9KyIw8iMP51Gg6Y4bzM8UU52g4VzAfdGAB0XQCCRXQRaLNgAbShEgpALlLFVpqm4Xk3yF5UrdyBvRBuxNobW5Ir2XmMSIUGMACAOABD8iTnhRQxUwKIsh8nmuU/uSJjrBXUJAmhpwh3YzvXOdMGFAAADNYqUTCd8L2GGSMGe1WEhvxy18pjKQ7BcxIeTqZSSDQlid7AAhmULGTUaAc1bwoD3h5Lh5QAxqj4+hOBOCpn2YVLz7VqmO+d1IgRoQGR32eMR6Izad2CxNLjd3sqiqRVXVVrnHh6lwV48o+6oeLUYseRfAZwYe9gBoHIV6ajMUEU9pVsWCp62L/gsy8Gob/i850AiHOms138QAV4aFe5ILpWNBOpbGh3Qv8wiohAABAbPAkAlLw51SanqsP99OJIahVOtLm9imj1W1dSCZUS6Vghz+kgAMdglEVVuAACSBBcxNQgVhtljo3LNdbI7Ky3mYXKLzVrlxkcFJnwSAPTC3ITPUHARbMgAUH+MAHVJAAHIxAQn2oCNTsZdh85YqN3eUvd/nrLjqC11hCdEggjVgBG5AAuhKJwQFwoIJQGmawDZmjyYxmXYjo9L8bzs3DOLwYtwnYWGB0yDWNiIME7ESFH7BBBY64k7U6BJJCm1rGoPBhHBvEvzlGjfNO260/+tWIDmZwRkNAAsBGRLBo/8GrF6trNrvxuL8ElXJfIOtFZ3GyxGiNIA4OUOQIQwQCM/hAkp0Q44Zc+ccQuReGE1ll7e4YzlY5hmk12S0i3NOII5gBBCJi5oiw1wmAfQFF6ixiiFwYw4Obs27l3OioHBTLxhqF9BqCXP0ducgSOqJ0GyLpNe+kxuizwEchPddHn7opTvhuZI1lT4qYN9Mk+POLDRQD+qKl1ZPmCQymhWF0gVPVck31sIkSYFfHiqJEBGUMQpCDWv9qwg1Bdqj1Y6/bHjau+zX2KovdbaB8NdmxmkRFuAxYPi/Y1gZCc0LEzWsDKbqU4M7qt+l9Ex9b21IUMHVB/ppkEqR40GHWz/+SHZLvW3bLETiNldW4fe822hviJxkYomM1vi1j1gkjsIF8122YdiNEzXd2VqWpituJB1TiKSeJnRPurL6+Nq0H6DigeVJoirj8YeONnezS+Ku4styYKxc6WkA9LgoYAgPVOIGzLHvcZvOE5gkos4E8PZOjv/xXBDZIYd18vKJ7m8ph54oHYSCDUlSDEqBgqzEUKqHW9rscsv44RCoQAhzMQO8zWHBEcu2QXevbUpOo5jmot+jJkX2RRFe8R+hIASJggBg9R8g58vB2tnA9IQbWuGFiC5Fpz6TagjeQUqPUCG/+Kn2Nj/jYWS8VDBACZksdmH7GS5Fz150tzY5ByAn/Y8V/abkhEHxBP80GwNfXkPHJN8k5X675hPxb955XocF1gnCepCCWlsplrFdIQTe3gfkxXP74SVJtiZB4+LmfvqV8b5CK91GZE5inhJ5+aVAyglguXIv5A1h+/6sINYOI7msIaJC+wKoInbsiSvKBd0Ipnmgt3DOiJFKiTcEwJwrA9QFADXSIt9kkS0sITGs/S0EFucs6iFApBaAfJ2CgvFo2/Mk9JJpBNAI27OrA5OFAHGyPJiMa+/G+tHKWv0sI53ueByCAFJAIsvIimDJA9lMxQ3IzJNhB5NFBKiyI1qkY48K/zuuWq0OI0auYhqq/iCCAk0k4pSKvcpA+goOI/1BiIfxKmBdSiCvUHCusw3IomCZsiCf8l/criHAxGQ+4I8yDARoAgfBJOOEpsagzjCTypTisms/Cw725wzrsGxhsCEyQwX+xvoRAOAVSgAUYLng6RHoiwBAUoy5kiyTqJhsUNkpkG0ukwmMIKhhYRCdcRWP5Q4KIP3pJgSxygkmiJHqhAQA4RZJhNl0kJCSaoJ+zFICKxbuZRSpUHH4TsmW0FJxzCNNSJsxrKBCgARgYAFIEHvtRQ7prQ0uJwlKSO2nUGWqkQgrAuOFrxHf5Qh07OlmypRBiKQAox/DZQoTgvCCMFT2ARAycxHf0mXjcQQxoE7p7mCFMCLPTpKiBgf9BnAFMoiyveSB7lK1zoCoMxKqFVJqGLMkRTAVUeIF7RIswvKUfA4EWABvoQwgEfBhU6Dm3qp0oK0mXcT2fBItNjKDZIghMUCu5C7Fxk4gFmKeoUb+E+KSC/BVMuBqvu5nECsqPOUmfpIYxkq5z6IOBixVPbA+E0zqekCh4OjsUykZtDL2lcgIo2D/BUUit3BmgvMuvQIWqJAhUGDib4wleLAelhDf5mYF9HBfhE8GPVCu0EEn06ZKH08te4cqgrAqWrD6WNIxtbIgFtJSxcqkCbIiIdIL2aq++k5DO3Lxj4IBntJQbpEx+sUy9zB/AjAFUoIajZAsTdAjFsTieYMH/H6Km44KtCIKABLCBHGguEsABHEhNw+hNj2THw8oV2ZzNvLzOrjAxFfq7v9yJiTyIIiQ9/YABWKvHPcsBFoBOFjuA6QtPVYyBQqLLnLJL7WQW2tRK6fM0sUwyfDSILDRMCako/NkzG/iyWjsvLwvM/zwI5HrEC0SfG7vPbcnPrsymi7pNHhhMk1pKCdlDhJDKCCIBFgCzI0o3M9vQjjAvp2pFJMGw2KRQZbHQkvRKI5q2zIwgwVLDs/yXNHQIWUu3BCW4BEixJNvRikAF47Q1fopECXkzGa3M7IxSq1hJ+UQz3TSiwXw38tQPs4I6IyrSTduJD6A1wDwzjuDOz5tP/yc1EA2j0lmhUa0sImoIIxuNgRdwR5dDS+5LRYSgOxJA0DO9NTx1R6NsTCRSIvpsuAmdTDgdEzn1yTZZyQZViN/0UAOhx4EcwRggs2jjNNxM0z7kiQp0RRiFxUdllEilUjWsSD61lHNcv2YjgQ/41PlaKl1aUnWUiAp0RilsEUdNVShZVWH1iADt0swTSJvErAQQVBKMiEq9KETl1RlUIvCbt2JdFGLN1nIAvs9RQzVNshHAAVvVj75sS7dkC4QkNUPl1i/ZVmGtMOAsvSEywJuEiEB1w13dCbjc1HR1RG6K0G9y1z2B11SdMUzVD6hECE6VCI7zuH2NiMEsiFGtqf8+gAa3wrBtI1g3MVg4bSUEOoE8kAFnCTIgXUUV8LKx5Mx+Xdap/BXpusrDAjuOhdQprVmwUDMKEAFjiB3pmQTMy1Q1VNKprIAEyIEECIEjE1RoNdRwfVZ205VzmMs21Q/JUUOcTZ2bzVqucL4TmARqOoYwOodRIAJYvayXhYjT/AD5kgj4dNnP6xa4PAfREVjVQ1Wu/RGPjdKyNQbjoNtqEBf9qLQCTVsTVaFoJQgRDcxdjJI2eFH/Qb68JZK95VqIyEKeOM+orFhLUSEV5YjSfJeyRAgJIBbruqDJ1VoPS129IAbPycTo09WXqdMkbTajZc6Aq9USdEdO4AAOmAP/u5XDdmVdEKlcYW2T8YyIcgNTw2W3FQWlELCBBFCB9joAFlBZA3lbgygC3/VdJYBca8HbtwhW4nUN481bW4SbazzZ5i24lnVQXSWBHPCzWoMApGXcxMWF7u1edAHfX8Eu8i3f/zjfrHWCS60YTVWLhs2sxC2Hp2UuFTvOHHDPdftchzgGFNhf34WIOaiV053CvzgHTpAADlgBkhRg891aFD6Lt4k5PvxX/ZgtrF3DA/PUBI0IjnOxdaNdh3gCDeaAnZiDRbUUZJnhuBhhJ9hfFGAATlhh1iDgrD0GESiY+4u+aYVZUQ3TEr1hiUDaQZ3YUMhgDWYLJQjeqnkivMAF/wmQiB9mACcuDhV+47HIwriT1fY1DO01CEzQ1QnmYolgW33F0/ctCAb4Yf1AgRIwYwkptbrAhSLgiR/mgJ6U486AYpx1AtdNqXrdvHt9l0EuiMUNpRlo25W9Nc2yiN41ZAPpYP9100Z+ZLaIZDem5NCw5KydmTzwU4NY4HeZWIKISAYqV8+TYYog4TGOFSHOkkWWhZgqi2OAZf2I5Emm5cqwZY51gjmqyYMI3XMZXYbFLL4T5uisiCmIZGdBgiGWCAEYXqhoE1ywFFmm5nGKY3nuCkJ4SOaNW2ORzgnMpvX6s1jJY4Lg3mM2G0VmgilgZ69YY3j+4WmuZ8iw5hVmv//d7GaOIEgzOwBo01dL+eRy2ANzfhcJyFi4ootQ+JVIfgKLgGjGkGgBzlIVwoRz8MpzaeCnJbg+LmWQqwgMVuV3wYVy8Do82QAjFos9MJYfRgFdZulmoWemNos7NbhrGrRfEehDTSuO+zIS9GaPMAKfPhcJIIjYoVoHsE+zgOaG1mCVPglQiAZzeOqtcmq4LgtK5ZGj1Gd+TVNEHVcWgLAYgADdhbGKCIWQfhdOGFsLKAGxnYuTRuqkXmqKiIUe6AFpiIW5nosI4ZmivuyzoIZAJkFfPsBlhAAH2zsSUIGdWM2EWAENroQfAIJ3mWUdO4YAjopzMALHTumKeAmD0IT/HnCCHnhrzj4LyuEZbxluuqA73dzM1PbocuBl/aAp/UncVNZgPwiAAGgAZ0GBh64LtJaQSPZdFIjsHnABTRBuF4AIbEAIy0Zurshs49YP934LjNafGKNpwQZdGP5s/bFqgt7fiACCIQgA1gZiCVlrvuCE3I7kFaAI357sHsAG34aIaDgIyTbv9p7vqIjvX9Hws8g9qc5RiFBtxrzjcaYI/f1qJ/iBGfgBT9hgwygCyLYLBljwHwZqh3ABCIdwlTiIB+8B3vbwVeNwZ9lsIXcK6YuxA7zNUOUIznWWiX1mFUeBAAiCIEgEDeBew8BxuqoIFLBxJSbvHZ9siNAEhNDx//I+cqUg8nfZZDXHin/bxu/Mp47o5G7h6oLw4YIO8ETwhCUOgES4ABiPiLD2iykA8/2V7YSQhjEncyfIcIKIBgiPhtp+c5Bh8245BUvHClSYKemq7xhw7pt+mCgXYwCXiCIYgguICA7Q7lN3gib2i0I2cPAObw444YNICYjYcYhwAYRg9MkW7k2/CUrAdLkedqBYySGc6Zn6w6pgw07kiFl/9YjQgABg4w0GcEXfi57m32i29fF2CEqXiN+GCGlYiYLYhB13AWkIcmQvCfg29jav9Hd/IA/pdDwH5SuOroqobmp3ghVIBO1mdVrn3+5u5PCOZVvf9oOQBgmRhgo/B/9Jb3QXcOt6r4hil/f4vvi9fF4T5wmrNuZ/d4IA+AE+IHi2eAIjh4sCN3A4GAINWAFItvVYTwhdtxR2Z4dGh3BI5/j20HgO93m4gG4vROXChogm6HOCp/WIUOq/oO1B5wA/CIIhGAI4kPkktvUicAiJd5adn2xfF3qEOAKg53A3F/ux4GakrIj/9naJgHlsZwsu74t3HnSJMAIWD4AjaHsNNgI1dPhf+frJNvOTcOQlrnnOJgZSKfv4PgK05wqtAPXZrQiQVvELGAJsZ3qI2HrA+G+2qAQrX4EzwIHXjmTEz3WvF3x352kj4HsUeIKDp2RVQAfG5/B1OPvH34pQjlj/9+NpU3f7zU8E2F56njjsvzhp4JeIRPCDJOYDP4ADPtDgIlDDcQ/8rw97jjiGJ/hyW597lq59TF/53CeKJO/ET/4IFXeCILh24t+JBgeMytf8AMf8rA/vkXAIdjAWwe8BwgeIcgIHEjz2BIWThE44MGzIsAjBiBInUqxo8SLGjBo3cuzo8SPIkCJHkixp8iTKlCQVsmzp8iXMmDJntlRp8ybOnDp38uzp8yfQoEI1YuIR42gMTNSo9aHpEhU0i6EcNmy5YsYKlgxfhpLoZGjIIlth/gjChyrarhTNOVXY4y3cuMikMniJtiEusHr38u3r9y/gwBfbEi5s+OU5wYoX/zNu7Pgx5MgCUb04+oKaQGovnMRo2wfjCrQuV1zQOpblE8kVOS3kANMT1tZ3OUCkeC5a4bi6XVjcE3M2bdXChxMvbvwvtMPKlzsldvw59OjSp1PfiOkFpoGYOCOlieoip7s0TytEcQy6kaovLwyRPXuPRWyEdeuOlphiEZnA81bv7/8/gIIxNyCBLgV4IIIJKrjgR0tlxh1SncX02UUSiDYTeQrxd9w5YrkGUwBwuHeXWhOxNR99cJmzGoaz1cYgjDHKyOA5BdpY4Iw56rgjj4/1EeFRqDQFE2YW4SKeci8eF16GCl2VFXAcrGBRNHDRlCJc2FhUV4t3sdYjmGGKGf/YjWUud9+Yaaq5JpsXoQJkZ4lR5lJ2FjnhoUPMcRIdA00qdEZ7UXKw4UTY6CYTlm9FYxFCXaIlQZuRSjopR5SYeelhlGq6KacB/ghkkeVsdlRCl130xIXKTRkdCn4mNISIgp63FktxvZToWytSNEVbwH3JETK4dTossf9heixhxSq7LLPIvRkhD3WWsx2031l0TKtUMVficbzK5McMeM626kTnXNPSWxPoMAO7BuxQAK7sbNnrbJB2pEkPLmjSLL/9LoYswE75OzDBBZP0KVKmlqMZhDH0cQ6aE/Wp7XJPRGwclzEFEcCIaBEqkQstFWDADAoohMAON9SQqH0VNer/lK9fUbSJrgJt4sJb0hi8M887BfxzTD0LPTTP1yElLbURWlvRVKkaZl50x9CUSGlRomARMiIvsAACLhWwgAFYblIRLoRFSe5E+EoTzSZOVKloRDQTPTfdFdUINN411b0335tSU9QLEVHWHUUyl2Mhxcp9bFzZMq2ggbh3MWCRJi0ZoEMBt369A306V5QVve9ZhDNcmhj61tgE4atv360LnTfsCrk+O+1horJ0OfcZHepETjCZuGFKPgf6eFFOMTpLCJQM01so07coRVKbDRy3ESGTYkL7RkS657V7r2xyscPu3Pflm58jNVBdFPmHynFycXHSFw/c1RVl7QRcOyzA/3yiLqQ+UeNgBhx7UQRf9ElILCLyth4I63wOnJT4YneKB1Kwgv2RHdmQdBi0Pcc3AgSOESjnlh7oAH+3SpT2KEK8+d1lcQQhna2cwJuISOMtM7QgDsMEjAjCLoc+/GF1Jpan5VTvOPn54Gz2VJGQKaQAJXsLunCVwOgVJkqzmkgssOeEFNqsdED84ox42EMwkrGMZJLIkYaonBBKJxShcxHWWqI8BEAxIQpYwA7omKIbTsSDSEQLByNiwBg64RoEcVtcsBGNmpmxkdMhhhjxRj5HUrKSQzkG8AoDtYgYTjh+dNRdjAC/gVSOJU7UoykncLk86oaLXpnebFw4EBhaSf8h+ppLOWgJl7WBwpK+FE4k8zbKXxKzmCQR13LgE5lOluuIoPQS8lqig5VFsQcF0AHn4jLFiTTtQygIwBAu4MyEWO2KEolFrerYEn3h6n+FM4Yx4wmUYOZNnva8Z0dQpUbCFGGYxGHNH9EivIhkUZ1OmIATMpdOa84AXnDho0R8Q5UiXCAANgjAERQSpclVpJROwVX3KpIOCpgTnyY9CT3xdtKVsrQcv3OVTJQYnXMY4Y13UWYBsYTHhfagBgtopUXYt5VKsMcGPwCC8aL50URts3BEgMEkWipVkNwtpQCbKlblmS2YwoSA0hnnbwRVxBcmhD4IuAFCywoXHUxAN7j/nAhryDOWIoSrookIgh/QUj+KoBNFe8wIBWBA0qwSFiNWDZg/C6vYHwqRqy4Zq3G8xcK7DJQgfYUJArY2AYcWYAINjQtECUJT9bjkCBxbyAr+AAe0cLSAfk2RK71iDBjQNqqLve1ADntV3PIWiGkkLU1ESZ2M6UdQOE0bTVS5AHbNwABtjUtsCeKhmAwho4I63sxyw1SMPJW2g+2tYnWLLPCS14KY3KdMNjmdlxXXikqdCa56wMiIxLV9VklEfqJUWYHc5rX0Ca1EjhFY2kK1vIQV77EMrODzIdMpx42OZJ9JlUBati3x1VJF0uMqOPygEh1ziHApIg3/AvUiGCCw/3dLumCTIhhTK37x7JygT+DCZL+RkYUANtCGEq0wrFGSpUA8Cl9cQa+ZMB0CED7sEJlKpG0klstFjtFdFNtWI07AQDVgXMYWX0rLXt5bKBAHUxQwABeQjYwbFSKACPxOwlRR8UCcvNREzZcgU6CxkxJBTuD0syK4sXD/MEIMFBP4uxchxiRkAINJftmHXDZToyNNNFxM1yp7YLJxoBGBl2ygBHjW6Nns9ucr4QrDFJkYTFAQhB8ouSFsFPGT4VLkwp2Y0LW1EzHyMOATSPqHjy5Tr4PNM1y06k5PmEJUqCMAmQjA0xkSFAewC+s5Y6llFMkWdY9wliidWc6kpjN3bf/tXUIkOyK5HjBtjcFMgoxC2LX79Y3cLe+BHYMTcI5OmmkiACWcRlB7nYi3ERVfd0bkzq7yg55bHRzbjPrbKTJ1RUYhbhRTwAnpGMgoiIBu716ECFmed9/gbSOQk1zBmyYME/YNbQ60diINF3iiQioRIcIkCGYxrkXYQciUsesGzsUfy9YdkUlMnMAKoUAppkxoIgh9IBQ4wb1LvjORj1zqVl8sjpWzAZUDR9oTGTG1UzTriGALponwg8I5cGZz9ADozdOBARTa2cspIFEEl8g5ZJAQcbuk6DCAJ61p+/Gr90x+VF8O4ROf1XwvZ+t3+XeTAd1Oss0ECIHSL5Vqddb/GrzkrM/VjcwnMoq+wwAmRTf0RLoLdcXz7PAEYj3sTappBzigQM3mN0NejfeXxyS+0R1Ij13CgCTjvCLyaSJb2+6SHpxVj3EZ+0TyQBi/l8IiqkDx4GPfrx26HvHa/348ocGKEjCB9rZ3AgowHRF2hD1FTSU7LGcT9RMpxKcGVWsPJvB5uNxdIhVvi9+lgz/VGm0RAfgNTPcdRmIdIANumQWQX+0RCBOUgAXQSvvthpHYFCCJWkssgMmcEJb83kCcQzoUxuk1XTlIGaG1WwMuSwJmSgvGYCUlxDlYgACYH4F0GitEDO/xDwpZhARoIFUAWTkcX0I4kUJVE5a830SU/8L0FZ0TRpytGWBHsKAM9sgLFka5XSEXglFClIMaRMAN3kgJLIJAGCHMbRdFMF57Acf8qZUTZJZLdA2uAFhEQMP/OUUAWgTR2ZoVDkY1nECVdeGMhE8WCgwhJiIZQYMshEIbbEAE5mAERMIFglZvCKFDUNhA/Blc1IABuMQCYJND0YcIDkQ1POHE6Z1FKNoUZkQg0tYfKmKMHCIiyqIt/pAsyMIiOMEG2IgDlIEgDELv+V5QYSJexEetKEDYKF8T1YAOLMBm6QYTSgTTAWDRDaJESNzExeIhYQArwgAV3iKM0CJNiKM5ApH48aIv3kEwLl98vZVEsKGPzQbkWc8czv/A/cGF8oxivgAWKoobNxJEH04cEahbRGDAxsEABkTdOfqHLJAjTORiQ05kDo0fExQI7d0BIfDUX1XEJ7Wh5IgQKHIeT6lSidmNulljKloEHvqddxFBOhyDN4obo1FkgFgKRBqITe6kBT3gRRKIAzCBRsZXD5QiWMEEtHkdyHTeDXTNCL2Fc7kVd/2jrWFjRKSDS9KWQhQdETAkT0pHTrrEAn4lWdaNE0iNpi0bUDrABhwCHiQKPNKXMTJEPRLE9bhjDTTlUyKhJV6EKuThS1CAAoCAE7hkTYpWKbgkS/gdBpTlTYYlBjmmZHoPI4aCGGIkWx5CJOgGxElETQUUVbT/nEQM0gFNgM8pgEOhzE89HwoKBAYUZum5hGACwP74XVdaRB4S2kucntRMpn9AJg36pnDODiNCwyJEQC8OCO39Yh1sJgPZzVHahaCoH1lhyRF64g2wC9w5X65E2ZTJpgJ0AAXMAGxOXGPaRglSJYqF43BOh+GRY3vGJ+1AwxQ84lr+oiCoAYuApkP0GUXcj8M9nKChWEvMZkLMQEISGjH4UzXqYdEZpHyCJWRGKIX2zTmMX3Iux3I6wJoVEXHN42zo3mhKXrVdxDnUGmwenQIAgEIsAA1w5bUA5kycXoVOR07WKI72jUUq53JS4BWxF4hC0xJVYlz0X0Qo2t7FpoEq/wQIvKh5Rl1KOihBtmaOLhMtbmGVZmnPnMMx+CRzbOgEWkCEgaRAWcRlDVnMYYTEbWVsAgBhsgQIDMDEUUBiNShN7KGWGgct5imfDg3EnMNlfulyppwSuJlDWExHkajYUekkLGbpAYACyGgKyKm43WZFyKhMnB6W9qlkVFX3cSqoIqBCFGcYqqVybGhQ7htSitV7DWP/tI1F5J2jAsAMDIAHLOYApMDEAV65ROmdQmGoDocTQNKnBquxFgwj1meGHgaqEqppYF5FnGkawpaatgQMQCoNpAABKMAAPEBhDgAIiBvqUaN6olgJHqtqdF+NoCu7KgtLCEQuLoJ9auiGdv9aoULbgwmSotLHNEZEYsamE0BqHrYAbRJACnRAuLZiRahCuRKYDLRrZBgivG0kxFbswGAovdZrCeDebJxZLhGpDQEWitGmt7pEB9DqAoibAFbEa8rEySbpxFmlxSqGxHLZK2zqzOYssUAB+WXscjbbXXjVOe1rK7UmCW4lBXTAAwAsS/gADNDADNgaBVyLnZrsDCxAxfldQOosYNSseI0l14ZtpECMlzIrqnKoszEEEQqZq8IlRjihozItzI5nQpaCPxErTDzADCCsk66k2DYGgqGDGuDs3xaupHDpMaSlz9IeoXJA1N0MyPbjReAh6ZEebc1A39LWxVXEQLrEAyz/QAc4QQpkblUa7mIwom7Jgumu7rBUZqAaxtkGJRKYoctFblFihK+yqbWimItSHOEKxDe2xOeGrhMMQAc47cQdJuv2hdfykCz87vJGb5oU53EuK2HEro7R7kCAHZq6bcftptwSWpyi2HlShDZqpUIMr0IMAKVWqvQGxvPSE/S+L/1O7xQggfU6RexyaAToZ8C1rYBiBKamaNwSmAeg2ChEHdERsBNQAOiyRAfo6pPWL2B4auyALQVncI9caAnkL03s75oJY/eWaKzmru6yadE9rN3o3d4lhGASr0LQQMLSpAYjRznADiVgcA3vMI+U7fXGrlBuJACnSJ2Rq5TGrEWk/2cLLylLyDBBeiUP+0TsRDEVs0lidGnPFsb+CqUdgCCWyItfqmTRbW3uwG0LK8AdLUAKlCwM6O2uVnFfJMRDYkpvwrEdrwnEWKaptsX+ZiYePGXQmZgYi9vqXepiggAA+IATEOwCGOwBR63UQvEd80RUWDDinQM0zO8kb/KMPG+pwu7+bkBzEqWRDoSUDbKtoeDRsgQAsGhLnGzJzMABLx0nB8Y5jENh1LIuT8o5yKsHx0QfM6dzdo6gobKtKe9A/GtCRLDcJoQPJC0BkO7fUekuAwXExKoOV7M2y0i84q8W97EABGN9YESjHrH7VkRy8J3lNimhTe02vzM8O5pFYP8sHwczOw6C5F4EC8+oSy5kRUSpbq5z+9JWFMazQR80GPnwB/exUApCtZqz1CKzQFSt0e0ubbEvoW0uQm80R9OOKtdgFusvQ5cAFHCuMa8nQ2Iq+hbwAACA73Y0TMd0+SDuJ9dzH+tgRMjqr/odr+KdCTMwzNIWDXQAilWfTB81UhNnI77uQt90G9CuEvMzb1pE1cJsAQNkUme1VtdNJpdD9dq0UzsCRCssReDt7lq0uKnwVq81WwsNfXqzSAdzEgjBEmSqS1bDAMYE07qkzLa1X/91s3DwL7dEMC9nEmSA6fmdO0dPVSf2GAM2ZEd2vyg0MAezCZjAXF+1uNltRZj/tV2nsGSHtmgPyxVT9ksU9nJmgBCUZ9FpNN617E6b52jPNm3z8jnocVxbtmpr6iqeNIFJdG0Ht3DriCcj50zUHmo7gAlkwBLYWh5YxOiN9XoON3VXN5gk67zKRHI7wGE3NyzyoW/Tlj9bN3mXd4zEawcf93YftlqXyz5/9pwCt3nPN333Bz1XdmGbAP+qbjaGNzhKcn0HuICTCTWnoGkTdnKHqb/6d08PuIM/OIeQbQmod4KTtEAMsOXOKYBDOId3eE+8a6wewznUNExsN+1twB2sdmyfs4e3uItDhusOthOYuHIzt17fdYG/uI7vuEmAOEvGq3Hjd3J3d4aLK48f/zmSBwZ9pneJ0/hc13VQb3aOJzmVV/lNCLaQD7kQZKVrW7mXf3lPHPiM07gD7La4ajKYp7maU9UxtPkDZnlymzmBPfea17mdn0QeMzVLkHmNbzkMkPGdB7qgZ0Rx/zKfL7f2DrqiL3pGYLehm3j5bUAEeCyjV/qio7cH8zmHVqCld7qnD8SOIjiNs8Knl7qnY/FP7nlyb4Cpt7ql/6kNugRqlwB/u7qtD/o1kzhqk/qt9/qRT/lAVGYbjPlNA7uvHzuVAzkkxm4JILuz87ixBzuGoiqvP7u1K7pFsuW1b/uLR3tEWIAFbDi3jzu01zG5nzu6p7u6s7W3r7u7vzu8x/+7vM87vde7vd87vue7vu87v/e7v/87wAe8wA88wRe8wR88wie8wi88wze8wz88xEe8xE88xVe8xR91u+eWYjjBCnR8x3/hSCRENJyLII18xueWx3v8yZcDKIi8IRFE25i8SIBCLGhCNIxdzL/8Rqx8tEMDNeikR4A8SAh9RfD80D+BjCV9SBj9RyQE0j/9yucE09Psz+tNuiY91Df9SgR9FGC90o+EzZP8IbmNzouE1yM9SeR8J9G8zUPfXkR9tL+EsKb8x7fUuRC9QCiE2HNEQqB57zgBJQw90Id80IjE3eO93p+8TBA+4vu44Dc+3htWxidE4HeE3Dd95G+ECGT//tj7/StVPt/DhOAvvbcvvtlHZt4nftBPPus7PkoNfo9bfeyLvuU7gee/0urTPukXUicd/kro/uNDftyfvAhEXd+HxOYb++WjBOz/PvDfE+9Hvt7nfs+jfu3L/u4XftMfPjNNf/Y///V3v+tTPydZv+RXP+cPRvNnhKd6BDRUo/qnPzqb//mDf0bQ//lTv/3vvPUDhBOBTq6VM3gQYUKEAxU2VMjQYcSDAyFKtOiQYsWLGw1mdMKRo0ePIMudEyiC5EKBKUVmTJlwYMGJ1zS+LNeyJkuKMHNaNLnyJTQiHx3+RBl0KFGSIm1aHNm0Ic6eUKlWtXoVa1aHNIGqJKgU/+TAdOeW7rTJtKpUsza5du0okGZTtVM3rn1LN2RNu3XxRt3L1+XZvxZF9L0pcGxZw16lvhws8XHEuW51UqYYtzJYwJoVL3b8VCtoq5M5QxZIBFrmzo3lwgXblupkqIEnemb8snDp2k5Qp8zthOxqyldFp5WtFXly5cuTn4PNk+DnyAnPpZvutLj04xc3sd7tEVle0uLRfo+WcZNFZDihi0wv+frB6pGhgUZbvuHP+AaFXs9e1DrbDtuOPN38EpC04chrT6bMDHxoP4xoC+0/4yK8KMEHEdLPiaMKDCvB1qKT7znBCFytPQc1RKg/BQ3i0MOLWnRxwIruq3AzGlX0jv+5Hn38sUeCznNCk25yumxITVas0Qk1ctSRSaVunBC+DJ+kkscqQ7yoreLUwq6l9vCDcL8xv7PxKTPFhPIuwzJKDMwIM1zyzCVxfKgIKy8ackypognOtDKpJJOi+qKs0wlDtexqSv88MtS+O2HKc7I8C+wNw0El1DPOjDAzqEtNDxzvSr3Y65TO3x70CFCJVAVu04GCa7Sv8iIVdVRSgdyV1161yw6nBhetVdJD22QoTFR1HRbLUwOd06lQ9/ryWS+zXPPB+XC1Nc07OXQU12Px0lbOOemMUkM1c90yImD4tLalaK5Ull5xxWXzVrPURbTOe+k0l81vO7TomFftBDj/U5GE/SpZZecq1TJnY71uRhoF1rBiGvOFaN97+/UYYmp9HZnkktE9sqVPmTVQ4nX5RdfhZddttuGJoZVIWlNbJhTemnmma2eQYR56ZZY7vhfOn90E+N99fbaZU6h1FkmTUleu11iih335aG7XOtpfmWfGtCGDV2QaymBfCxpbsZWeutinETK4WrzMbpUxRjdOd++XYz7R5MAFR+7aYBNWk+28pew2XLTxEjnsVR030LmWIZ8Z7jt3JnfbvYnq+OKeEo9cIc7jmxxizM9GPaJ3aRZJ3sM1HZ1oz2VfPLCu+xa6aHbzaynGgzIm1vG6Y9ow57SLNz5zcNUcnvKgoTf6/+vdmf1Ya6mjHpz77kVUOEnXL8Nb9Zt79/1t89NXv21zI0qe/fW3bz/+yBVBX37883cbUYSZr19xTOvdNZIklardzn/n0x/9Ftg/9/0PgJGbXwAfqL0JOjCCk8OXBiGYIfJJkH8YvKAIG+g9E56QgaQRlgVHSELAUTBDT1Ag/87BCQ1yAiPwa+HJKli+BmpQR6HroQ9LWI4VTG4FCBwidWw4ORmykDSx+1sRgbg61s3whfJpouNwWJQqSuQJHMTi5RJyRMclcYzXSmEIhZhBMaZRjVq8IQrpWMc1zkVlUAwhCLPIR7U8kYgh3CLaOPHBcuiQikDs4AK/uMg9+vFhEf8xI9rQ6MhIRmSQTAPk/uZywCk+spGWJOMdL+mQTAKskHAcXRivGMhSKmSSTKukK0dJyjhCUi2GVKQoa3mQU5orlXYU5gmBuEJa9tKFr7RlSza5TLbVcI75QSQod6lHZSbzmvIJpTWzeZBYAmyW3LxlSX45p2YiRHzmkiIvabdNcbazmvkpZ4a6+Lt4KoSVy3un3LyJRHbyE5u9bOMI78nJbpIzmsNUKPeKaUgYRhCXo9PgOQN6y3kmKJgKmWYfIyrRgnYUoCAFmzvL6M9PcrQcFyUNRUWaEU/+U3dvVGVMW9kQlU4mowZFZj7RBtM7fdNc4XTmSGWqU6nosqhGpd3/TeeS04U+dWTFVOISldqxic5UXdCcXD1hstGD8hCiH21puAaayKSW9IxTbaFWHcdSsCZonVgN11uLSFeUknRDTFULV6mD14PwVIBynQ5Q5yTUh5q1phvyq12/uliEbhWqkSVZMa2Y2KFqzomCjYxepeLUg3gVmYw9qF8dK9rQmnachM2QYS87V87ixK1AfKlmlXfW1jpPn6a8oUMdC9gEHnN0qk0Qa8e6NMtWFCdIPS5yQ5rS3UoWuruS6klRitqQXnWf/GQrIYsC2nFa97q2BS/oSlta4ZKGuMz11muZ2ToNxjW7kirteOfq2O0yja+KFatBfEtV9YbrvJNJ736L/0uXsoaQwPQlK3tFkt/oPphwGryGQ/9bX/EqWCCx3S+DPeJZUCXYsaQFcYIxjJcAzyW9BdYQhzOi4cnNNr4WvrCKqftVFlPEwyp+UH/DeuETq2XAMy6x5DSo3NwCd6nPhfCSIzw5Y1aVqMstsYuPe19U5nDEF96vfcub4B9LJcVDloiVzUVltMEXyTQ9cprlS2Ayz8nBL+qtln1s0hjjtqde3PKM7XvjgcSZyYE2kePyyOY2Sxm7hsaVnwWSY+/Ck8627bKQHftlnIQ5wYx2gpmZBmNFE0/KNPappDSd4yHvONJrRoilWxLkUIuZtgIxcp5jvWIlCxrX30Pbk297uv9Ua7LWRSl1d7OMaPFyudiqXrWdYz1mTbs1nXNCM5Rl/Opk01qeCS3dnI0tZVaLxNXKrnBkDtzHawdW2NrO9bpB5GQK67jG40w0tRd964Q8urkhFuukrU3gb3sE0zN+dqw9TW9Qi3vctQ11qXlLYB630N/MNvgGuz25WaP7ztdhOLs5XiCm8fqwdSXwvHs9lTfTE8t8Hvmx3cxvhBtR4p8O4sAzLpBpl5xvlFb5hU+O0YiU+6APL2HE09rsUeMK6L08929LN+yOP/3oMansy1fe1mDrdquGxLeasT1xF7m86zLX0b8zEvCFkzzkkyk4zuP9XVhfHZP2xjmqKx72ZRf/veZTx7jXYSX2tic561AXvNdBnnCKIxzthtdNz0kT58rtvO57TztHk/5d88bc685OvEGinaGbTz608126f1/kdHteWOh7JDolo65wcVc+caOHKONxOnjbG37Cat1h1dHGacn7Uu6flT3E9z18ka9elrp/JM3FvnbQW57Exl9+8BUPxl//vp949/vfrQrEizOd7xbZ+O0HP93WH97uCfc9+Euv7plIn6N75jnYsZ991nN/vZsf8ucNj/+4QR7haK+pfo7bEK/OtC/zzi965I/q3Mz0yA/qKEv5qCnyygzuFGL8NAr+Rqv4ADD9ni+1MI/tJIL5vM75+k8BJ7CxMo36/+AtIlIv/g7w/vJOBZGpir6P9Fww7gIPAiNQwmrwtHgP2PJu8R4QeTbQBllu/pDwu8iOIswuAEswIToPrkIGsV7u7YhQ8yBLz1Dv+tjP/pLP6C6wrxjwA3Uw27iwB5+uoYAQ+irQnMgQITLw3pjQoyTNDpvr1CTCCQcCCs/QuTIr705Q1OQwAQ1xDltwD1/wC3OwDwUi3AAxC/kOByFqEXeQi95tDSHM/BARBMPL6rQwDbko5UJN35YL2Tyw/gziEZ3gD1dRAP8o1vivEEXx/PxvwdxPmxyuESGqFSNxFS9x28wwGPtMFzdR0CQQF/EMDAts/UiPDhFi6w4NDv2L/v+asfokSQQ/8WikkBs9ghAnMfyW0fUAMRq/8U5gkAO9bRvF8RDFru/eER7FTxGRkRN/kBzRbxX1z69isbOITRWxkRhh8RpzEOYQcPvSTRAbggqjyAopsN9M0QGPsSQK8AyRD5xuMQW7EBUDMgf9EScAzR4hbD3czQ0hzQBDkQaxLhNtcSuEMP0K0hKFEZbasRZtih81KBzzMMoaUOAU0SL3UQbFcCU1kggrcfdYkAdHMtfwcSONUubcyh0fixRd8iGmsXGUUMpgL9+8zCansv0W0utoESzRsCitkokokis7Rh2VDitNrB15EkfWEkfkMhfVkClxTcL0rhh7MUGkcsP/WrC03vJxOlAidW4oMzIf6VEscW4nPXIm7VLjgJIXpYwwH+QXofIsKXEzxxETCUkT8xKqnNITUbDmANO2QLIlAM2+LpPIxC0VDzPUMnMxf84bDY8sJdO4fHIrjVC/vBAVL5MP4xIyR4guO0c2o5AiRRO6JEwTZXLoGnMEcXIp584iXPMprTM70fLuZnAMWbL3CO4h7yr6irOIzjEbHaItx0k4tREh0dHXqnFOkPIKzbEemXM0newk9RAmLfA784oiQww7/xM+p+M4mREbD9I7OxNApRM3x3MFEZM3lRMvyxA4YbM9HYI2GbRADWyxdHPmlhM/85PQ+DJB+zMOCRT4/6qzQ6FkQLmTJj2zNDdURRPRQVXsMZNTEkHU1li0RekO4TK0IWhUHhMSHukTIl8OPUc0skgTRlu09VCzynwzPaUJRd1oCc3zkYjUSJsuJycnN7W0unh0C6vy9KRsPWNPSGvyPU3zSQ8UaMT0oFSzwZiUyZxzP7lOIG/0Jm20JecRZ64UgKDz+BIzqPLUtb7UcXJ0QndUTkNrSWMUIdI0pNYUrRZ0OmtUx5CUPH/SR+2URHcNUeeqLPVvKum0w0qTYeTzh1qOTIezTaHUNhX1zCA09MpTR2GRSuWsMjHUUAtLM2XUQjsyV7ERVTNCJEF1mPZyVBG0x1SyS/0UNJ/0w//88oII9ZEkNQwVM1gT4jZx1FbfMCIbNRgjNSix0VK7kyijtUh/lFMj9Ow+VVkVykkBtVvV716PFcdK8/FYFcFc9VGb8Csnkk+BKEyL1SDLUlvD0kyH8UI/cFXPkEtl1RPhVGMCdnT09c/mNbrwNB9zLiXDU1OXdDAF9VpfdTsvdV05dEWh1THDFSWxEGXBE78a7mFXMV239VA11U05k11/lDH/lGND9eOadTcvkk9PdVcX9iZe9GeZ1mJB9uUmNlO9tGDfC2a7UkIB0Rgr9DfR9NhylhWJE2EjKGp5FmqXdmjriFk/tjZP814DUWi1831MlpFmllqplmJpFmCeMUP/GJVrcZVcE9Rce/UMxVZBV7Zqn/bU3vVWPXVu13ZZ9dNt3zYq83VpW9NuzQ1gy3aH9LZn0/JqwTRr9TRBFbZrG3ZYEY5SnQZxQRdvvxY2MTakNLbRJJdoASb3KpdnTTUw5bVkrfVuabcnEQ50+9RbabXTSpcaZZZ4SY0ybxZdf3W14jZ03ZVlzRID7xN3u6dehZVxfTc1M3fknLZdtVd2A3fGjrcsbXfTZpF5q815PbeE3BfQzpYRg5N6h8t6FxZ/GTdtRbR7vdfJTNQgN1cWR1YwE8x86daB7XVGBxZyRbb54tdZI/N5E1VembZ17+R1yXZ+Q9ZxHFdclZR7B1hw/773gcM3acXKfvm1gfd2hdO3L9dXgntTeQHmYAc3YWO3QVWXhrGxg7flg2MVdffrf8+3Sq0WiFGYmEySd7NXfJeLZBkYgbMJW8cUI3e2f791yAC3hsdVfeM1coE2f4N0f9Grf0vV+7KXaeV2Wp2YbSk3ZZV4yjA3QMv3im8pNnnYEtmXYF22RXd4jEO4kM/whTmSdcM2jQWsfxcriRd3huXIa+XYe9q2jmW45KRU3Kp4xmJ4iUN5ks1YQ2/YhEd3US344ByVfqdvg881B4sYUzXZjm/QjUsrUi05cFSYlHu3hcc3j3kOlJEXfXcxg68DkHnOiw1WlcsxGI9YmdUSlv8zSJYVl5Z7eXUh9pjHRW112WQ8NpOvF18VGHitWHj5J4u/immTmYwp2ASbWWpZ2Y93qHClN5YbGcXWeI+P6paVsoy9OYXpuDSJ2RnxuJKLuSOGGSz7+JCDkZ0pVJAf1Gjj+Zl9mJKbmFftmZrxGcgeGYk/dJtD9KAB+psLeKIpOgenuJMX+JP3mW3SOQi3GFgtlzojGlwnOor7eYJrtjSHeDqqmVsBmI2LTKfbmadJmoAJ7aRxmrY4Of0SGYJLR6EH0lhhWmCNmKCp0p1xjpDD2JC9GpGXNpITwqeBBqi5GIAhGaRbmfK6Gal7pYriWq7nmq7r2q7vGq/zWq/3mq//+9qv/xqwA1uwB5uwC9uwDxuxE1uxF1tA3jpIGBuyI1uyJ5uyK9uyLxuzM1uzN5uzO9uzP5uxHZuhQJu0S9u0Txu1U1u1V5u1W9u1Xxu2JwcYRDugY9u2bxu3c1u3d5u3e9u3fxu4JZG2fSS4i9u4jxu5k1u5l5u5m9u3Z3u4S8a5p5u6q9u6rxu7s1u7qzu6S3q7vxu8w1u8x5u8y9u84xq6u9tXzpu929u93xu+41u+W1u9J2u+7xu/81u/95u/+ztD0ru+pcu/B5zAC9zADxzBjzvAF5zBG9zBHxzCI1zCJ5zCK9zCLxzDM1zDN5zDO9zDPxzEQ1zER5zES9zE/08cxVNcxVecxVvcxV8cxmNcxmecxmvcxm8cx3Ncx3ecx3vcx38cyINcyIecyIvcyI8cyZNcyZecyZvcyZ8cyqNcyqecyqvcyq8cy7Ncy7ecy7vcy78czMNczMeczMvczM8czdNczdeczdvczd8czuNczueczuvczu8cz/Ncz/ecz/vcz/8c0ANd0Aed0Avd0A8d0RNd0Red0Rvd0R8d0iNd0ied0ivd0i8d0zNd0zed0zvd0z8d1ENd1Eed1Evd1E8d1VNd1Ved1Vvd1V8d1mNd1med1mvd1m8d13Nd13ed13vd138d2INd2Ied2Ivd2I8d2ZNd2Zed2Zvd2Z8d2k2jXdqnndqr3dqvHduzXdu3ndu73du/HdzDXdzHndzL3dzPHd3TXd3Xnd3b3d3fHd7jXd7nnd7r3d7vHd/zXd/3nd/73d//HeADHiECAgAh+QQFBgBRACwAAAAAAAX0AQAI/wBl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WkRPFkkw26eSTUEYp5ZRUVmnllVhmqeWWXHbp5ZdghinmmGSWaeaZaKap5ppstunmm3DGKeecdNZp551lrobnnnz26eefgAYq6KCEFmrooYgmquiijNqpZ6OQRirppJRWaumlmGaq6aacdmrlo56GKuqopJZq6qmopqrqqpKCyuqrsMb/KuustNZq66245qlarrz26uuvwAYr7LDEhulqscgmq+yyzDbr7LN0HgvttNRWa+212Ga7qrTaduvtt+CGK+64ZHJL7rnopqvuuuz+Gp2YDCETy7z01mvvvfS6kRC8CJGDyr8AByzwwAErxO9BpxyM0JgKhcLJwxBHLPHEECskL74YY8wQxRx3HApDr3QsssQKKWnsQueMrDIn5yRk8skIEyzzzKg0pDBCGed8L0OxXOPzz0AHLfTPL70M5kJPJK300kw3rTQnLjO8cJin9HtzQTRnXfBLK4/8CkLQXF0QNNEMbbbZ0ZQsdWpiG9Q2QWu7HSY0CfFg991456033gbD/yy33wfF/feXfR+90NsDIS6L4osjLjjcjDdueOGEHw544JcX9LjmmSf+9pjkTD055qOLXjrnpw90TQ+st+7667C3zpDim5MWueJht30O4nv37jsPlHtpNe2Ody5L7qmjXnnwXVqePOTGS5680cszz+Xs0R/POPHZF2987dILv2/24Ytvuvljrx77+utj/7xA4It2O/ngi9kyQr/nz/f4z8dffvP8q97g0Hc+AFpvS84TIOneV7/5vQ9+9IvgA/3nvf6JKXQLJKDyNDhADnrueepjnwhll0APfvCBoHGgAsdWu91FT38wPKCWhte9CpoQeSvcoAEDaEIIojB+taNeD/9POMT/IVAhOCwi9yYYvQZ+r4kSZGDnoBHCEYrQfTkkYhE/o0Ilfi5M9zsIDPUnwyzxcIhAhOIPo4hGNvbQiSg04gxLuMMCXo+OdzxjHTuYxwyaEHR2PGIg51hGM+pRkAapohXbh0dE+nGPpekiJAmSRA+68H1jzF8hr0RDJqoxi5Xs4yANuclPlbJKWMyiHAlZECFOUoeifKQjDRLKWfLRltDzpCrhmEUbvlKLv2wbFRc5wlT+cpWkRI0kY3lLXCLzSmE0SCZ/d0oqHdKZPpSiNlWZTS/q0pvb7OUysdnNYz7TlNWcUiPJ6ctXAlKWrGxmMkc5T1g6U5HEfJ0xmZn/S26mkHznRCUSW8i7afYunVLqJDfT+LxaxhOe9ZQnltYZUXtiM4j+Kyc/+3lMh1aUoxvVaEgDas1rPhSYG20nOUlaUnpy8iDDzCcjERolin5UfgDd3hfBFM2CGPSgJp2oS18aVKEOVaBHbWlR0blUpCZVnTY1KkQ/mlGWJjSqTH3qVWkKJaxmVaJEnapULaolDIL1qyBdKUOziE+Zsm6f7IycZ8Z5UkoS9IU/1RtXn6TQNn7yhjpd4zfNudYcunKkIq1rWhUrEI+OVaxoXSxjrVrTpjqVrFT9K2FVWteYulWfXlUqZCM7GrreNLGKtV/d8pq3vTrJsqI9K2kp21XY/27VtpV1bZNCC1Xd7ha3uZXtZbUaXOLW1rdLgutkKahZd17QuHwFbnSRm1zpvhYhbXWrck9b1bnmNHuOfaxALqlK1rbWur81yGHj2lxnhne2qBUvZsM62tgK174oxeV6Jxtf+ta3t2AL7EKX+MadWjCcm21vZ7Mr0+3KN7/85eJ3BXvgL/WUIObdH3Sv+18Ad/i29wXxfOFL2+mil0m8FXGIVQzhzE7YnwIGp18HG1JeesmsIx6uZB/cYh6/jcH5dLB/c6xj2714iO+NLHl7mOG7UbevxyzsK5OM3x0PmcgeXvFxT4xiLldXvVWNcYJhXMMy79LA4kQwYqW8UW18Fv92QoZvdztjWh7398oldtKFezxbNM/4zGpWqxtHKuZg+tmceU6vl+NcZCvLmcCGfmKYcOzoRie6y9SNwpM3rGhOY9rTnz5NnfHc2LsGmrFt2y93OXvTQguaxq8+dV1Vbec7W9rWVebzrS/9ZVD3+sNb1nKwK91oVteazc509XLlSucjjznNFl60tIE9bCxnmdjX1nWucZ1tbLNY290Gd7htjGhln5bXmk5xcYVtYmpz2N3vtraUKC3udXvb3vLGN7e/bW47z5kzo4YvlfG75EgD2rDMVXCrBx3rPz+7wJ2jNanrXe18txveocb4r9kdb45n/N76JvdFGT7yCss4ysz/Briz13zoLe153/pGt5fTPfNN+5rR25a5zWvOc41v3Oc4DzfMKw7yi1vc6EXveNKVPnQo0bvpTId6p31Oc6DfXN1El/rUI7lycg482wWvscLlK/FHj53U/Z64zqfdc6pDGbFrZ/vVd+52uh896iJHNcn1bvKHEzrlmwn4rvOepZfH3eM/1/rHl751iiNd8VWfu9wRH/m6+7ryjn884xO/eczfffGdx3rWD/950L+T8nanvOchP3nUZ9pcEcadqQ8OcYRD2uC1PznLYc1fZOs3zHs/dvAnnnDa/7HlfCfz2UmbdrPH0btxbD7zwdj6zDce3auHfPaNrXbpb9v7uSb8/7lJ7/rUlz772Bd91NN/+aeT3/qgh3/8kX/u28Md+v58/0C+zuKwl9z4/FR2t+Z7C0dhusdeyidrFSWAOad/8od+Dsh6r2d+2td250eBD7h9kpaADodo+LdF4NdtqiV55ad66rd+3EdiIRhzEch+l2eBJGh1GCiBMHiBNah97peCg6eDVbaCo/dvgdd1k8V/+OZ/yZd7k8SAQkeAPjZ8KmhmB/h/tieE9eeEO8h7y6aADyZ+aGeFlkZ/woeF4/eB5eaFPUh9MRh6LziBafiAQfdtbjiDLmh5JviGLNiCPqh5cyiDdHh+UZCDy3eFWjh9BohyAEWGcCd7usOD4xZxxf8HgFLodw1niByIhEkIfIW4e5X4d1CIe8e3gZY4iZ6YUmYIh3toGoKXc1xoJYbHiPxmf5EodpkoiggYhUf4idFXineYh+t3ija4hlQHiIMoiJCYWrr4g4CnGakodL4oC0ZYgMW4gI8Yireoibbob8eYdRi1jKaIh9nYi9Moi33nXMOoiq4Yct94fRW4K1QYhuPoctVHg3V4g/JYgm2ohvGYgWw4j3LIi+pYj/zIhwHZeX94j94YiGc4i1n4fM2WiwpZV8/IY01mN+anhKbIhF34kO7YgbQYiwGIif70ZnB2gvEHkH5IkpzXjCp5jqOnkvrnjyUJhMrYjt0HhtC0Wk3/RoHhKI7UWIUaSXzpqI6rSGItKJKg1Y+dSIk96WJgIozRuJFLiWcwmZIuGRrcuIuLiFc5WX0WyYIY2WdBSZUROJUpuY00SWJG6Tp22JKwuJBRKZU2CZY/mZHQdo1AeYgNmX9kuXojKEYTqZNtCY1vSYyS6JaFWY2keJa7lpYkhJRiiI3lmJBNaZB7CZhzOYDJmBlXyZZZiUl/yZU76ZGI2XthiX6VeYNd2ZJFyZg9sJZ6OJaBSZd1iYuDaY4IKYKliZJiKWEOuYmJGW3485n3GJqjKZiHCZWc6JuiaYyKmXOs2Zq66ZrgGJty+Y5b4pS1yYxfWWy5uY+i1pza2Znl/yWcAjkQqamH2xl+3TmDpwmMrQSSRfSc0vmPsJmUy8mUs8mTx9mE1umTA4aXKtebdgmXPIWTGWaZjymbo9iR/smRpHmbuAme3Sif0Vmh9GiS+th+lFmaGtifyFmLW4SIK3WQyRORpDaRwAOa1Fmd2dmNZGmhF2qWAmpOFOqY/5mgXxiXhPiUNQmh6HiZ35eZmLGZrzmUVGJ4KIqgN8qjLLqfT4ijthmZETqjiFWj+YihGZqPRkol2LmgDyqlP6qcqwagQUilDFpRJjpbSaqi9nmfCmqNToqZQKqejkikvSgLVmqQWLqOWqqj3AmmnOmjRPei3omKEoqVoNglSEqe9v9IkLrZoaqUp+XZqL8Yo37agIwjqQahqY5aqJU6kBnYpfoJp176UZyKj+75nWb6pTmUppa2pm14ntMpqJp3qnHInhzqqbIgq/S5mozJELZalcTJnx66hbR6p+nZbcFanwz5Em6QJemwFXZKn1sqJYu6lcO5ojn6PstKqFfqktXajb6alsDKmo96rhgYrlEiqm76pID6eN3aphEGE15CN1cxrSXZjK6aa7A6qbs6rMTaQ/E6pxeZq6gJnzRqrgsRrAB7l0y6o/nZroRZqg82sEsaoi7RrEiBr2Kprk9yrQcajw3bpCFlsQMqp2JqnOS4que2rAyrrUH6ro93ep9as6D/equbqrC4SqYrASX2ykdYwbEQOHtMxqg2+68w24jcqrPfmrSIKrNMx6v5Oq5GWa6/qqtZuqGJurIt+rQPW2Umq5QYuxJJVA4/C1NIu5tLIbTzeX19KU1Gi6onibUOGLakCqJ3K7F/yrK15rJM24c3i7OBS7Nye7Sdeo92i7f31xJMgg7AUDUOMbVre6iBWqIFha3+KrVUmaxwmLisKrZ5W5zSyLYL+7cH8bLyOqZfK5kRK7o9CrWg57mqm38ZK7kfFLSUW6SXaq0Gal5K6qCuO1uy+6GGGboq+5t6ST5+e7UXKqzHinfP5a97yqfSO7wOS7u1C4Gog7t8ayUS0LaL/7evSlslToAJmOAEesWmUJprDPC8+SoB66mnshAKfFC/9nu/+Ju/9vsxB0u6Ngq8sztE8Au7pre7Mdee1bs+2mAvbjZTV5plzEivanu798phtaWaiSYBhgdhmHVN8NSKFhxd2ggl6XC2xyMCYYpp04WMHJa+/6MQ5zDAXcK/o3S2zBjDX+J+n0fDg3QOJiyu8kpp0IDCg7rCIXynWqfDEGbDLiolTOyVHraE8zY2RKyHOAy8lDalXXZcTtfDP3zAR5xeLpwQV3xjDTOZNSxZ20VW6zRIPGG7PsS9KsxXrvQQXaLBNnNbjoUQ/ndIzANMaSuU1QYNfXwQdVxOgGw9A//hwqNXxlrCwxBlV+Iaw/pbyfdrBA9xnpD8SCJgwo2VDhisnDBVyGBmxL91yAyRmpicx8UVnsHlUTbFxjI0ynfoyA26deulR4E8x9DrJJ0MU6CseaYsxueFMhJgycjMB6u8EKHQJcs8SpLstfEmxY8HDcGMxC8Bx5Ijx1/WxRgMc3jMysHGupv7sWcETKEzwk7iyftXxQUcxt2MntPFyK9py1ayyfL0xBhsz1WixAdhBFuCz3zkw7ocuYnYxWDjzpzHxfA8wbIA0GVl0FGiz7o70WpcSLJ8SDo8xK/pjDJca0akwym8JOk8zEwiqgRtR3+sUYtczMbMJf48EM18nRT/RdHICmLUTK0dnc0Ovc0VnF5dhcoS7b0bnNHaA3YdLcwNrWlC3UELQchIh8omXc4tXMyqyc9SItBGDcsOQcnJbL/PnMmPPNRR8MsDhc0wR9ZUCdVRy9BAvdMCwYBhTVFGDc37l9PjXLC9yNa96tFjOHpNDVK7HM+9vCRmnRCVtNIvLBBjbMxffckRMdNXMte0FDTvhkNCs8YXfc7i3NM929PafBQDg86ycAqjHRFXEs4U0Wl93U123CRF/UgxPTgl3BAcHdrl8xGNPRFY/SRanUD6bBFencyqLREQXSW/vUEpXUKoDdLlNNu3zXkJ09CJDBHHzaUW0STBfRHanUsR//GsOB0lsUBH0O3OD9HbaP0ksz2zTgK5xzUwkJtByx08CjEwGPTeAjPb4/XR2N3cV6LfyrPdFTHN2qxn7JxBbwzanq0UOFZtAD5fxT0RioZD593a2SThcO3dDsHX2uvUHrHbvM3fUJLclBPNHU7Gx4zMER4REkfi0HPYDGHNoa12/fQQHO4QDR61E0FrlO3fkWfhpmPi3M3aBd7aN37eIp7haE09LH5cAM4kMP7U11wyKp0Rw23JPd7ZUZLlWCTk2U3kCl7WBx5ACX7icQwWCK0RU7LiEgHmZo7bTBLbfPTgPjTmCb3gGf4QIB7iU+LiASTgFXHl+Mvmxt3n/j3frP+M4RGcS3R+24qO2wtx3eqNEd19QpTOJID+6D9e5CQdEY4OEejt43QO5It96HZOOpq+4Hyc5E1C5/Pl6ieU6W3u5qY+62bOEpweFt/82k9C6D7u5Q3hQhSRO6l+60c9EWyd6rrt0heB1X5O5ncN6QUh6PXr600eJc/eWHkQ5Ruu6osOPcgu7LYu7VEDJVwOEbQ+5L1G4V8eakCO28keEVht6zuuzYEd49t+6gFm7KVu5Smev+eu1kwS8AkE7Kud7hteDdz+2mXu32EB3x/hMBIj5w3xM9HAxD6j7wORDuVgERw/7ksS3xARrRVhzRNh3x6B8hpxDk6T7djlM+MNORn/b+VOQ/G83iQuLxAlrPEIQfLFzu+jsA0WYfISofIdQTEbQS/IoDwYofQFcTExXxHI8DNLTxBlcw0XDxFBP/Q+D+oTk/OysPUVQQyuwPMDYdoCMxE7XxFdf/PkfhDnwAAivhF3CBNukC+oE/UOQQzHYxHEAOsosXi7VhWALxyFDyOHLyGJ7xKLPx4fR5RIEvmSHyCPP/iTf/mYjx+5nvmc3/n7sfmeH/qiHx+gP/qmf/rnUfqov/qs3x2q3/qwH/vT8fqyX/u2nxy0f/u6v/u/IfgNyPvAH/ywUfm/L/zGf/yGinmQj/xNMQUWwPzQ7xS5H/1QIQAOIABQQP3abxTT/7/9SgENUOAA4u8AJaAG3n/+PtH96H8UGzD+4s8ESLD+8n8T6j//QQENEeD+7r8Bzw8QsgQOJFjQ4EGECRUuZNjQ4UOIESVOpFjR4kWMGTVu5NjR40eQIUWOJFnS5MmHUVRGVBkF5UuYMWXOpFnT5k2Capg44NnTpwAoOIUOJVrU6FGkSZUuZdrU6cCWLFc+pVrV6lWsNsuV8NnVZwk1WcWOJVvW7Fm0adXWjAqx7Vq4ceXOJcnK612eTJDQ5dvX71/AgQXLfVuw5WHEgxUvZowVmgC8kTdYaFzZ8mXMmTX/LTwwGWLQLjePJl06IyvIkfECNd3a9WvYsWUr7CyQWP/oxLN177YM7ZyFDarxguVd3Phx5Mmb1l7IXPlz6FgpZDAh3Kve6Nm1b+fe/WBLVHQYZSNf3jwd8Uece2ff/uQ5DDDkJ7HudbJ7/Pn17xeM279Ka9bjb0ACHSKGAvnkW4K++n4KqkAII5Rwwpv+s3AqCjOUsJxSEvRQiOoa7Ik4DUs08UQUGbrQwhRbbG8UD2OcLkQRsXPxRhxzzG/F/3T0EblyTohxSAoYFNGB+35UckkmYePRvyajdK2aIauEQQgjRWRNSi679JKvJ3H7cszGyEHQyiF9APFInkgk800441QqzNDktJOuSdBEc7qdjrTxTkADFVQkOkEb9NCxDtT/U88i2USSMkQjlXTShArNjVJMk+pw0UWxdFSARTIVdVQ7LT2MVFRtIgdGTvX04VUh+jzSzVRrtTVHUwW8ddeOhGyVUx/yQELWBpmIABpek1VWwlwxXPbZjKj8lVMKiJFFDa7Y3OBBaLv1VrtmRft2XIjOnFZPDMoZCLVPQyX3XXhjCzdeeg2C79xFZSjIN+AcpbVegAMebF6B6VUUXzSrSWhYNo1FtmCII46LYIm/5RBhNIlY6BI5HN22YpBDzopikZdlldEOzNVzFIVOeSEGOlI7EtSSa7b5KJJvtjXIRR8gYIYBOM1DoXKciCEGHniIIzg2/9X5aahLyjnqUaVF/3OABQYAoYVFq1UIlaOPTloPOYitz2Gq01abo6nXltRMND0AQQFJYJiBhkUxWKiPsMVGmo6OteXWbcILV7FZwynN08oWFkgBBh/sfkBPfb/u+/KjY243cc47l6Vtz+U8WEYAFuBaPg9mWFThhFzG/PKkl/Y3rNBrpxp028ncNEafQVCZBtUzPkchTF6/XCUeyDbbOrRzd75k3J+XctUqB5gBgCFpUGBlhah5OYYV/w78yI+lNx/i6M9n0tcE5QagBQIA8MBDrdEcWiGjjdc/c5m1dFd9AL4rfQHUkdXkA7+gyQdrAzjTALBXJa8lBGz721/smDYr2hFQg8sa4AZdpP+yBwBgch7yAAAI0AEYACCBQ0qXQvhGwQomr2wNO5YHbWirDt6wRPeKUeSqpD0FEGCFHqocQk4xQRhWEGl6yBb5BqdDKEoqh1Gc0Oh+hTW8DYl1RvxeEmGIid/0r0E0o2IZBTVFMxLoYggDQRY9pDHiedGL1CBHHSNwQRE5LY177BIa+aifk+FrBvOLEcsS4j05fpEg5FADw/wUAXL8UZJS8uMk2cMzjAXPQ/dDSNESScEXIGQRTRRR+Sx5SlwhDpUSMuC5HqBJ+UQQIUj8pPFQoZA6ZGmMU1hlL1FUSV9CB24YK2GM9OZCzEFABSFgZggOAIEk9mEhIrgSjUSEhAz/BlObBQLmNpGzOIwNqYiz5MHlDmADHCSAmSxA5wdgSA2FWG0J1KFhJL15zx2pEp/tsWI4E7TFg5wCcwmwwQEw9wEcGFR/mCAa+xSky/qYcp8TBZc+Kcqd3fkzQUQYXkKK17dzjsB4EMhBCIz3glMoJD5V8hSbBMDLi8Y0Od2UaWuop9FCdg9zCd3fCGxQgdelQiFqUNmQ1sQmbNZUqbqh6VJJ41CcchIhLwzbAXAAwwQkAHOhVEgeODVPRxnLnk4lK2maWlbMtFKjsjQIOWh5NBZolYIfUGjfbpmQURQVTQvy2BPR+lfGnBWwjdGrP1uYEKqGbQburKU0FULNc7V0/2YwHWxlAyNYywaGhziVzzgPkorXzQCatYRnQtT6K3oiNZuZZS1cMNvavvRTowA1iOswJ9paMlQhMtBoBsIKSdgGFy2vFW5c1shZGMDRo8ZjgQpqmdKErFSjfBVcca07MoteFzOB5KwhEUIN/R2ABJ8UakJkG04hlOFTlNVue+eUXfcyBpPIlepBEou5HDA2mgvxKnJhIAlZRGB51klqfA1MFOIeWCynDSdbDfJWzFUAByJN4l0Rwl2cpkMWjETCb8eqYBDHJMEhrsowY0SESVSjv786ZkK6qL8KkCAE+jWeYztJBP/CQAQF4YQYI+pXEgc5JCMWclPACQMZ5EFh0P942ChwzCnPGgS0XhTvDKw8g7qGjY6mzTEFVKGuRUIBj7sscpk/QmQzI4WoFCiFMazVyWrwVk+0LYhta/k63SZEzsidxEGQRQ4UDFg4BU5zoSuCZkMThRjebUhGT9xRhHz0zluFLkKky1kKfNggmCCbhxP96ZTAF9SDSQeaGG0Q8E76dRY+yHk9RAMhtorOBEFk8nxsnS2NWtcGQfSuqVLY+hrkvqqOQR8qfZAVW8l6IAABp04AZoTkT2x0GHN9SvA/X+u619lmyjme7CEHLxLCxGZ1QW5qJQ8EkQYdGKKVTl0QWpYzdoKOjF5Wy+1CbxvfSrm0fA6LkBcTu9gL+fb/kDqwAAAgaADtHlIp9mY8GXoMuPvOt6gpLpdzd3YhUxa4luNpJQqU7nQwWDij3hzQcffN1p8C8sVBrG+XG0Vlsx6InTueZ4Ts+dUE8J2H2oguaNfWizygtr+wHXMFwxzpQjkHZJO7EEl3HKUqrZ4BGP5zK0W5IFFPYhzojRd7Lz3pFhd7WqT7boKkfNKoOHZB+pnuGRBg5AkiwAirRHOBpPqTndbWxMuuXaX/vSbEkE+wCzJsVdsYIY4+eMI7YACsyweWJ374nV+gh1sLJ9eCF27gOT8TGYQ77R23q6YJEsiQ62DkFEjB9Qg5eQ+hfSBqH3rRm3b0z1vW87l/CYda/wxw0h/NCQ2NUQcISUIAzCAF8LOS4QmC+Fq+YIZ+IjTvB7t7658kHUHfdPBj8ILSIoTBVtLeDJpNpJMfBBXlDD4qSNmgDfg9+2XF/vxrYvMYYAIV0Kcgztta2EUBgPMzppbxvoGThSnIPNXYPPtTqvprwJlAhS6aOlmgvdehQIQ4smkZgMeJkWeLI+8LP2jol9uDQAckOxNMCwmMgfI6Ba6DoXJzOwBclBRgOLyTBb0jPZyrI2gQsIapvhTEpwcMwpg4hVQAM0SSI2lqO4JwtGkBgXYTAUizL+/DwILAFokzPSL0pSHcQpR4GFnwpMvhvxiIwYHIOHzZGnCTvQ2zQP/yWogEZDkv3KYunMOXgDBpSoWAEz7uKwioOhcaOD4YyIM+JIg9rACCujIbYAGgoqA+AEMJsr1ZwT07lKQ6rESTGLbSwj/w+zj/Er2B4LiqmoEQaMQYgACrorFVYwjX4YHpqxEgxMQ9ukRZFAkIyzNRPBr/M4gZRBhjaJmAIygKuxyfcq4aa4io4zvykb9aLCNabMaPCDgK5ESF2CzOOgGoM6cZGEbM8anRwpzwO6SAWzmXajlo9KBnPMeNcMHLsTBpCxszHAhXw5jtO6SdMqn9SQAWwLOGeMewSRpJzKNQUEcoSkeC1Ij9Oxobg4YVDBvFM4jj4qwdQ6a+UQEb+Eb/4xmBbbwcK5wl42kJV/y6u/iTg9QggyzJjACbcMRBSYtHgcAwf/KyQhQICNPHJDJFeGRCYUsiZSwlC5hJlMydkwzKitDJgaCGPthFgpgvznK+gdhDGbO8hsjFCsK8T2EFojyfocxKmDCGLtPCUHydqKwlVADLmtvDGArIBtEjruScrWxLkzAxzvrF1kHLrGosZKylpAnJH4TL2nlLvxyJZMOpD1yu1/mAi/ykLdMpYutJ+PvJwEwcwIzMj5hHhGFDHNyfHMgyRWIIMhw6q3QprKRMt5lM0uQIp+Msh6PIjLQBbtyfjlS/4EsaBqg262DL06wZ08zNiyAHQkCTE+hF//SzHApKxQpriM9MpEeUBUeCRd6Emt18zoqAKgoQAQx4szwQzgTpM4X4ngshgc38ALoyxr5ZwoVYvxAcCCzUFsiUTuhBQfe0Cq+UjxPIg3SAhnIAw3JQhdQEuWyUowpoJmbCHJesOQP0v3JgF9GMz5CJTgZ9iBMgguvEz4Qoh3T4Qw+5QfwjNicAyoF4QVWLTVkYQdsUDtx8UHhxUBRdCCZ7iHIgPCvBxgr1R2LrxIXIwY4rL4Og0OYslr1Y0YBRUSDdCJ2LPeIMPqXcycMUzw/ASdhkCCNAAQWUjPYcUgGCTys9CyccxMojPREVt2QiqBwgATLFARxw0lVUCE7gAP82nYMpXY3RzNJvEVI5tYj5BLf0ezADZDuGCDifYsTLQSjyfJ2HPAgJYFM2RQEkKFHVONE6rRU6fVSKYKGFQMtJK9TPIsaCykgcGNTLWUmDmAJEHVUUKAGRvI4fldRkiVRVjQiH0jqCAFFVK8uFwL+xNJ5zwsiwSVKCKIJR/VUp9ZgqbdVUYVVibYhySDYNtdQ7Gz6G4LoPmAE0vZwckKvLMcqBeIJf3VYOmANGjQwBiNNjHRVjHdeFsBqOwp8qBFVUGyhrDa+ruhwdRYhzQAFu3VZFPVWvcFRzDZRy7ddOQhAKwEw3TCRefb6d8lQv4qqEgAYjuNd7LVV99YlUBVj/KcJSi3UKIcmDKVRSL22IcZPWO6PVhAgFiD3ZYIW/e8vYM8JYllUK+ABFWTiiPW0ItJyBO8PUgjjUkz1Zb62PCFALTniFl22Nfy1agUgHDIDEOmNWvGQIqjya/CItOOxZq+WAHvUKAdiws3gFnpWAJ+AEpN2Mo0Xa/ATBvpHV46xVSw2Bd02ig5WFY/DVq7VaU8ULcR0LNXjYbS0CI+jYsV2Msg3chPDHDkXKWnLW/3wdCDhTOfrSbK3bq2WA9fwKs6SKc+BbiH0Cwq2Mwe1c9WsJDEzOvoHc2SvOHNBV/ZnXg3gFe5VclD2GMFRQB2CCla2KY3iC10VZwAVdznBZ/9+lCkx4gTwr2LRFThiyqhVh2ITQXNi9V84dCBJ1gDa43KbYg9212ugN3ssCXu5tCnKghkoj3bBhXgnyIkS0ATIlU4UtUFlY019dAbp93iKYQvwsh6AVC06Y37pFAaL93t/NFQBeCwhLSFuy2USCACZt0jFkCJ4dVQ0Yggt4Xg7ABbh4YNg1AqYdYNcKF5XYYA6+CvyTJrfaQ53dOgNkV4LAhXsFgiEIAOftWQmAi3OgYET93xBeCw+ukxzGihcMvz1035l12k+K23Pg322Fg0T4AU+4WrFdCxa2YQ7Q4B4+ix2+kCp+iiQMG8V9wbgNQxolNmwVCG3tWQ1IhCGAg/+eNYK4YAApZtMnhohYcAFNQIYsFoorXpE7ZgquQylk2eKjMV2aNEDWNQjX7dkiSIQmWIEfGIIGiFg1AOGyyF4KnuGI0IQeyGQ73uOZyOMw4eSk0MNd/VDMKWQqDD7z3dEY5tYgCAAO4AMUaIAA+AFu3V61ENU3hmOFcINo2GSBcIFMxgaD8GVQDonb8GQ6KWajYEfzFeVABtk9vVz4PdkVmIEV+FU/oOQioIQ2zmU2tWSEiIZgrmNxzuRrgMRY6AFsiAY3UGaPQGZTsV53folToIZyY7L8EWJZIGLldGCrDQANuFoLjgsktmFwPghtyGSFXmhilgVMzuR2nueMKAf/eBZgiV4KVPhiWVDbO1PhgYjik22ARCjobZUASS4Lk/VmDrBlgwDmhVZoF2jpYL5ojKhoD6ZppBjjo+RnOYpbSiDpX5VgJ5aLMvbmgUSIdH5phdaEgkAGhY4GnKYIaLDpcEEHzIzqpAjjSRPkoobYCxiCyZ0LDJbiIlCIh1bqHoiFgijnHmhorG6IdKDqHX7rpzBeLzJlgjjkky0CR75a2Y2LV1DpKVYIl1bqmC4IbFBoaehlum6IZkAHuZ7rxl4K8k2iVDaIVd5WDXBl7Z2LPRDsOB5mtM5kF1jsiHYDtMaGa3DryZYFYoDsyK5qVWjto6BZ73PfaYbYFUiEa+5Z/xToXbRwY29GAYVg69HO5MW+huNmatoeiCNYh9jeYXTI0+a+iftCKa12RH/u2R8IAkrm1oGOixpWaSpGCHY4bvRWarWGiHN4AgkwgtDu4ej2ZA+tbphgR3ikSZ7uG48WCJCGWE+4gSaWYbrAZUSVgACAg96uW/YqCNRObwjvgcN+CFzgXxRgAFzAYQCm6Pn2ZPsmCsS1MbvWxYU44qtd8JON77UQ7lFdgTMYgiHQgMzeVuCWBeOO8NHWBgoHag4oaw7ucHj+cKJAhfCr7KPR6a72Zgbgi+9G1BWAgxnAgR8AAohd8oRIaBxH7/VeCE4Ya/Ae4GMGcg8X8qJAz75xAv9mxeuBCGzBZtO/lovc5lYX5gAgCAA7/+xfDe+DKOwsR+uITogur1sf/14xh+eTJvMi3KqZBdHLLggWV2mWhosZR9QgCGglYFP53VYNL4ik7nO0loahmvR71XPQLfSKRnSheEGSDQ2SRYg4z+Xf5gseZ9Mh8AMZPumz9vSXjgZJZnP6JXRTR+ZDR3WTAOQDdCvMOWGBgAYvf2NShwtfv1c/AOue3QPC1nW0Zm2BwHMKtnbQ5fBgR2ZirwkatTBNXIj/9maT5gtuv1cN8O6e3XSCcGpsf2lhTohHh91YL/VwR+b6HveQYMgXw0XMMeIml2IVXwtm79khoPK9Lu563/X/hBhvKY50hoCGaNjyIT2Hfj91gJ8JUcbAhgxkJG9zDrByuqD4e91tq2XjhDjviFdobUdAWK/xhEjsHjhnK+14eP73jw8JF2TdTXBmNReIaFfpN5+LdP9VPoADWu7Zoz6IB495CVeIfKdgi1cIeu8BqB5Snvf4nx8KF2x0grj6N876Fe/ZAACCg09UiKf6HmBuhGj7/rV5acCGOhYItm7oa9AEjc/Nrzf0sK+KV3/jfecLRJ6BWR/sK0frHdABA4j8BTCACdByQBfsZyeIhXYBbcD5eycIl9Zx3gzzwM/jwacKUX/ezIcLA7/XC+Dsk52Ck+bzHkCAyX/pAjCABUAA/7Se8INI/bqV94HodKXW+YHYel7nzdKHZ3k+fZyAhnbP5UHnC7NHVCUIgAnuWYUg/h4oAB3YgdGugRsoAKUWfYRY/KudfoPA8mwviLP+c9I8heUXd+dvipRW6YQn6J5NhGYHCA4COTCQZfAgQk09Fi40YIAhRIY7dkTsEQ0aQoSvBnLs6PGjkYwZXVRc6EIktoXsRLJs6fIlzJgyZ9KsafMmzpw6d/Ls6fMn0KAyoxAtavQo0qRKlzJt6rQoRqFSp1KtavUq1qxat3Lt6vVrSxQfx5KVAPZsKLICV8BRKxDXS5IMEcwoUBKi3YhuXO5x61cgJ5fI7vbQlnGwylh7z/8ybuz4MeTIkmM+rWz5Mmalkzdz7uz5M+jQorEy+Ov21WigRky7PSc44o4FhAlLeymBNVkUL68RvhbVYLSK0qIhS238OPLkyjNmbu78+dHl0qdTr279+tm+uD2GxB4T2u3tHs26DA7RAMXZJaO5PCce5MuUs4fvlUa4OMxS3vfz77+8HHQBCliZfwUaeCCCCTp2zHsDoeCagrJs1CBHe8QX0QwKRITABOrhxxIuFHI0xW+HqQeRfCVhIxMMGET4Iowx+jQgjTUeBaGMOeq4I4/YQVMEhRa+qJ2IHKDWkhsVzYDAhgbcYMAEeaH4UmkcNQAEkLjhmBE05p2oniYxGQP/AwU9mnlmhNDYuCaNaLr5JpxxcrXae0XEWKWIEpSYkZcMLcBkSQrUoEMNEfnmklgcXRDADAEcscJfBblk35cexiQCDC1uKSennYLGJqjQ7ekpqaWaKic0Ib4X2IvuFclBdy1RCtEOhRIGZUQfijQFWUD8MMQQGtA5lpAsJVnpbCfBZMoSmVJAzKnRSutVqNVmNi222Wp74ITbkfeiqkWGEldFCNwgZUQFzBCRsi3h+REKAQQQRCJDBAHER8e4FAuysxkGUzqZZppHOdsafHBO1ipMIMINO/xwZ1nidmSaw1Jo57537fBQSRPIBlGYLkk81g2QctCABgGM95I2/RIW/0tMpQhMJrQQ2wzxwjkzdTPPPftclcV+FfGEjImKaMSoBylUUgELLIDuQgt0CBHMLaWlFhBD+EW0S3K5zK5MFMwMg341jZLHz2nzqDPbSKn9NtxxtwQNNHsYPZYET4wrIyevcjAFuXcVUMMMBtRw+MZ1QdQuS0+oVckPQfi1N0uIfR1RbS+RM8rYmY4yEzF5kC036Qe2fTpRpau+es/nBM1BEQzgsmmMr4un22vqFTCBQw7VAPW/LYVHFg5+8KEWxi0tfTlEF8E0SecwiFDwS6GLDYMxrGtvHeqnb/89+Nkec1velPc4coOxstQn8xa51O1YRiTil/ootQ/RYi/JEP89DJ+7hMH1yJSf8BFwMt1rWwETqMAFbuZqRcJF0gySovvlTyREGosGfnC3j5CoJZa730pgQgz+kakU6RAJAMdGhJdUo3/kYCAMt3JAtsWwhja8oVQuSCHaHeRY9+tB5tzlliHgSy24awn7mMcemGCAhAKjgAiyV439dS57LpGZCHCoxaDMUGdb/CIYwyiS4VFIUkj84UKWyBJXkWUF83OLGVkyq/vpqiVEcCIeZ0aMF7bkev4TIyCH0sWFRTCQhjwk3FjBBAFEQA0GYaOIiiVHNPagjggJ11jOoDK3wAVJTNtY73agIcIwbm55POUKXRKwTGURka48yDkGubBX0rL/lj0rgQNy6QABtMECftNX19C4IpfYjiOO8gsPgVMuHUAJAc70mA4AVZGQvWRMp8QjBqjHEugJ7I+2DKQsFVbIb5KznJ7agC7TuUglUOhbLOEXGq/hknJssCMomAH6VuaSlkHEXDuAWg8UcIOp5Qom58DUNZ1Ys5ZQkZXmBGQ4rfXQiVJUTqxIJ0ZzyYQNlEA8XFMeJS15kL5hbZNqkaRIvNaDAgyUMOaSpklk4oOEklAG1eucN2VSDRdVlHURBdU4eyrUoRaIHLjMKFI3WgJ2/sV8KUVjKTNSTIFAri2nyRitOEYYBQAvJqukafQm8ZImjq2VMhkFpqxI1Lip6adr/1orXONaIHQita653IAAmDqW5FWOktRkST47wod6doSvIlneQs71taq9RGZgjd4o+MiSO+I0JmgV2ELlmja3rkmymv0saI9zUbuSVqN5hU95KMlYkTjwaIFbCAJ0cLmYkCOAjxWYTV0CDf6ZlSWhm1kqQ9uzU3DWRsI9LnI9c9TSMlepHGFVSybIvKgiRIcNcipCPtgD3n0tiC7h3G3HVraWWDN6J8BATq03tmwml2fFHVAx2ivf+Z6Frsy9rwOc+xIf3s+7XCJjg464vojUQKsMedIEYNq8mHAzvAI7YUsOmkcZ5OGEKawsfR0GjXG89zntsEWGQyxiq6jBAiVgAv9+U8xLwIkkiZdz3hr9hjSXsCMi3E2XAnZwAx38Uy8xaaiDKeBZkczUwZnK7YgP1tYON8cUQ04ylKNsk4JBAwolsG+KS8tRViBkju2rYEYwSSEWG2uZszFXRIbpEnKM0MiZGi9LvmpktElZWwBicnPqrOc934QVEcBylu3KUQuUQ6XMC6EQX5VMWbj4BgqGiAIM7D4m4tEDNMijWlniWDdDmM/SIgaeMUOMoHq61Hp+ISciIIBAN/cOghjE/dTIEr/FUSReXogCFnAUWhF0ISJFyDkoy78HLGAGtu1cmdZ87Nsm29SnunOoGebsaVObHOQo8YlZXVoB1CESl/u1LHj/9apOtsTQEnlaSRTLEOqKxIkUUEAHFnBpEgaXJeB1M5yp7SlQR9spo9Y3wJ1NZSsDWtsYLcMh8IAsNbPkXRSimEjgqbGBSolDH2PIX8lLwncDAAYgaIETedqSBhs50wGXUyz73ZSTs5zafi64wXW5gTsQ4kQZz0hgvVVIxJYEAQaYAdBnwEwFg/sgCI0eCDoOAwAMQKFPPsgJ3EwmbbY8TktWOVLoVvWt8xnVqo65XV0N65KAu7UU+ihLzP01diOkHMvOFABAkCkfDEDp0au3SNrsZrxz3U1Y10zfA3/qa5sYxWDPaBm6vbiXTBU32D2IdpkXPFXyDwAKCOAA5M4///a2hKxuFrng/f53ozw99KbP8MCvfPiMbiDhhdEtgOv0EhcvNmbR68DlZ0YDApAwp8AWtpEze3ozjT51wz9+nV+uyxqVgNAsgR+F6pcR6TJPJkDOVLwfMLYHzIB/SO6j1ImwaOTDCBro+DswyK/+JHt91avHKCMdeRDrvofMIuFv+/wrks11jgYzIEAKaN/MzIAHhFU1SR0MiNX68Qg0qALWCd8CRqB8WRu2Gd773VUEAI7DvYeAtRglwZhLkBwMENsDeEAHgAABAADIwYC8QVbpyQLwRU8J5lFkSeCOpIPKzYIN7iB9pR7MgR1e6VWD1FpG3NrlgJlIlEPUCQyxdf/AzFBABwDAAgAAATTd2DQbS9SWE7XADKQAHn0fD8IINeAgnnVaGJ7hfCnfBeqSAHTUe5AbS1ASw7WE3pGJAlhh5/hAC4AAHgpMvmWEnHXOAxDACeLRH6KhgozC+XUYMJAaIj4iUbXfGsrcUmkJVv2QrHXezLSAEzpR3XWOGYqE6PCPBywAyPGeE4UiJCLIOTTDe0HgKsbiZ1kbORTeJObXabmFO4kEP/1Q0RlEDMJAkfEPDWjeE72gLFzfE8FbpiyAuyGjLPIHv0WUOqjCKUQjNgoX9bCC6k3iOpEFSo0EVMXEObydE/lfWa3ZvV3hHQoMCAhg9PRWNh4IOfxU+s3/Iz4e1xT82S3ukhtyBMSZCBrdnEiUV0JRQPfNjDFQXUaIoMAAgN0t3QpGz0LmY4KEEzRapEZWlLUdw9fdIkexk2EhBDTwBhqt1hodHU0BADxioUgEW/RA5MzQXR8+4UbSI5t10U3u5Cxamy16YwlMQelR39qFTfjdVOfgXud84t2NH09Wx4YtIts44lNWZTltYzeu4ZYJ5A9NXksEYniBHgolZRfCY6YU4+ZZZYGUwzGAg84wpFrG5Vrt4w/GHBM0nxp0iWrZntTtkUuo5AgqAA2kQK4BQAeIzQMYAP/AolxaRzlMY7WcA1w2JmVSVEd+5CQKgCB42w8hoUgo42Px/11GzJRREAA8mqACZMgAJOTYgGFlXgdGnAIhrAkhHMNkviZuThQt/uQaJp7CXY7+icQ6OtgkFJJBUoBpjo0P+IAJAsAMzNvMKGBu7gfdXN1zyEJ1Tqd2DhVW1qXBtZ4duEwmbhMC+h5CbBoMtMBE5iELduLMmOd2egdmxCd9ghZd3iIT0NzYWQpMLKGRuWZGmCMJ8eEVZmR9TofW6daBLqhcXab7TaKrcaaKxEQdEudLgGUepUBEjg6DdqiH5uZuZtsk+mZFjOdYSp0qIoRD5lHmjU2KfiiMxihPdidIHkJ4+ppBBeNjueRnPtYDGKMAyaiQDqla3qc30pz8vYSAJv/UIR7EcIaXaBKplE4pNjqoBV4gI9kfQhikg72oQXheyVGpmI5pNoaod2rbBkQAlyGEjoIVBdwmMCIgmc4pna5iORQMFCDBmbIaR0GBLGjh3iFloNYpoRZqGGLEPj7oBS6SEDRLmLoEl4YlnBoqpVZq6NGNRwrAlb5fEmSAo7rpS0iY1MGnpZaqqXKdma6hCThApwoBTYnfSwyjgwHoqdaqrbLcncpCnu5poJlABrhqHollRrSQ1EnnrR4rsp4comLmBZpAEjQqCTGmQaBnlyartV6rvmGqqm3q6nXqp2ZKlBoEoBoZj2KruZ6rlKXqJLZqphTndyFgk6KrvM5rD+L/qZ7eoq/WwUus6GNVA73+K8CK2LIq6vvdZQQcw56ApptOasA2rMPGlbZq6i1m6Z9WKJQ+LMZmbGipq1a2gS0goMlprMiObE/l6q7i668GH8muLMv21MD2YwZkQGg6ZcvWrM0GEjSwZQSI6Bp66zUZ680GrdC+konxapaxqxPV4NAuLdPiLCu0gdGmmK8Ca2s2rdVebRiRQ6LCrMwKDJ1hLdiGrQ15JM9eoLd6qdimrdp+T9GCZBuwAlWurdzOrc9Aw9NGLX4NGt3uLd/GjdYy6+ptQN8OLuH+DNlyK6tFQOEuLuPaTNsanJY2ruRO7rTYLdQGmuBSruZurrT8LcHa/5Xicq7oji6pHC5pRS7ppq7qnsnjptMGGOjqxq7sIojl2lfozi7u5m6MeC7q6q7v/i7wBq/wDi/xFq/xHi/yJq/yLi/zNq/zPi/0Rq/0Ti/1Vq/1Xi/2Zq/2bi/3dq/3fi/4hq/4ji/5lq/5ni/6pq/6ri/7tq/7vi/8xq/8zi/91q/93i/+5u/DsNlO8G8DrQAAB7D03UQsXIMB60pJXoPx7QTg6USXGLA8ZRcE/yJMPPA1ZCIyQHBN+G9OcHBNoAIIh/A13gQ0uIK0zgTaVmz/nvBLJEUHszBMeHBNhMIT1LANP95jyLBN6LBkhLAIIwcN23AN47DmwHAMG7FIJP8FzVawAS+wQRSwAc+I2/BEBh8wSUaDAZvoWfDwBiPxQdRjUaSCE49GA0+UUSQxVNwEEaRwC0dB3DLHFPdEKCwF7LZEdCCEUbwxGpcxTpwxHvuxTgCyQQiyINUxHOuxLCSFIR9EUSwyI7sxTKxxIEOyTdBxH0fBJOPEHCcFEc8EIR8FIhOFIw8yJucED5wyKk+FIgtFHP/EJiNFJ7dENUxPJldyUkjAErcxUZQIIV/yKk9yUcDxGAvSTtCyLBvzJevxLwNFK0sxH5PT1e1xKddEyk0zTUADGQJzL2vyyuWEdQqzNd+EUzBwMP9xOWszONtyOMsENg+zIN2xOJ8zTRz/lDsDmzzPRDuvcwUbwc7Esz7H8D3LxCtzMjmPMTzXREC/s06gcipLhQuz8kHLMVPE8h4nTD27BFPgckFbczQ7MD8vxUaH8za/xJLhxEH5gC6btAhcNEY3szMntDY/8zf1ch778z+3NFHksjQ3Mk8MtFLMmC8bdBoHdT8HNTjftCff80jjdBQYslHo9CMfxShLNULDtDkjNUs8dVUzBVDTxFLbsVVbjVNQNFMfdSjztFeHNUww9CmrMlKMsi6r9QyP9VaLAFQnslxftVJotEXv8lWHdFJ0tToLNUuDtSirsy7b9WDbNFozc0QDtkzTUkf/tU1Uc2HrdUxfNkz4dFHD/4QbxAJog7Y2EDJDjPZjG/ZTzAQygLReH4VnIkQssHZUJ8Vrk3Je2/ZFn4IPg/Bsl/Mw7DYqwIRLR9hKq7VlYzVm4/NHj/NWa/afnrZLcLZSkHVWK/VXMzVy9/ZCs7VbQzdgu3JlUDde3zZuZ3d5LwVf2zRJXrduLXc3M3Y6U7N3v6QILCdKY/c8F/dFYwImiPECP/RDE7V5U4Zl1FIVQ3CNLcROQ/A1oCRqH7YIeYBWx/V/v/V4s7csnIMEXMY783FnR/dlkPWHv/eDRzSJ73RTE/iEo/g0r3KAl3iKC/d8n3eH53RSV4ZgyziGD3eEeYJliLhsnzcoq3hjYzdWJ//FCLM1D/Q2UYywkTN5ir94dR/FCMexlIeqJ/CBlm85l3O5J1DCjROFYhO5c19GelP4kEP5bV9GjsO4dUd2axvofPM4iht5lVv4lR91hQNynrv5hxvSn//5S/Y5lJN5i7sNcdE5LG34fOq4hwe5WGNGLFuniQt6a3+ypQu5o8M0GMMzgCv6hV83oT/SqIe6ZkODe0uboSN1p2N4hjP6jzMxYei5UUTwphf2qLf6OSu5QST6jJt6oes6Swv7ofuxr7u6hne5snf5mRs5VkPbjmNGs0/5i1M6e6P6taz6m5f6cRf2Sdv3fcO4Qem3VVv5FOd6gJv7rwt5artSoC8FqSn/RekphVOqO+nJgn9ft4Y7x61XOpwbhHQ/RSyPeKazO2H/u7y7eTKlO56DuiVTO3vDOb1ru1O0OcSXe6k/EqyHOEyYZEnQelEcSr/HOIsfeRzzuqbfOpS/UKkzPJ+DusYvu8xv+bSz+Jhf/GU7R81f+lAbPHI7h8Xz/MHDfMKLu7MjtcR7uoXLAso7O5MXOsW3+yG9+7+T+jMTe84r/R2P+r5f59Fvu6IHfHjrFsFDeskPvaKbvalzusufMbGPvDurvT3LtNwfBLZ7PdzvX90v+nMQcUnOutBHga2jeULv/dsbRNNnvL0H8+G3ROMv/mUn+8xP/s6ruT7Tc8s/R+Wv/708W3tY3z2/Ez7Yz3i3J/S3g3u447w7Yz6dQ/40N30Wtr3xHbtcCwgiNQWDKzC8R71l1HtlpAII53tYb3zoq362Px8KBEhABj6Hi/7xG/9lLPyAwH2jO3/0W3+BU3/2twfxZwYR675SMDhTiDz2q/rFO4FToP+vW4YT8Lf6i/pRvP9SyL+3S8Dk3z8fbH6bfL1lAIQEWQMJFoxyEGFChQsTFnQoi2FEiVEeGpx4EWFFhxgTivDxEeRHjQM5chzJA2VKlStZqhxJsmRCJwtfygrFB2dOnTt55gxVE2hQoUOJFjV6FOnQmBeBnlsqEejTiC+lMhxZ1apGrDQrQtuqsP/m14ZXxVKsSK7swbBpazotu1Zs1LdU2Xa91gNvXr17+ea9FrSuRrSBycYdOXhuYcNaCT9svDFxxccWF2t0W9nx5IEtOXfm8RIx5syRk5Y2fRp1atRpo0CTK/Yc3K90RRNkrXg2Y9Kja9suG1uyZt+7eW8Frjs37eTIlzu82xc69GuuZW+tbv161ezalTeHTHy4d8riw2NnjvU1eZjgZXl277K7+fPoVde3fx//6dtthZenP18q3OT7rjev+oOoP81CU2+93gi6jEEEHfSPOwH/cwia56Lb0C/A2JNlwQGDmzDEC0eccD8An4qvwhNFHO/FgiCMsUH13rsRtBRVXDH/vx59/PFH1qhjUarjdoyJSB5dpFFHAiNs0kmsjISRxhqrtLKqKaNs8ciStgtQIw053HC69K6EsjgT01RzSy7bBLNLkyyEc0k3qbTzzaWSVPKhG9/7ks868QSS0EINNfNKWWZkM08k5wz0zkHRlMXADyVEEbwSB8VyU0UPPPDSMzXLcMwx/0J0U03pjBOjHD9NEFZMZWXwwEU3nbQ9Pz1z1VJcD/0V2EKFRLVIQB1llSlkkxV01UibbfRYZpfSktNnnYV0zWIf1dNYL/fktiIxS+2rzG7l3BZcdL1Vd11lJ/o22myxpdDaatOV915p44W2XYd03RXefvHNN9iCDc7P/9eBbK2X3nnt3bdhhyetdMJQq1Qw4YQXdvhhgQf2+FqCKRV33L1ONbfVwxK2ONWMY5314g9fvnJjkTsGOdd/W+K14pUP/hnoooZF+SJqQ8aZ5XpxXfpVmX9zF6qAz2UXI6NvTlnqZaGeKsySoys363fDFntsrqnGeuus0uZq7bHazuhssvVF+mqtP8ZZZ86ItvvuqYP+G3CiVq4ZYn7R7pvviG2e2GWne1OV46QZ9rRXSyW3ue7ER/ZaOg9JXLk/yDG/HHNfZ2Y086jfVuslwpHGNe+dVW664sBtv33oshmyOnWz5/b7aJyZrtzxr4xuvPa0eAeVdvVI5rwHsONWff911nVnu3qzpqcecc17V/v3ww33nnS6ywc+ePQ3i32lveUOX/zb5Zd/cOaLZ1I4xpuP+XHkI3RdfYoz3/4YRSromcxzDBJd4dJHvgXSzXSnu9X9UHe++MlIgoNiX/tmR7zazQ+EBsvd9nbnPt91j3sN9N7wepbBpxyPgJ2yYNGuBxYTgg9+3nse56RXvRviMIcpHB/5Zki+CMKsgi4cXRGFKEC8bTAlP8ReEJsYQiuKEFQAvKAKq8jEE3KxivrzIK0y5T+axTByXgTiEN9HEAMesEPE4tgDA+jELYLIjElUIgPVOEU2fhGMa8QgBVEXujzK8IqJJNQIq8e7PtrQh9n/I6EgHwlJSU5SITAcY6KUV0O3YfKTVATkQHbotR6K0o9/HGUgU8nKVtrxjkckIxInmDxCSmqTFaxkKBXZy0PVz3J7FF7+RnVIhmEMjZHTIhHt10LwZKgsJ/Mk3AQDug/R8Y67pCYqX6lN7XGTl64MJyzb6JBllpOc6PQmz54EKl++0z6MBCdCHCnMALJQPcbkWCfnuc1+Wg+U9JwmQCMZUH8W5BrRHJJBv/nPhv5TipZ06EAJqspu2jOWwbyl0nLZKZ/BE6T6yWIzZ5lPYj5Tn6UrYzJHd84urjOiB7VoK6EpFmkylJ2cvGZK+ShL/pX0p2fcqMR2ylI+hhSpppEn/wojUs+hMhCf+OvoMZ82UYo+lKklxGlMKzpTiSJUoXIcnTWdWVagBlWPtKSqLdXKUbOKynJJlavQRqrRti7upAXi6etWOlVlGrWO3+umN7E6smgmsErYJCJMqwnYOvo0rWet5f8wukVDOjabc9WsUJbqVYFSFLSXtOpoRftPTb5Vl95cnl3byZ6E2nShBS2tbElbW8/KNJ2rZCxEtxra2YoTt7nVLWE3W9ykAJOtknWrg8SI2snGSLHqFOxgXTpcksK1QK/9yk1p65DovnS3D/mudStrxKfy9a5HrS4lidvdgoyXve017nyVkpbYmparhZ3uOOWbVUru9bFV9e9gyf9qPN/29rcE0e5WTjlg/u73wRDuKnCDK+EJW1i/4b1thssL3g6H0a9jdSd9SYzcCGmYwvqNagEBnNH+YZaI6yUwa7FLnppuF7EVhO9gUUyQHX91wxz+MHuHfFFLyRjIwv1vUUN8VBI/ubMpdmp60WtS9rTYvLBJcIozbOHVJrfGUt3ufR1c4f66l8v5FfJ5A0zlNp+4yK+EsXTP/GQ7b7gp140sWnF55f5QTLnz+nGENTbn4fZYyXI+rFj5OGgzIxqPhtYtZAcF6D1fulNIfvCKGeboC2P4zqEu80HIvOEpB1qlzM1ra91ctS0nOslSPjCaYc3ftDQYz1dlNAQlTeT/OG+azS6Gc7At22Rex1XUm60rmDG9Viur+kOWbragsUxnTZtZzx5dNVa4y9vG0ljH1e4ipeslbWfzeXLX/jSn5yjuQydb2WUptaxnnWtaszty5H7hq0Gd3y8P27nLZfC8a/3pOo+6y+72NbGl++sKZ/vcYg6zLj8Kb7kuG+Co7qmfOT4hc0ccT55OeK16HeuCj7zjDM5xyyDe7pKbXN82+3iqNU43da8Z2gpUOI8tPlf77pojp0b3PlMu8Yk/V0r8Prip641wNTMU1yl+en6nzlCc1/zNQ6e5Tlu9RShGUddh77mdMc51rAvb6IX8c8wLJ/KqW+blj457cG+98k4X/zixO4e5wy8884133dp8v/DXUZJTio947CH9ub+pjmCnv1rvwNaybYMMdFc73tuQD2vjrW55Zs593YJv+slHL/XOa4TwnxG70hOf1LKnVvSYP7mK1x578UbezDfnvOzTXL1uP/7bzGa5sbOudQb6vcrGt7ng9Zt6w2sb2a2H5+IpKvRpb13tRT88wyVyWlZn3DilJ/3qNxz18Z9e/EufPfntnXngux/+va+I89lfeenT9/UytH38+015N7IdZNyu/gYp4JYI9GjPpuzO5cBt+AoQ+67v+Pbv/SpC99CvTwjv+San4u6vl6iPoawP6UJQ4NIO+gCv+5QO75KO90zPAv/Lj+As7O1orf/4DQCLTwSJTvhAToMwcADXjwONK/8mB9IkUP4QLsOQL/kYRQBb8CEqcAXPT/MS0POkawmfsAr9bwYnsCCQEO0gcPm4r4roL/i+L1F+0Jc8sJF2TwtZ0AiZ0P7SEAuzEL+eEAZ78NZeENLUDwrjUA9rsAtv8AGFkPlOggfdsAjN8OIsxwmfkAh9MA658A+t5QrbsHVAbwpfCt9i4vfa7/ZaDnMm8Q3jUDggseHAML4WkRLnrxDPAvcMDhE7UN4usanUkBNr0RFTkQYFLBT5ULXSLw8zsSTMrw4NkQ350A8jEQfPLsvAzwuf6OtiEBdfEamCMI0acQ//DxEbt/AY0QkUs5EAyVD/iK/YpJAW3ysFGxAcATEQHYYUx80UqWsQUW8VO1EcF0sarwgN55AR3zHWgPHYTHAWjdETY+LfzO7oRrAqhPEXB/If01EHH3IdI/LvmFEdGUgMURDx7nF+qNEA+VHyng0kq6Qd3fHF6jHwTPLQDhDqFPATz/HuVJIYEW0kF04ZTxIgV+ki6dEBnUwjQygfEQ4EIXIiSRAhS7AmT1AgGVBbZHAYo3DMZDG+XDLfYDIXb9LIrNLkmjIaCyInt3IXe/IMFZEhbVAoh0n7NmUmaRK6WrHLUHENbdEbvWkTi9G7pLIlqVIU2SMt9w4rI8wt47Ir/80RL8EyLMUCD/lpH/uS7rZt+xTzILzvIKtRF9+SLr/y5BRyMPnvFvPSIx+uM0MvB5PRRubRK+OSMH1SLJVSNJtxHHOOQfaSL8mjGzezCS2xHOOy7qCym2bzGgUTJSfNGiklOPPwL2mTIALTx9jyNKcvFhlP/ILTHwNrG5GyNI2T6ehwIc/yKTDzN+MrO3cyCVlzGZWPLCXTMQePNC3TNJeTflIzNCUyPItSPjkGNj9yLTPTnGwz/aLzIuayN5NzLO+IN/swOOsTNI9yuIpTDo8zPQG0O3mOPQHnJ68zMRF0ybRzKj8zCiCzMSlyKTXzP61TLg/zQbPyOx1yNcWzFP/P0xfjURWfsQcXNEI30j09NEXL8p4YEy2nc5QGtNBKVO6AdDHJUfwGFNJ81EU100CvTkVfSkHVDzkHAkmjb0Z/hjWuFEuzVEu3lEu71Eu/FEzDVEzHlEzL1EzPFE3TVE3XlE3b1E3fFE7j9NGqNGjk1E7vFE/zVE/3lE/71E//FFADVVAHlVAL1U7pFB8NVVEXlVEb1VEfFVIjVVInlVIr1VI/CFEP5lI3lVM71VM/FVRDVVRHlVRLFVMztWBMVVVXlVVb1VVfFVZjVVZHFVVBaFZvFVdzVVd3lVd71VdztVZp9FeHlViL1ViPFVmTVVmvNFjbc1mfFVqjVVqnlVr/qzVSmxV3rFVbt5Vbu9VbvxVclwhbfyVcy9VczxVd01VdWXUbxtVd3xVe41Ve55Ve69Ve7xVf81Vf95Vf+9Vf/xVgA1ZgB5ZgC9ZgDxZhE1ZhF5ZhG9ZhHxZiI1ZiJ5ZiK9ZiLxZjM1ZjN5ZjO9ZjPxZkQ1ZkR5ZkS9ZkTxZlU1ZlV5ZlW9ZlXxZmY1ZmZ5Zma9ZmbxZnc1Znd5Zne9ZnfxZog1Zoh5Zoi9ZojxZpk1Zpl5Zpm9ZpnxZqo1Zqp5Zqq9ZqrxZrs1Zrt5Zru9ZrvxZsw1Zsx5Zsy9ZszxZt01Zt15Zt29Zt3xZu41Zu55Zu69Zu7xZv81Zv95Zv+9Zvp/8WcANXcAeXcAvXcA8XcRNXcReXcRvXcR8XciNXcieXcivXci8XczNXczeXczvXcz8XdENXdEeXdEvXdE8XdVNXdVeXdVvXdV8XdmNXdmeXdmvXdm8Xd3NXd3eXd3vXd38XeINXeIeXeIvXeI8XeZNXeZeXeZvXeZ8XeqNXeqeXeqvXeq8Xe7NXe7eXe7vXe78XfMNXfMeXfMvXfM8XfdNXfdeXYAMCACH5BAUGAFIALAAAAAAABfQBAAj/AMk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adkoYUTDbp5JNQRinllFRWaeWVWGap5ZZcdunll2CGKeaYZJZp5plopqnmmmy26eabcMYp55x01mnnnXiWuVqefPbp55+ABirooIQWauihiCaq6KKMNnrnno5GKumklFZq6aWYZqrpppx26umVkH4q6qiklmrqqaimquqqrE4aaquwxv8q66y01mrrrbjmauaruvbq66/ABivssMQW6yWvxiar7LLMNuvss9DSiWy01FZr7bXYZqvtqtNu6+234IYr7rjkktltueimq+667Lb7a3RjMmSJFMvQa2+9+N6rL76WJBQvQsVIEYzABA9scMEIH6yQmK74e/DDCUc88DALSWwxxBMvLKZC8+br8b4gL8PQvwpRsrG/rpysEDRiQuPvNgw7fPHMBjcURZhRjBzyzh+LvFC9Yb4kBcxhNqxx0AgNLeY2MmNMM8EUHyRFykgn7fTVEcMkJiX+duP112CHLfbXOlctNdVmn0by0WCWDabPUqscd9oFrV233QalgjdBew//1DffcicduEF/+124uYIPPnfbC3Wj+N10G+Q4mN1UXDg5h/+tt5jFJM6451+6/fnioYN+bONhVs726Go/DjnrpHsJN+GuY1573wGLmcpCm4O5u7+31y7Q5bZHDrjxxyNfvPG5Cz+885PDTrvyAkXvperAC5+5671L/7zyxCNuepfZe0+Q9V1iPz75qhG/fOmry17+l7LMf/r6W9rf5e8Jde8l/7FjH/60JLr76Y9LlqPe++AXQAFOT4ELdCBC0CfBBuYPdZRLIPW2hzz/ealzFiTgAS8YPwM+kIGvQ+FBKLgl9YVQhKlxX/jENDuCyIKDKkxeDsnRPN/xTnclROAI/2E4xCwVsIIpNOELjVhEJhqkh+bToRIl5zzisVBLLjzhDg0HPs39DYdTTGIYv2c+K6ZOg1EMjQyrSMMmXql+A3TiEkEVRywB8CAe5NIdxSjEOtIxiCR0o5XQOEYudtF14gMkESfIRgVeMUtZ5GMf/ThIQVYSj2MCoRaRaMgtdtKTX4TeGRW5SNOsUYFjquFAbhi8Q3oPiv/7YZj2KEVOktGTtyxkLm25y0lS8pJz/GNBYKnLXgaSkagUZQZJKcdgVomZWOpfKF2JywjycpppJMcjsRTJWvJSjc6z5jGdSSVVfrJLcCTnlKAJTElqiZYEyeOW4GnMUnpznJv0pTqlRP/Ib4oTn+e0ZSItSSWGbDOa/dQnFZdJ0IKy85kNXSdC5LklTbqzmRdF6EMh+kuH7jNKBh1lRPnZvnDOMEzmJAcrqVlI3I2JngKhaJZgCkZ/njSNN43iQAdCTH/+E6MLzaYZGdpRjxaVpEdFat6wCcpGslSgyvxSNwOqUNKcUqhtTCqU0plPgNYTqF+1oyx9OFIobVSiZ1WqVp+UUK9S1a07fas9uzrX8zm1mge10lTDqtG1Oimtao1nJv3aJMCata1wRWRUr4fYuormqtVMJUJWqtNWvvKlY/0STS0b2bvqMqdNfVxPq5pRYSITq44UKWELa1i2lvWwmFTsU0krV7D/8rWd93Rs9VT7UZCWFIKg7VJKf4olrpYWt7m1LWYVIlOxvvavz2Vta6E7XemuVgpHvCZTq0lc067Qs/7Ma5X22l3vHpejvYXtUjl33eoyKbu03W54eUtX3YIGssWU7EEoG9rKMm+50pyle7Eb3fc2tq/tHTB8EyvauNYXwd9NZmqJml7XFpjA18XwepFXU9reFrm1Ne+HjXpaxg5Yw60DLni5NNwxGTe5EIaxiMtbJZiSo7lX2uxs3TpitF74wDMOcZAdTGP0/hiDqM2meKlEXiL3OLAynjGOr2TRKBv5vCSuMHW1bGAuozjCUgVykMGpYgm/bbIdZvBlgchcNif4/81HVrCcT0zng4yWx0/2rUKWnGWDaGOx6RMziIV8ZSsXOqbyje+KFY08aQCaS012n2fwa9OsevnFhO5zpn2M5SnZeMo1njOYO2tmXAZXu7Its5If7eEiSynS2uPsFkFdpSpvGsq31vOFv2xoTtt1wmGucwxNumgtpZS/LZU1J+8808zGMs6jzm+xbZtn9WZY2MN0cq6tHe35ljrQ2PZyuAWb6v6Sesd15bOvg2riXZ/Lvq7Gda+l1GIxYbraFhb3dT/tZn2XWNrf/uapGc1hSrda3fIeCMJ1vVpYb1DZtqQ1lWyN7y0/eMzxTvjfFs5tdoPb3b/NZsY73ml6oxniav/eIbOdG2CywtnjlQ64hweecpVru+LW/be3k9zua4v64lJOdM1jjm7bcjzfOm+hoA89GoPjWb+XhjbQmQ7gifZ76prercyfHuutDx2qxAY2Xqd9JYfjFOVelfiUKD5ypJec4V7m9bbdrnBWY3HpWX9s2Hkuv/2m2bEuvfqGNfvzghzd4v6WOtbX/Xa4zxvXK4/x4hOu9VV7nZt4Z/zcEf94xyO63Mm+PLU3bndIZp7y9937ub9U7zDdu+2c33zOO/8kfgtY8b/mO9FNTXbJ43z2sgf+5D2f+7GLXq+nJ/7v5b585qtdSmz/O7WbX/i6i/3jPh+2qlffd4MgG9X+XfP/7VtOeNxbX/etvhzNAR941Rfz8MIvPsCDDXLzU9/qoAc/90NvPvh3OSH+Z3bcNWnut3vdN3xbZX+wF39VF1sul3gwl369N2jLt2Dsl38+NVSWh353N26NR3fB938F8XxREn1oN30LGH8pyHz+x3zn13Nx924ouIIWiCXHJn2+R4N21oCD92wvZ3gTyHQhmHwgSHtFuIJyF3kYp4N7VnooKCYC+FknaFskSHJMCIExaH8tGFIUhoBWqHfbN3+sd2Gvh4MzxoMjKHhGqIJbSISxt4Yi6IVvGIIuSGQ3d4VJh2dt6F5RKHBT6HtV+CQmWHQ5eH8/+ILvR18feIRkJnLr/2eDJ0eIQ9ZgakhuDyiHbBiEeVeB1beIc+hgSkiBQ4hkxseBpueBcFiHXoSBX8d1fzhoewiAipiKLtiI3PWIV9J6YFKGr0h1lTgQgdgkOhZFsXiInhiHx1iLSIiKy1iDGFeM3SaBXZiMtWiGQcdeWJiKzjiJyAONEdiB9YcaTmdfUFcQ30dw5hZGoUgltneJydiExyeKeIiJyEiNqLiOm8iJ8LiB+6d0zKiPWeiAZdSL+ehkpBePTOaGc2iLxTSP32hsZKiAQvdOzrY/nVh5/eiKZ4eQQmiH4/iETliIKdiHM0eQWReMTTKI4ZeRrZhumvhqCqmCDJmBIZmLkbiS/P9nc7/4ee6ojbLIkZo3igpoiAGZbR8pkhrIkpj3jw5Jh+S3RdYohERJjyz4klFCknj2GUf5jJZGlbwoiYOGhpZYfsaIkWJ4ln4IlEHpkQUojfyIlv4YjtnolPgXJiqZjgaYk2PkjceIlfBGgGG4c2PodyapcZQ4fnVJlnNplnnplrynloZ5mIHpmIkImU/il9MXlUyHkvXYlACZfYvJl3CImSKplW2ph12ZjF+Jk2DXk2Ppg4upTVapfJ9JldtIgWw5mRpZikpZdjHZmbVJi0/5QWXpmXRZlqIZfKS5hIDpiDVpJTdYmMrXfq4JjDtZOMkZnO94kcdZlASBj0EplEP/KZuW6STLKYqaeZITOXqzOZ2uk50j+ZvKaJq6aV8tqIv0I5GsSJFthpi2+ZOmCJIPV55HmJvOSaAySZ4B6ptMmZ6ax5lScJd62ZjouJftaZ7yKYOlmZQHaEMO6p7/tZM3dp21A5+4iJ4XWqDUeaALypUIKgXnKZUfSnwQqp8vCpwH2aLjlaEhd4vPWSX46SWriZekJZbW6Z/bmYfkmKIyeaK4uZ4z6KT5aKKz2J2xSWQQKqH6B5cVaktUOo3C2aMNyaHCdZNE2pJgBZ5R0o6K+Z9KKqA6KqNMqoKgeIdSGp4K2pvI16DSSaNQyo1x2pHvOacxmo/0yaK82aGpOKQT/1qkIsqZw+hJXxqo4Xmna/mnS2iptJmnXHqKcumm3vmaxHmlc4qjg/qihYqnh+qj11emhAmWghqiSJqGsyqeDwmneoqiN6qKkomonYqCkwqDVFmNfWqFNVqcmgqi/UeoPKp9viqYihqCjLqlrdmmPWiRChisv1qIyfqFBsqqlIp62gppzYqsq2iX5rqrFzmucQmaKfasB5eaqzSjKiqr1cmT1uqTb4qUpfqbtxmr9gqvu7mtGAeF5Uqq3IOpAJurT1pwqHqwpnSa9imv0mqjA1mrR3qv9LqQxqmdthqqYQqyoFqcHisQsWCwfAqrmzlYCBuukXmxLnuZEFsaWymP9/9ppo2KppKnplDCprA5skk6nupXqrwasODKsAUpPEADplYKtCF7rdWas0tarG/YrU2SqqgnE/i4FTUrlZzqqlGXrjCbr6KqR9xptQk6tOr6qU0bmyX7tktLf+7qtG2Lr1+ipV1KmVKrXMzKlDIxgEvRtVNKsSq1sXTaqz8LtfN0tv3qr9w5lfa4g4KLp2gLnOQQt8IauRZrPsfaskibdwqbtEwLuTYBJkxzFZMrroS7gtOat15lpHaLrWL7uaintjHrraFrqJWrjJeDudgnsh/7tLSKrp5LsIAKlX3LtjVBfCWIuhILrIR7jjp7vOoIuyOKsca5u/9aqUR7j3bauI//67vkmrKsGXG5+7K0i75jVLlYu6lC0yTp8Ho89QscyxSpu6k3e12tO71h+agkqrKUC74k24xzW7dBO8C9i7LKG7wGnKWza7wNO7YQPCXt+4UxwYiQgxX3a8Ffy2I4S62uO1c8W3sVababO8EBPKC3W69GO6YCTLLi267AW7JYer7Kmr43vL7JW8A0Ub/Ho8HPK5L5G7bFG7Wym5iJq69u27Edu7tFK8EufKPbS3kxDI48zMCkG7tdgrf867UGuZ+4+rvDyhMJmsHOW5/Qi1IfXKF640GYIE+dSExt3LNS4EE+W8d4XHt57CSRKrVhI7rZ1ARdt8KfuKJH26l/nMJX/wk2m1jFnnrFNHyuUBzCYby3V9IEIyQNHuNotUvBjAyTikRXZGy50wPE1OVb7ksON/MlLkOKGJpbQQp8U8KoGctaOSzL8tazn1TLdexs/ANbupwQLINu7sQQw3y3DTHIT/JiqrrKXpIzgAQzXWU/v2xhqUy8oSx/HEtijTwlNXRFJCnNkrQQx9wl0DxC4jwQROOnrqVnzWtBzKy+vFzNHFvOo7pabPdPxdxW3wzKI4Q/ozyfP3zG0gVSxPQQzrwlrezKV+tO0WmF8hy7PHTLcmfPwgdL9Cxd/uOzGd1lwSzMG8lwhmrRMygQI8y7zJvKCa0l53xAp2sQJJ2EH31YB//dECPsECT2SAu2zwlRxf18lQn10gUR08b8zNkl1H6zzkXoQRMNzBCd0rhLXRu9y0V9yLrFzYr8JD8NJX0YRAEdEWUcuNYMJZ2TygKx0ley0AzNJC5UTvrTT7Qcu2Ud1QsJ1cJI1dd71/2p1wv0STZGDjEtj1idtYC9xWBNk0+i1puE0FzS0vqTzgFEzXjN1A9h2MnMaTqNWDyNED4NhEBdQpC92FXN0pf9JKFNEEodfx4012MtiOOj2GIUP/OM1+R8z8mXz/W02fiz1TJbQkf01RAR1krh1GxV04ydJbANoL39Vg9dxnTdZUxt3LEz2hc90xY21XvNJB2NYR+9Mq3/ps+59RCBTdhG+Zcc3NfHjSWObT9IfRAWDTDWLdXnzVNZ+Vaejb+JLILmGTY/4833vdym094wPd/jDSXrHeAVk9rOZ1bGbdekjN6mM9u5JN7fPW+lLdJ4mt/0ct9how2EhNMYrDUPPtBWkTDn1DnDYOIRgdZSktyVzdavE9w+/D7yi8QRKhEhfksTMd+HPeMgXdIPFOMVUeBO4uIXLo+dZOQptOLq/eJNctqgkxApfjBRA+FTXjA4jiW47Tb3jREW5+PkYAkf0yRb/TFoBOWkQ+FXcuCgg+YFkdpSjjBRo2cQU+UnpOQ6pBAQA0LYjTkQo+ZanuWBLugoBuYGsbQ//01ed+7kI+4Swv09XKFhjifQBsHiiX0RDZ08D0FZPU7porrjj17OoG7oR+7pP47kniPkQ57WFqGEMt7oZCQRlu4kbO45An7qAi3pIGjqJs2cbNPlmJ5zpE4QiO7Ziv46t44Qog7oU1Lri5PshKPUEdHgjN7pC4PEf+0QRA7rBTHrw748qk4Rxf5rx67p1r4Tj148YfHOGuHteF7abf3o6f49NS6QTLLlczPqoz7vpa4RRG4RX87vQ10l717qPP49BW/GTN7sPe7m2bPv3G7wToLvXJ57Xi7sAj8Q42595c5FDp84ETHezj43H28Q60zo/N4kCU/iENHnGEHkFJ8Q3v9+4xQR8BFfEBuvdR2P8PqO7tye8fZ78A5h6St/NPHe6KxUETdP2YdNEcMM8bze7/5uqL9u7hcR2EWvEHeW5Uof9aosJSMfN9Du3VEv9DatqhcO7ACP8TdP7GRu7Ic99j8uETEd9rQj91JDNNNu1oDT9RPh8i9P9Qsx6xfxNYVONhaR8+S587az9sDt5GFR5x8RJVlfPjgv75g+EVeeMTie+RKx5x6RNVPP94lTQ0s7+pfOEbhA+sPj+Tu+B2ZPDinj+hAB+qEf+5xtLwURC/iCEflSN72/9ilp9Q4x+wA/ESQ9EcZPESVvEJsvMDtO+w/x/HaeESyzArgvNbDvJJj/vBNiTi/IsPtAExF4vxDN7+j1iOpT4fXCwf4w4v4SAv+Ovh+zF3lIcv/47yDAp+DZDxDkBA4kWNDgQYQJFS5k2NDhQ4gRJU6kWNHiRYwZNW7k2NHjR5AhRY4kWdLkSZQpVa5k2dLlS5gxF0qhGZGmFJk5de7k2dPnT6BBhQ4lWtToUaRJlS5NetNmTaZRpU6lWtXqVaxZtW7l2tXrV4hOw0IFW9bsWbRp1a5l29btW7hBxT6cG9fuXbx59e7l29fvX8B1GwoGXNjwYcSJFS9m3Lgv4ZlkHU+mXNnyZcyZNW9OCFmhZ86hRY8mXdr0adQrPd9k3Tr1a9ghf0U4Ftv2/23cubcSLtbat2TdwYUXZOWACZJiw5UvZ978JORtv107pw5bgAPsGyxU597d+/eBoBGKB19+sQUp2NULmGLe/Xv4pMkbnB/fPt5jG26qx16i9n0AAxTwMeAYqm9ABM9CojX+jIsgQQgjlLCrA8MrcEIMu+JEugY3gCJDEEMU8acKBSpxRBSHEkA6mhoUgJMUY5Rxxo9OPJFGHF+CgkXWGkTivxyDFHJIC3Eay0gik8wJCSZ4bJG/DSJITkkqq8RwNSet1JIlNUpw8sn1WNlyTDLf4+1LJMtUEyRXhEgCzQZLUGNNOusUDrov7dQTI1OIgAEGIUyAU73j9jT00NFsvP8QUUYPqubPP5fIQFAnO9yxUUwzTUzRNDXVtBgKaIIUhiXe/NJFGD1VddW7OGVVUwxYGxVQUyvlz79Xc9XVLFd3PXQbH3ybddJBsWPiQV+TVZaqmxjJJhtrWLTm2UtuXFZIIqSbFYYMis3uw2vDFVcoNHkcV810nBzVBze9deDFc+OV96VyWZx3yxPQXFeIJk8l9Md7AxY4pHqlGzhJKYypd1YKMujX1uyQPXhiiiUq+LeKg9wm1IIZTuJhFl0UM2OSSy7oYt9MnjEPlEX90wd2y3AXV5Vrnrhl1mxG0RWOcR6Vgjb089dYJHQ2el6crT26PJzyTXpWItw4ZkFvPVz/+uplk14U6wCr0VpWCogZiJMVh8aOPa7TZvVrtSGU4eubYMiDoOSgEBri/oBse29D2eY7wFjhpomCKQsqJgKQQyY0gl/+dpxOvx+HD1jBpYChGoXUkKNcKMGV/PMqIwe9vFK+pMADNPNVKJUX9CgbbwdKaG902oMUvXbuXPmyhQVm+BIGVxQ65YUYeOAhjrt55O84vXF3PsTbn2/OaekoAACEDhT4spSFMJEihuKLlyNxDtXTTnr0r9Q6fecUZpEGAgaAQQoQnKRgG4WGoQl8/nnQY3NvCWBk7CMggKJXwNz0zDcDIMAD/jQAAARLW5NYSB9uwj8M0uF1yrvVnBD4/0HzHBCEr5ECy37jgQkAgALzgwEABsAjGSikGKhoTQy+17/jJU9xxpLYCH3oHBH+0DQ8+w0DOwADH7AQBC/UFuYU8gIegc94/+Oc+S4lRCwGJ4hZFE22WmM9AzgwbjAAQQtYRISFpMJJ/Sue66p4tlRxUY4kXN8cTeO11vAOAFIgQAfGOAMaaEt3CRkGFNeIQePRQYflUw/A7PjIRNURkpyRgiyoJwUKpGABLZhfBwiggED+aQYPkM7cEiILJ5TLhjjkwfi8daxJxjIzW5SlYwI3uPqtEFIUGMACAOABD/juN2FTSDBwhkEqVs1ztWSmYmjZzMQQQ4GQGuOfrOc7Yf+2BgYYqOAxEanBN8YujtAkp1+eWc7CmNBl85MVNR8Aggn8Joar0xoGwZcKCyzyN8tzJDr92SpJ/lMxutOmtiBFg/pp04kJMWTSVhmDPshCFuRgUtW2I1CMtuWcGc3LJfUFAwhK8CZopGflYoAKgnDCSwEcIEdd+pWNvhQueLwYSJl4EwoEj5CVo0kqySILKGyQg3mTaVG1ElOjskWBC3Nha1imEAtW7gXUCE9BEPfKHiZVq0tB6lbNIotbXswHADAjTvGHkBlKZwQfYOsIVJkKhbgCBoUIp9W8elejdBWvXqEcyv6EybhxE6q+OQAObEACEuRgBjZQwZdesBA/kar/VniD114t6xO9XjYrshCBz9h5kxOksTUQYAEOPoBBKaggByGIIkoT4rWXsYtSZuunZm3rkszetirpqhwM0pG/hkoBAjlgAQTsCT4IkIC10unDQt5muZdxa7ZDdVDjdHtdlOQWu0yxJE9JmhDvsaawEPAN/yCAA7eWdxgJ2URYoWvNbgVwmdulr0e0W1+kuFdrxNwpa2KAgwNIh3+qLS8mFNJXbUaqXd6SHX4drJH7PphclFiq1kyZkKjeZAQzIK+AwZeD9N7kBetNSOlYFNtAvbFQEmaxxQLaYquoE26EUwgN/RsCEhyyvHBNCEF59DNime18MCbyZ15c5Kj4GG4w/zBGZ4oR3O+FIAE6bk1zT+nRE0OqVOEUIJK9XCScfXkqXhTcCSaaEDXWMATLLdhJC2cQmpZrVAs2G83EDOMI3/klcf6ab4FbXhXk+GJOkGGFP/qnIA8NlnpmcZ4ZzZLnCo57CvFpDaUwgwoUbKoKkbFfIRVfIV/x0fR19KhP0l6e3i8haf0N+Fgw5XrxGCHS7DOkbCHUHb5rnKa+bal5TRIEw42Cg211DCpggwCj6bEKIXOfQ0sOu4Wztr+2rK+pHRITt0YGpTCGMQxdPdGyCHwjsAGsW6sQ3goOeAKR6FWLtehr79Xa8e5IujEpAgzodCB5+LasFnqQQkLZv8gNQf8OErDmBLDAN1ZOCJaTxr00HWOlZhOAqOmd1HlfPCOW9AER8n3gZv/m2Wj+EmrXytYP1JDECHGf4FR9EFbgmpGxa57GXZpxm1/ktw9pubAGiRD9qfK4vvGeQvpdU8ESBEnDQJ6Ki5bzl+Ic6iWRxbcnjWGejpjTX6KBH780z4PgJBX+c2Wxhjx1gUod7SMJ+eDElhAbCy4Gsj4IEXmUghlk88T/NsgwkAlAis9u7eVU++BBMonfJB0hAk8awxHSdtY8QHs00J6TvosQCyJTkeG0s+FrWXjP19s3YEdImuWOijcXhM+tGYABUkABhKrr5weJ+w35FwfyMRLeoZ8k6Hn/r5Gq+7szheQpocfT3WECwAA0+FPseXRhzF/Q9m0EPN7s+ns7+h77GGk2Ec6MkPAKbtMJ0S9NaODLFVquAyng0ctL72H+uTGAu97+D7Vff4sJ5JbrHo8xeUp3g6Cw39CkFhCp+bkpYVG8vmO8C5IiHtg8b5k2/Pug+5tAifAx6DuIDIMbrUuITpMCyZuBI5KVAUDA1jAzhQi/KAqfVsq9fYqY1LNA9qlAGXwIUMGks0KI2vuak4qrBVqAAeiABQAB1BEVEAik37ic/LkYKUomipuvGpQeGozChugshXkinnK8g2g26wFBJLomJiIjJPSNy9NAlMkgmXvB/vAgKnye/ylsw1PCANUhOZMKBoXgsxSQH0hJIvghAObzw2HSN4NgtTN0wKZ7t6eDw9p5Q0WsO6/pr8opuoSItFGppgeaAQDQO9Z4Koaqp+IhOxf0DfO5qEb8HEYsRbqoNJp4AVRgQCfpQIRwr79KsD/xABDQxMHJwYMwPU88KbLhMvpDRbU5RWFsiB2Eq2JgnTYDwILYmIVpvgUQliYjJFdEmT5IjmKINgaruWK8GmLsxoUYBkyAIoYLunrRwpP5wN9xPtYYOfDjqRhYuWKYjVBkEB4Cx7T5RnzMHydwLXLYwJLzx7prGZBKqLjZOaDjKSlQI8ORuHqxon1cGn2MyIUgxHJBR/+CQL6akoI9Yo0yNAiA1BpYhIpiKIYpSENRXI9gpMiKmUiWxLrWEEfGg0VH8ZkWQED+0sHfgIADWLM1S7mSY0aD0EZFk8CXPBiXPMqC4EWaMDByGIaQdMqwu0GC/CzLyUClezLfSAAbmAHlWjMcIIEOYxGMNAhUaME3ihKlbMkjW8uWCDjW6EDii8uVO4jykzOrpDE6vInkQjbjwqAEADFxQz2G6APwccKh6TK3FJikdEumlALXQqUaEkiDCDatYbI/Y40cyIEKsKH94Z8DyIGxbA3jE63+AadtXMx7acy1VEUpYLgdfM2FyDa4mUOEcM0AG80GjIEEMLe4pKpwbCj/Q9QnNVwx1TwX1lzLVtwfErPI77HDHuMp/juIYqCGGsIBNisvY8M03xBKg1DBG5qishua6zvOa0lOx3wBqRQIqLyJ9TwIh8OZq4s+1tgw3awh3kw2EavLhNROHjhMlEzJdxE880wW9HTLYeBPcpihPqBJg+i5r3E/2quh0Dwkz7wgyqRP7XRACKwzbizQVTlQECUIYzK63hq2TrwxQYuihTNGNGHBOHhIHrKuEV2btqzRoVBHnKGAcPMvKVjReunBiqzGgftPxISY8sTRTBFRJU0IZ1Q3viuIufSvDUMZJ/i+vXxRDGKEALVHXWvSJb1RMOUJKYA8nPnIjHTNz8SB/8aqFwcFOCLdUOPJIaf70DFdEya904Gwtz6bPYPwP+0srIKRRErTGuMBn/FEUinRUz3JUz3VSLjByoIIyQYkAd/kkWWTodgsxOJBhYlLzJZi1DJx1DvVLwrwOFfYBjMdprd7P3GLgeQCsPv0L8LsJrgBn4gCqi7tkTUUVTUh1SaVAgGkCRnIgyithqMTFQU0CCIFzRwISxLAARxoUYZ4TIciMVk4HOIUUOP0VS0B1iblNyIwhlFYCH6DoR5dwXGTApSroWDAUjj9vzQphqmRUQfwkE7xViIBVyXdOTdoiFH4NiWkxiC1J6JrCGvFmTcViF98o8rSV4QRU4gVCjPNlv9ClSoF7Tt49E6BKIZ8slejnFgZ4VeRJQjEaw0fWAJBNJxNPSaOJQhK/QCfDIEDyLQvKUuCeAIOKIF65FUHKdkcIVmgJQc+pYk8sARiEz8XbY0PMKyDkzIcmAH9FLBaRQhKkAIOyNpd3Y9vGdqRlViv3QmqNKuSOr2ZIAcoO4AZSIC/5B8pIC4eKc2EYACayFoOmINtFdASWMmwjRChHdrOCizgitOLRNjWqACpvdDPHC6F+43xS4gNuQm73dme5VXm6VsQ+duSBat2TFcehM7M3J/e9LBja9PWeFmBkADfsFsUEIDKBZOzw1y/BVvZjQkfG9j+rJwrZQjwRFybLbb/wPSNhSWIKGCRyd1aMFHM2kUQzS1ZqkRTmM26U5gJQN2fCo2iD7hUyFwIaEABJ7HbEshbL+285b2P5i3Z0snJCTUp1BUIgIwB5aIy1sDZgTACNGHdT/WXRCxf86Vd/m0JY5AbW1VahohN+DXdIM3QgrjaejneetkAO/1f8Dhfkd2YGCSIhG0ZN2MIgTtgK4VXg1Ddi7FbJRDf9GAcCe7fpEnhnkDIxctCwy2vA9DeV5xehYjclslaFOBZHhGAC2bhCfZfIM6Jx5TJM8xYKRWwY5tVFmnfIvgau3XdfWKFfB3i76Dg8j0FVTS+9hxUhpBM4M3OV2SIJ6gcDigCh2yN/xKw4vjAYv5FBQt6ARueUmVDYoJo2RsarqkdzB8WiO414/YohkV4HSY4hj5m4+pw4/9NBVkDzzVq339cwR9lAaAkS4agW8HhAAnIyHxygKxC5CBeYVBGCnMUMVfM1LJ91RiY4bzLu0uNgRJNiFDwjQawX5ThgFA4iAio4q0IhVweZWYRYmBuiU75jWCgBjX9HgVmVi0dutZ4z4MQYcm9gBn4gSduYCNwC2ig2zNmgCighGHmKmEOZ3rxjd0lB0em34HI4GJDLbpciOJtjaxdgQBIBDioFxSAhrZ4Au+tW7uVAAIlZ6GIDrgRaKAASDnGCTr+HjseiFKGG9Qth2uW5/+sbYAhGIIG+BIOwAW24ISJlly7LQKDJheF3JqRXonHlLWU5uXolSoy5pGsbYJEGIIAWAEeEWm1oARMXt3JfYKT5gmCLmnWaNWfXokZCq5yFN6GXlA8bpllHghK6GfjDQANKAINSISq/g0O4FuugAZ+hmnW1eeijgmhtpexbgllFNKn3MC5awjCvchDJoedlg4OuIAhKIKsNYIAGILV3WS0mIKPpuvJZYCzxq2yzpLCVgmolFuBUEbZrFZ4XGocZpEiSAQgmFwOsGl5BueziOf7ndxfTuznOGw00UXRdglM2ODQhWgQLghppmsNCACKludsRou5/t7J9evTJgnSLpj/uN7tkZAF0O2MZFbYpfZsFlmBGbBlHsnntAhssJ5crk4IF+iGa4gF4FYIWejti8luoKheiOZeqabrAPgBPvhejkYLBi4XzD5jiYiFHugBKdAG7z6IoObuejHt+o4JSsUZdSaHMnYSmfaEL9Hts8CFgmnvjV4IS0AGgtAG+ZaCaCiIZYgG7N5t/Bbl/Y6JpmbCqj2I9TZeKbjn753urbjt6MZs506IbugBbNCGWCgGbIhwpCWIGe8BaTjtDB/nDQeJhdYaxo7m74UDvv4SwlaL8cZtBY8ChYhvJ3dyKeiGgrAEJ5/wxCaGHU8a/e5xlHjMccQZ4ITcL6nsjP7eCOaK/1luYAXH5YRYhieHcim4hoKIBie/8LO+7yxHGaLmcpQATwPTYpRxYifhgx+Q7e/1abVAcPZecxRQiGtgDTi3c4GQhvh2gcTG8zxHmS3nc5KA45tYuf6WjuEdCEW/6UTQ7OYW67R4bSVv7yNHiG6QDksvCBeo9Ghw8LHOdLhRdU4/iaOWtQ73jaf24yTnaQ7QaCZfiwRf82QfD+nIcYKA7zfHBgsf6e3W9YLudZf4cR75bxTXajQxcLTgBLv9bAXn7INYBhZxAW249eSg8zevcomYgicI7bDF9srRdrTuzlAf7oNI80w2ca4wgvY23jXHaYR49C958RuP9x7AdYc4Bv8JYF0GwAV0F1l8r5xN13eR8LsqE4jlJE2WTl2eenW1UN2sxdrJNXZXVwhsKBiH74FZbwhosGUFF3d9zfjKaW2OD4n3bU6Bs+GEmAKeQoEz7wpo8GesVXqKXvKEsASYj3loZ4goGG8FF3gl1Xme6nmTiM1zXmmFgAboxhkOQPS1IHqVp4kyZ/n25vU5j3qHt3KFCAVWV3nMxnlR1fp853qSQOjplYKFRmWECHDBKQK3Rwv7TXkpYIAfoGk4YG67b2+8HwhtgPt4r3GE2GaDx+xmF9Vr13vB4XuScOyFHAhH/vAALHay73y1eOJylwIUQAEGgIN6DoAzWIE154DaRoj/ly+XmHdxhcAF1QdpzC6Ccsh50Bccnhd9jajOVELlYQj5x1aIb8eZyTcLBlb81vCDIWiC2B6CH2iA9g5ogoD6evl9+kYIgE9xuzX7R03+rWf+kaAGf29s4pFsntpqtyhe7QcIKQIFwvnBRwoHDn48JWzIgRzEiBKjDaxosWKPjBo1RpPoEdfFkA4booDm8SRKcsgspWzp8iXMmDJn0qxp8ybOnDp38uzp8yfQoORCEi1q9CjSpCFlCW3q9CnUqFKnUq1q9SrWrD+HSYEpQWlSBlrHpmTQkGiACwJHOpTgUhvYjXJ7sCyrlC0HsTal9cB2jSzgwIIHEy5suCXYxIoX/yc97Pgx5MiSJ1OuHDQKY6IlLUNFgTBhyEQrPuPl8MQltrhzM3Zz6Tlp6WM2XbDmbPs27ty6T2bu7Tsx093ChxMvbvw4VQa/B5pGjjMU6ZBNhqwtzYFTS0tzja7O+DcldLB43bqMFS1WxFgZpXyPGE3atWXO59Ovj3w5/vwWt9nv7/8/gAFmhRl+RQjoEkighaRBENXhhYJLFA20UUjdZSRfSiCJhxd2LWmTkQvaRPOhQOhJxFcPLhy4IostPqUfjPkV4yKNNdp4Y3GU4MfBFDiapeBFQwDhIFt6pSTNRRolaaFLyt1VmpEoYbOaFCp6RFsP0uC4JZc4xvilb12KOf8mmWVKVcRy5N1YXUhFzEAkW7i45EKFBSBwZwECWdgaYhviJWdK2lGppUTqZdSRmYkqShyYjS4W3KKRSjqpmU72xkEoOHLyGVFABADnSJmiVAwyISGwwAIGqHrDAghYiChKm/rJlqgoRUOlFLBCdGtGyFD6K7CFbeMosUrxFyyyySo7H4G9RVnjE0cFoQGoDRnYkoQVTXBDntrqsEN3JqIU7ZMPvoUrMjNGhGKW0aS7LLzxAlUsvUjJey+++RYGjW+b4fiVUUMYQRpez3qEZEU1cBtSAQaAK5eVKQEMG5Rz6klhxBFJMZdf4raUDgb6iqysLPWaTNTIKau8clATK9b/HI78GrVCItU2FIXFG/eAwAwIENVDwwXIRWhKiVkHKEqlWtTDQC5I424xy1ioDUwYLHEsy1mXeTLXFZmkNdhhix3RwIxdi+MURx3xKcFsUZISqRP2YIDOS3anq0dpzzrS2yllexQ2WK6G90mgEAFDHmMrXmPXjS/+OOT46v1yhziWXdQPcLQ90tm2WjTDBEpiZOG7KBkBpFHWdX4SwkpZWJdLFMAAgyuR2+5f413fvjvvkcqsmJr/GoXCQZs7ZIRLrUvBc57rjb5axidJMFLqFbdEp+vdYQNTNbPDcELv4ReXO9fim3++jS7D1jeOOpaLV4/Xa/um88srIHR3RJ/E/+9IcACB5kWsg7OUxCIxFmpPS/LgPRgYA30OtAz5TvbACVKwPhpSShFOw6VmHcU6CfkaSgqYMPoxTSAKMMANDDABV8mFcBHRG5CCMIQAaKABzLEO+07yN6RYCEOIOcECKYA1mbgiZBU8olMiaDIkMrGJuAmF+iyCAgbgQjZislQHrRM8HdZPASRcGgImoIPQbaR0JxkY6gTCgAsMYQY0PB1eVncw1XQnJgucXeJksg0FGtGJfsyJEuv1x0ES8jBTAOBAJPCEWpEJkVksjQaPJJcC9Kx+OsvIDPCXke21pAhnCckMitAEDQwhERpgC/Lkl73VEKorKTHGHWdXu6rJjv92LhliIQkZSHrlspe+1MoTJGCE+CnKfUjx4HUsJpcdgGtpGVGADuRCtZS475MVaQB1PrOCFbCFmCcR4Srn4kKPlCKWMCCCK1OSDiDOjgIuqUYef/nHXRZLnva85+0u+MjSlIdhC5iAM3tQg4dxpCWYSeNAGGSzD2LLgOGCiQzMCYNqpGQb5VxgKVyiwFniE4n0JFZHQyrSrGGxetbzG1FOVYNuXXIBCpAL7E6iHGtWREgL3aJHukHHuUQPJduQ6OykUIoGRgQDPoglUSGSTogAEZ0jpeBHHfXUqVI1Xq855tGSV5QC7EAHBqgBWHdgAB1osi8uQRNCpeCmhXIglUX/2+nQqjaQWFqECHmIqDlxKZGfzo6iVT1fVBv118ESdlHhwap1GMmboxRgAmAFa1m90xIdpVUKnmJr5U6yDIcODiYiSIxEZeASWLZTXYXdXWDBBKnTsra1LiIXYs3Vks2Gcy4+PMlBOUCUabHVJdeQC3dI9xJZUAAsQM1oSy6KR9dG7nep1Q9zoyvd/0SRKB40mESuUdu5NIlTIRmCH27qkm6sprGPnUDztAcTV4BWon5NCV7bOYqaYCCe003Wc2N03/3yl1EUE+B4t7sRPqUEBTQdCANqZryGRPIklkiSF3XwWAPMwAAsnMs0XYKB9przlrEkwkyqAcSk9vdX+YVR/4lTrOLJyCq2eMnhYpNioR6MkxzQqewF2ObBzHpkh1KYAOhKKJACKIyMLYQJOpUC1BMs1SMYMOd7W7KNw81OrytW1Inxc+Utc1koTY7J5fbJFjlKhLY8nLHHPnJggSghLQuFkIcsooAbsHBpXjSyRmKKknIUV8kSnQRiRGBO0bpkErWEAaG7rKiSZfk3in40pKcyvcqyNS++FbBGeiqRmeo2NF+5LmoqUgA6/6wHE3jpgGGSDg7HMh2xk2geOCqRasR3dsiN9NYa7RvT4rrXvo7JLwRQAgtEBBp4EYkHvXkSncrYQvo7yVVD4odsehBpDrbIBHZQlAMqNSWb2LCfzf/pzpa4Aqizk0Ep/OoKKt8xyr/G0TCGpWvGWPnd9n53i6UgACRYwIMVQSYIUYLpgoLnKECg1oITotiJWMQACih1d26bEiaH+8OgaMmTzT0QCkji0He8t5jUMW/FqAMYID/5u38RgZAwYQMCUIJ1Es4BnDK82cJNCWzFPBI4H0lumYQ4T2HC6IrfEdApkQXFpUDXi0gUfCi/0RlsMXKw0OPLT786l0twFCYI4OXIHIlbUQIXm0PPJdVF9klRgj2dzYBCP97B/fLHPeMCVdYn6XNSgJoHq2P9QFMHixv43vfB31cWGwAL10sAc2Qq2yOpIftcnu2RvY1kgCeJ2+fqJpD/MI5VhRc+1FA0Sndxu2TVo2814V009L8fJfWuLzErMpN467jkwZAXZ0vyrXOHwLjmFSGrJXXWMIJmJM0okYHSYRASCgyABgIB6mcxzuogCv719mF9Y6yvfdd2JQIOcIBvXL74hNDcPQPvVUtybtI4atUiOyBjQF26EU17ZFgLvAgAFgCA5Et0wykpR9IhBVCB2PYJyOph30UUoAKylgB8nwOCX29sgOI12EmM3Zl1B/1BxNkFkHVgV0TQhkUgAJ0J2SVRUllJ3kmQlvdYxAAoQAuAAP/llUtM3wIZ3QL+BwIWxQ3uIFUVAxM8IBCGXwlEgBU53u1JU0s41+7dTEsY/0r9CJQUsNQlTcACHNlLXFTyVUQHLAAFPMCbAFWioUQ10KD32B0PzscB5mD1nSEbFhInbAAQxiEERiC/BYegXODdtMTkLGFD9J75dccO3ABAXUwPMJNcmFFKyM7zKZ9APMACPIBAzIAHHJdLlMLp3REF8FobzocaDsQmfqI8FUMxHEMElAAcyqEDLse+QcF2VMiM6ZlEhNn6sUX5QYTyXIQCLECFqYoujqBGcJJLlNsiMiIFLEAHDAQI0ABQkdhJIB/RLZAIgGJ9dKJASKM19pK6cEIECMAPouL3/QYT3EEd4AFwyY2FACNKbKBFeFDYncTabRUCPNbnZUSGYRwjZv8hBShAClQEAAwAUNUbOcjbM3qP/13jfaihJhqkQjqRKJIDK2yjN37jb2zAHQhCJFDIjPVAPXqEEhYF4zUhXFlhS8jCZ82V8gEADFbEAABA040WGcrSQh4k9sUkTfoSFJhiROLHBhwCIQxCRvaAxEkEB80iWwScR2jX+cHiSfhARczOABAA3gkEDYAArAmeJQ7kudXkcWCfUWqlVzLRjByDBeAkKuZHGRyCHTBJS5SUR2pRgB2hRrRG9aXDPQpEB8wAALRAVFLADLhXSxRDVF6EB4DAMcbgHd3aV+qGKRAD6yWmYxKSNpKlHOaHAIxjqnXSf0HSDJ4fAqVExgUVJLb/QAcAAAHoo17CABfGUnGR2yJeRD4qQEou42MKx9SlwynMJm6Cpbo8JDeWJX6EYx1EQmdKhDHxYULwWJmF5EYEpUcgHf8VYwfcowespEstgDLekVN5Jv/hnwJQAAEY5h0BZG5KximM3HieJ0MWAxQgQQNOZn5IIBHi1vvgxaXBJYjEBN7lI0vW5fM9gAL4Y9G5hKCtoEpCpRQsAHh6TxiiJ2fo2m0yKIQykRRYABKcYhDqhwRagBWxpXW5ZUs8Hh5G3twNxGhmoUU4ZQqgXksclfLVZQs8okAko95FqG2kYVTRKI56FDmQomQ+IIzsGxJ0GlGOBAVKhO3ZJ43BxN5Z/wSLnujsvCAmJmRE0CUj3qMjtsBAAEAHsGgsuVuOSsZzEcOXjikFNSQ5TIEF9OaF5kfLGSemNBSS9oDxNWcAmqSTwoAHLMAdRaO3PZmd5uMAqGSKShSZVkYx/EJUmUKhLipUkUMx8GYcNooSrKN18JzYnV8GRoRAOumdoqbHYcBqeUQABhUI7F9FTGXTrSGjDgY9Semqvqr5SAEUtIGFSiSMJN74pd1JgOhRzBgKeoQxFEVQDePsdMAkluFmDmMKPJxFOOKfwWpkiKISbYOrQqu19s4ojmWtzmF+OMDs/UlLKE2I4t4VYmVptcQYNuVdmibewYAkmpOrXWtk5E7JyP+rvTqQKEZmrcbI94mfQyyc+cWpUnqEMwogJSZQsxKAaJLmDLCrAlxnEN0rZMhCOZyMokosxqLPbm5jN3Irfjigyz1ES9zitp0jTGzqUZgbM4pqEBljRXjAaBLADMwAgC4QEVxcxjqGQKCDoxBDqOYs0GLrjLACe6YivzoAfCLnOwZXd2wkSoCbwf6jlMXg84UEngLAfi5QHwXtvgCD6elHOpTDz3It2YqPthqtfoAsv6mBSpxfkr5ESUbtoLlk8kEigTYlDLSAAsSSGZatYNymlsnC2Pot4e6OKKrB2XrscjzgvtlBnApdYArrjCZXRRyVieKtF2Ji4YJpYkBEtW7/LuiiFjloY28erQOKIx6UbHcQGGvmnbl5qUQULN526gw8ADSqaujmru722qEWgxRA6pc8YDha5PN0x3B6xLeZ6+wEI1EMq0nCgA+4oNbuLvVW79WJ4nrCoen26x30ZEbOqagq7wkMLjlALafi7ew8wLFWmfW2r/va2+FSaPAC4VkSQtkNV+RarbnZ4EmQZPPWpbkt6PsOMAErWldsiinCiBxWJjlmxK9KxNemrLnFayIqL2IWMAZnsIpJqyyQLhMoMBAC53y5RPK6rkSNW0qwl/KurAa3sAtPl0CIItEKAAgDYdJOnAlL1M1Kn/KK5wv/MBCzVjFQ6OF1qxxmaBHa/6j+AtXW0qn4BjEURzFzqYtYJvDHouIGtAEUpKvcmlPfRkT+LrE57Z0Ul7EZFxZTROYHX7EcJkEGCIFRmBsMoDBKRLAE++UZ57Eei9RAbCwN/wb4yaEJOIAJJIEQLAHTmZsIkO+SdnEs7TEkR7JINeR6/jEge2MhHzKxmlMTS4Rz5vCHSbIojzI+VXER+0ZEOoAbC4G5ieclBigpx7IsF5IonkMpnnJvpPIq35EAz5rywgAFz7IwD/MDeaKjQoQHXzImu/ESwMAFk5PyriYxTzM1l+nQbqMyY3IZRAByQoTsxvEAVrM4jzMF3SQuL0Yq/yASa+ovdzI5vzM8R05Yav8rKqcy0iIBFAQrKPNtPPezP4eNMXuEGueyPatyBiAyOJ/w5/4zQze0yJgpb64xOhd0IR+0GMcSnzq0Rm901mAvexJ0RA6yCWRABjyvRAUrR6e0SqsM4lZoZhT09430IUvtSte0Td8LU/DoOSsFTH/fLi9QL9+0UA/1pJgpmnLjRMN0RbPyMxO1Uz81l/AdUzwqNie1PZuACZSBBTQeVHe1V5OJLMzqTiNFT/frsBXhV6e1Wt9ItloxWJS1A6D1Ws81XbeIviZGQW9AXe81XztH9fmxRB9FKiNBXxe2YfsHJX+0UaQysR22Yz92fdDzRaTyMeAuZF82Zk9G/FpxKgv/QGZ/Nmg/Bu6mMcd6IxIsdGintmoTRu86JEQCIRSstmzPtmhHhEefIm3ntm47higeAyvsNnAHN1RYtnAXt3EfN3Int3IvN3M3t3M/N3RHt3RPN3VXt3VfN3Znt3ZvN3d3t3d/N3iHt3iPN3mXt3mfN3qnt3qvN3u3t3u/N3zHt3zPN33Xt33fN37nt37vN3/3t3/7nQ+/hBQEeFagzE6YWZMNBHPWxFBKgeUBUkA7qkXsREVIhO9GOEwMuE5ouE0EgxR4uIcPA05wOCAJOIEjxomfRBNYRBOMeIoL3ItLxEXsAXFfBYnfxI0fBoh/uBSIuG3MeI0rVYzzxpAPxUV0/6VNKLhHmFlPrHhFtLhOXDiGVzhh5HiSxziPp8JA+DhnNPiDjxSVyziGy0Q1jniQi3lFeHhPGAVqJ6sUSFyY40SDC8SX2wSzNZmZLfhMMBvrkgOT08SAn7lSCXpItPliDYuZZ7igDzqOE4WhT96iBySh66BO3PmSx/lMBHqimzmm+0ShB0UCzgulA7oUkK+i28ScSwGSk3qZa8yYJ7mj60Se55RA9HlMWDmgk69AmLqAn7mWh/pPALtPpHqdd1Snd7rQvbqiR3pIrHnrQbhAwLmyy0Sq03mlY/isX7sU9PmfZzquL3ujT3i4D/nvDNe0JyusjzqrX3mre7tRaDueI/+7ohf5ufe6vFO4sHu6uOv7u697uDO4Uaw6mU95vS+7geNEtkcEn8N6kcsMuttEudfEr987tBc8TVS7g0/VsVt8jAV5RfB6n1jEo7+VvXD6m0N6uwP8URS7TFh6ckb7Tiz8y3u8QCC6u5d6ulfEyLt6zdc4xQ96yhs8yKN5v7N6kAtkTShFTrh8RCD4uPs8xwvcvou6yIP61ON7yQ+8QAg8ydc4xm99xaN8pBv5s99EwkOEzLO6zbu7m3O91Ac9TEx8H1v9z188UrC8PG083Jt73fP83t96vud81r8EMmyW4beOtEuBNBj+m4OvfCYF3k8e4zv9zL+55S/DwGrM5A//BLdXxORnPtl/+9v/PVfseDD4vTELhOnbe83LhBLyfdRfPeuXvdb//eRtqtEPPk0wPURQftIPRIrL/s3bfsVH/fCPPdHrvptDfdR//UC4fcgnuPGLPe3TxNmTQ9rLxOqluHMt/0y8fkpMfCqkQkTIfZlzhZanf/Ejf0Q4v7XnvUXwPtDfOcwbvBSYg6puQ1TyOrADhBSBA6UUI5eKoEByCxk2ZAgtYcSEURxWXLhMosBlDjNK6WaxYseOIDmObIgx40aS5Lpl/Hiyo0qQCbdJWbkwoqyZERlKNCjxZsSaN8nxDJqQaNGEOpOKBJoUJ1KiNQlCJQfRqdSg3bhyrQpz/2BXr00JDj36lWSwiMOiokWYkO1Ko0oT/pwLUi3ctgMZvkVLFGtWgeWgRoRG9u/KKIIHHibaMmPJyIgZF07pEHLEl3LL2iSq1eJdzokbzvU70C7o0HNNi1bMWCBFq7Np17Z9G3du3RdNlu5NUpbQm1RJh9T69LTCm4Fhy16JUqLMvQk3k4StevVkhtAjSreYmbpD7gm9Sx647WxxcsWe0v2a3LN14aPVMwzu2jxfyrCttg9NXD/ArgtQPu14+63A89Ij0LiEUulJq+QeXDA+oNjDD0IHMwwQPqiYY8wxCuMD6T7sLFpswBBJAk81kfar7LPLGmIxrJtKVHClD0dssP++hXTc0Te3eJIirx4vPC5CDCtC8TrndnsSyiilnPKm8UhzMUaagFwIwIGYSlA591ATM0yQfhTMSYusHMi7jqrLbsAy4RRtTY1uolGgN+uUorwgO9spJ0DR8onMLf38c04GE5XzUC+zjNMyJbtk1KIzBRORwT0NzU8gs3jssdANw+yQQlEFSg3U9lozsSJLnVJRUIJgbZRSh5hM8U4EsaRvwEfJw8wlXzvd1L9PFaWV2CTrmm5TZitUFtSFbm2SymqtvRZbovY0Ntobywpp0lobNdWmI3t0Nas0xYuJ0xrBjLPZXQ+MLleJ9GT33U4XrdXcAIEiUkln9eVW3IW8LQ7/wX35E1ZRKcJt1kd4e5SXHE1fHLjdgvuVYkIy+9KwVGfXK9ahjTteNVp0X8V0S0tvmhbXFXVNOOOF87VzxmBXOhjjhs7ktTiXY42PVI9J2vjZr5AmCmZqs30a6qh309RmoOH9cmiAMypyYonro1qwNxuipBKvBaLk5gH7zNlsPq2OE2tkIX17brqvi7vm6xiu28y2xYVNGoqz5lthrgcyXKCO30UIvsQxCbhQgRDXGnKVs5pV7l7T1lvmtu2umuDrxA6d88EJzxx0bhmPiPHHWSUXXqlln512kMC+1Ea/IY5cc9Nh24Ok250aXeDTYVe7XrPXLr70knWH+Pnc/Wa5/3nfU8+7etSvJ337hZCOU3HrYQTpe+O1H1/h3i3aY/rOzf4cfe7Dlt7zzbM//n6Gylc//fxr/x+AVBKeUy4GN+p1j3f+G6Cb7Nc93S1vIXhCXgMFgzfm+e+CCMxgBeGHuw5m5YAO1F0B+Sc/wYSvf/EzoQfFp8LzsXCFBHSf1z4owxYOb28lfCEIb2jDHvowhS4M4BCJmJsF0swhPDPfDgXHRCRWzG/ES6D/Hpg8r0FwhBbZHwanqEEl6tCJBvrhEzcIwzCKcYxobMgWGYPCGDZRf9GrIRCxh8AsgkSCGLxjEHG4sz2+EY5dNOMa5UjBQRYRkYlMyhHVCMiMWPCMAf/7I1jMJsVCOpJeK8kjbLDoN0heko88nGNHIFlGOmIScqCMJORMGchWdsSNdTwk/rioylW+TpCi/E770kiyW+Yph3qcJC2FSMxivpKMilTmMqHIS+AMU5a6ROXrGKkZQ0rzlzibocQ6Wb+KsPGYucRmEqFpzHFG85TZ/Fs51bkScGYllu08mi3VGS92snOTx7xn26RosH06E52ufOc5zUlQZh4UkdVkpThFUkpk+rKggVQoQSxZzipq0m/dNNsn2clQVz40UNf8qEcbGdFA0jOgydRdPE1aUpCm8p/eDKUr8zlLkkL0pe4apUtR2lGU5jRaCBVq7SbarY7eVJIApaT/1yqq1JZmcpvw0igNtfhTpELui7V0akpdetXXWRWoGltpMBE40HQ+Fade7ZpMK1JTg8ZUYv0kR1btaNGtes+qYB3qXqVW1GNNkyAOVWvByulXj4j0pBm1Ijd3KhGO3jWsBYusQ4/qU7tCFq24HCzHyBrOvMKVqr0MmFvPutnGhieENu0pZj+LWb6+9mmG3R1dw2laxJbUsE1lqzohyBLF3haiZv2oVWlrU9ueVrOrde1xq+o3lkbWna3dbT2R2yPSuhK0cZJrcd962ffN07LLhe14BXjUzQo2u0vMLXBxetGoxmmqEnvsdKmb2qxQ1rXhpe9md8fcmcKys8aV7ndF/5vU/fr2wOkVXYC7e1f9ErjAmiXvhKUkW6Jwt7TQZS81o7jhr/72vROM8F+Fq9KOYni4+WWtdyHs4b/i1bkMLm2Ju/pTG0P2umRUMGy2u2MqQpbGaeUvhYmcLQvLuKH2LW1hOzziF7sXjyD+7yOdLFmw6g6/B9awi59s3gdL7Ln+BWyqfFzXA+eYp5BtcnVfPOQqKznDei3ynGtzZD+qOMF3XW+Vk9W23qIZqlMO7oBDS6Ivxw7OJnawl4E81kS7NMgwVXOZbQpoA7eYq9a8c54XfeBIJ9e8dBY1VOzMZoGgd9L73bOg2yvlXfrZ1FKYL6YzLeTzxhrJit6vXg8Nvv9c17jXS3Tzm0MsTE4z9ddpVS6t68tlyY4a2to6KoqTKWZ5qmnNY+4yrDHKbWJ/k9ASox+zMxutYINx2LgGb9vCzM5PkznVxy50W+M971pTdNz2bra2m/XuNqc72gG3SqmdjWp5i9t22b73h70d5Ybze9b63neVs0zucv972Ra/uJVj/GghhxvRfFa3wy1O6T6OnNVKOrdWxStwlzdTy3OtbL0Rjm1+OrvPylusVFFOyJV78efGtfbEiZ5yIzm6584LumpNXlpL47LpDNx0yVlc8+auuOUvDzjBKe7xS0sc5sgWeZX/7OqFO8ro8I45lpPOb6+rnNFaRrqz3w5qmlv/3e3FNjPVK5nsr4N96QYFuNYJv1Sw22fmBw95RVbN75xfcefwbfvIAp9hagN77Vjfddwt7m/O1r3Nnode1LGL47sLW+EVubyyq754cFd+pIXfOue9ZnC+k7vxZ9+2zrvN+66nHeOJ3+jkrz124D976Bv/PPEjO/rTo970iod+30FP2NYLe/C6R77soc111Qv/8Ey+ufH5XfaHa598IMf+6iWt8eQ3H+ckxKDn291o2OuY9C59+lpvH9d84137Hg8AfU7z3I/7uo/25Kv67EnVUk/5BJDneg/yCo78jm932I7uFnABIdD1vq3K6k/u7i/Nng+D9q/N8k/TmC/jBrDo/1rwAAXO+8gJz/qPBcPO/yqQtyJPxI4v/URQyNjP7tzPB+Fuudxt7jzw9Qow/FBwtEhw727wmZxQhDxN/dDtBaMtFhLwajQwA51Mt8gtGsxO++JrCy1wA/1uKZhvy3DwAeVPg46QB2PN+aRv+ixOG6SQ6ahPBa/PCrPPBa8w2qYN/Grw/RwQ/shuAcnQfETvDKfu8N5vDc0w4YrQ/tgNDY9uCKGOCTWRDktw/KKwE3+MCjMxqABxzrTQgPYwFOeHDedlAp1NEQck4gjRD9Wp4h4RElEqBtEv1kBQ46rQ2FYxD2mwA9lG7FRx80JQCWnRFOlMEGdwCYXx5BwveMQwB/+7UOmWsRgbAgjVDhdJ8cV2sfiS0Gx88fAYUQ7TERvzDgmBRQ8NDQ9nyQjBcfuakcJQURa5sB2z6QvBzrB6C8ogrhXbcAFvkRnpcVPEUfkW0BxpERifMBqJsQ4PzwQPSx8lMQ7jTx3t0eWeMfOkcck+kRon0fcQcR3jCCH/bxsX8iIxkvHwcf7gkB2vThlBMiRtEv/OTCQtohtPkA9jMiU5siMpsW1sLyKPEl76sQb/MRFjbRZX8hCdUg1zUfxijiotsSVHUiMHshDj0el2MiNdkhe3kiuFksg8Ugi9svTeMQCr8fzGcPLQkSx5kh4vMfj0DCbLSibHkiZ/cRM5USL/rRCfwFIGcfKJ5lEbsc8sJywvGcMoCfEvgWkgmTLWYvFuyvLKPGkqg9LmrJIeGxIqazEqxZIvZ9I03fEYT9IFObMsF5O80PIb1TInU7MtSfIVTXIfKS8x+7AnOe4j/RIvibLz9nIcs7EmA1MwZXMELa4ie0w5SwoxjxMXXRO2GpODkBEptWsuDS8CYVEqSbM2vzM3izM8X1I4H5E4WXI7y1Mrw/I0yZMhmtMura/TgFM6mZE6Xws2D/I5/047J9Malc8yt0cuy7I35zA273MlFTISjdNrQFPYChQ8CXI8u1In2fL7+pMIh5M187PIrPO+shI+w0opFzRAI2tAHRMz/wexDCu0QdmTO0PzRdUJQvvwIfUpMukTORFIPkWUQt/zD0XTQ/XTtQ50PhlwR1lxQm2wO3HTPVFyN7nISDczSruHQd+P/o40ujoURkfUQpmTMLkxR9dpFKu0toZ0qEDUKR4TKnO0RNXrRDcrRa+zPZdU+QxSRrl0O9Q0xbBSDW90GJM0UCEz+mjzSVfTTAUs1ND0oPYzTzWU/6CwTmN0B49vTs9JQie1MO0zQTnVH/mUjLLUR2EsURvMMFnvVJsQQzc1O1cyOj0VPxm1Uc9TAbGTUFd1NNflLa/x9zQ1SG9NNUvTV5lURq+yHLV0I7nyxlIVMCkyTL10BUMTUAVPVv8RylEVc0xN7U3RjTK9M1gztUvFtFRHSk9dcTpfFcyQtQfHdS2ZNVJvFUxxFfEgtT7Q1SEXtVoVCVSpzFbb9Fl1MU4DUvueEvsysyipVEHhlFalteP+tFxzVVihtVAltUKjtWAfNl+ttUhZdCLhlWJdsFudFEjBNUinNFi9tBav1F59bVR1M2GTk151tFWtsEdBUVDlsRJflosydpn21bFa1k3X01yb1FLFM1x/tFcPNWJB1mfb70HVdUVjVmY9lmqhsmZPthYxVkh5VpmutQ+/dGZ5TGiJtVLLLy6n1fLqsmVTtmlxSVSZj2SR9mjBtmqF7WrpUmo50ArjFmK5VmP/PVMz+7Vj/3NJQ7ZoKdBOtxYDXdRYca9tvTFd1xZt2/Vmb7JyaepZ1XNJtVbO/JaIvHZns5XLtlWBAvZEoYlvhdRkGfdhVTZnn7ZlU3dZ3dUnabdg7jZDbZdMOZRdq81zi+hx0Q5rgxZAd1VAjTZIDXb4sHZG5XZPF/Zi/ZR5J3c2L7d665ZmM7d5s7Z3Mc8qf3eIQFeD6NZf5RVgjRdFz1ZrV1dpUfZ8AbdMjzV2qXc5rbd+sdcT5dWf8hZrZRdfwbd2gvfUgDZmSddKTRd9F3duFTdwWbd7ccp1dbaNoDZxZ9d+UfWCVdVQgbRvt1dIOxeAA3hjoRF/IZJwh9Vw/832W+n3B9XWYYMTfnlXfuGWhf2zfDO4WQkRd1m1hKdQhmG1WEP4f56HiIvYiI8YiZNYiZeYiZvYiZ8YiqNYiqeYiqvYiq8Yi7NYi7eYi7vYi/9NiAHoi8eYjMvYjM8YjdNYjdeYjdvYjd8YjuNYjsc4jJlpju8Yj/NYj/eYj/vYj/8YkANZkAfZb9ygjruWkBNZkReZkRvZkR8ZkiNZkifZAA9ZdigZkzNZkzeZkzvZkz8ZlCPZkC0ZkULZlE8ZlVNZlVeZlVsZlUk5kVxZlmeZlmvZlm8Zl3PZiEcZlsNXl38ZmINZmIeZmIv5j3sZeI1ZmZeZmZvZmZ8Zmq+Dl/+ReYij2ZqvGZuzWZu3OZNrgZq/GZzDWZzHmZzL2ZzPGZ3TWZ3XmZ3b2Z3fGZ7jWZ7nmZ7r2Z7vGZ/zWZ/3mZ/72Z//GaADWqAHmqAL2qAPGqETWqEXmqEb2qEfGqIjWqInmqIr2qIvGqMzWqM3mqM72qM/GqRDWqRHmqRL2qRPGqVTWqVXmqVb2qVfGqZjWqZnmqZr2qZvGqdzWqd3mqd72qd/GqiDWqiHmqiL2qiPGqmTWqmXmqmb2qmfGqqjWqqnmqqr2qqvGquzWqu3mqu72qu/GqzDWqzHmqzL2qzPGq3TWq3Xmq3b2q3fGq7jWq7nmq7r2q7vGq/zWq/3mq+O+9qv/xqwA1uwB5uwC9uwDxuxE1uxF5uxG9uxHxuyI1uyJ5uyK9uyLxuzM1uzN5uzO9uzPxu0Q1u0R5u0S9u0Txu1U1u1V5u1W9u1Xxu2Y1u2Z5u2a9u2bxu3c1u3d5u3e9u3fxu4g1u4h5u4i9u4jxu5k1u5l5u5m9u5nxu6o1u6p5u6q9u6rxu7rzsgAAAh+QQFBgBUACwAAAAAAAX0AQAI/wCL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UaHkkkw26eSTUEYp5ZRUVmnllVhmqeWWXHbp5ZdghinmmGSWaeaZaKap5ppstunmm3DGKeecdNZpp5jfuLLanXz26eefgAYq6KCEFmrooYgmquiijDZa5y+qOSrppJRWaumlmGaq6aacdurpp1buCeqopJZq6qmopqrqqqy2Wimkqbn/KuustNZq66245qrrrmeKyuuvwAYr7LDEFmvssV7CihqyzDbr7LPQRivttHf6Su212Gar7bbcdiursqd5K+645JZr7rnopmltuuy26+678MZbLLjMhbLHvfjmq++++DLEzTIAByzwwAQDrGRCdlTjjcIML+xwwxAvbIdCwVRs8cUYZ3yxQg93HPHH3hyM0DAal2zyMAuRbPLKF6Oc0CuhxCzzzDTXLLNC/xass84M2ezzz68wBMzPRNO8kCseJw0ywwzJUvTTocii0DZKVx2xyAepzPLWDUXB79dfR8HQzmQTzFCYMFG9tNUOY40Q2HDrG8rUbK+tsNsFab31yQkh/2133RTvzTJMUBcNTEJoL5Q44kpOkkcejkP+eOSUTz55Nety2dAefHTu+eegh+752YsbJGZCPKSu+uqst766QmHSO1AwrtdueyqKg4k741/CDibpvS/EuejEE5978AqFUvzyoM/N+5eyCxRM6c93CbyX11t/PPa+gxn9QMyHz8ce3UOPUJjBVK+5+lsyNLz4xTuPEPzLk3/+79trz/6W34tG/dv0K1729FeQ06HOdghkXfkIWJDp4W9/Wlrg+u6HPAhiyX0BNF5CfvE/gygvg6GTn0E42EHplbCAD7TglQbYvvxN8CAkTOFBQBg6+8HQgAdBH0JiyD0K9jAh76Nh5/9EaBAhfs6GppNhDpVIEB7+MFxMNEgQhcjCFi7xS+Q4YAK3KEH+IcSBFbxiGFE4RoKccCBnFMgUaehCKybkg0bkAxHJaL6DgPGJPmSgGPWYxDLSkY9mjJ1C4tg5JPaxjofsUvry+MJENvIgawThHAlCyPGpMFRtjGAXvRirKBYkkhmsoiYNQo4zbvGUm8xSQu4ISDSe8ZWedKUfCQLKACrEiY/0YCUnKRBc5tKEsZQlHh3pRkYWc4+/7CUO50dIQzZxmX/k0iJHCMtZDqSW9OOlQCrpTGG20pvJLIYvj1maNKqxkqJUpTG1lEWEnJKLl6zS91gZzmJAM5rkBGc+A2n/zXMSMpPqTN4uU5mleZrTnsFEaD8VOkx8jnKdWupfMbhJUCx9T4cQvWA8qYRBQmpzos3c6JTSucKKXkmioDkoNuFH0pKS0pTvRKBJq7TKNN6Tnw0ViDnNuVLx3dKccDSiNsf50AYedKcJRao1iRpQZsaxm8o8IUapGUueDjQhFM2oS0UqpZ8e1DMqRSdAm+rQLLXzIDGVKVejZNBg3lSfRS2rRmfKUeGJda1Q6tlVtXrSLx41qYBdqE0FidWQ4hVKFwXTNIkZV5x+059x/GhWkblPuJKVsRGNVEKL0dPwtRSTL41lWm1H15H61a3VzClDH7vaenL2rjdMaFCFONS3/xaDnpW17FwP66TP1rW0Xd2gbbdp2Nh6cqoFYepWMbtbAHp0kMVl7nIp29iBKHe65dxsZ5nn299K10pnNchoawdctp62n8NNLWut+s/y5nUhs6XhR8XU1oW2Nrf3ra5jXTtY70H3qe5FLF+rtFi5Yle3B6blXmcYXQODlrdNGqtFNWvf7S6vu6YNrTXH67oA9/a8qs2vfkXcXAfTVMIPdm4cvbrQ+EpSuCfE7YgRnGLqXva7J/ZwhGEczMlS9biK3aF6XWvh+P3XiFAlcYJpnGPj2hes2oXtgJtsYiqFtyAcbp2OmVTfEKe3qoEN8WvbC2Em6fW5ZeYyiFmr5Brj2P+7U85wmvH2ZipJ1Md1nlJiv1Tg/VaWvZE9shCTrFQvE3ZZUSbznOkskFKKNsuvW3RNUQtmaxaatUXWoJBlu+Dk2lbGN85zlDA8ahRT2cYlfmYa8axqIPN505ZOaKZFJ9kG+3nGbT51q5/cmbAqOs5yrvKUrkwQSEca2Oa1Y39jzWwxA9qIpobzQVycwfke2qibvTR/w/xY+gqahknOtTyRDaU+M1natw61gtHsVCRLOtrBFnWyEV1hKaM61cVw9IaNnbotL2nS6B3yn7lNZHvvmrXUDmBtY/xXwRIcv2e8rpspaWvr2ha5Bw/ns2n7bRAmWRs9CLnIR07ykouc1O//hTWvOaPSh+8zTMQ+d7zTPWFlU7rZ39Q2fvdwc4SDydr+tbl9dY5roqtbp9eWt5PC7e17W8ncSMd5wdntdCoR2uVHF7edKSxmzmI91PpWrcD1C2p8y3zmZy81uZ+EcrYLL5YSR3dBQvFzHs+y7EtOe8rf7W9GCzu4Kje0l5Icd7lrXUpQLzzgq274a9Z9zld3+FKHG5qWS36WMOc74/W85np+WeoQl3XPXUv3LwEdkdge+tfzfni1a37znId835W0Zy9BvfV7V/qHFcJz0/c98s4ePZdQ+hnLBz+KYc95pXOK94nrPfd/d73udzx798EdqI93MvMbfvzur/f6y+YS/+EvHmTta1z0vpf92nf/ek9/tdfaXX2CM79+6sN+3qkXPOhHbHSzOz7gLZZ994d/BNF8ujZ9ZgZvi1d/CVh9s0cFEgUmTJd0z+cktzd2Wed16ceASgJ83weAqGcaxveBfpR857d/6maAjYd70EdzS9Z/rNd7qqV40jdtAuh+nqSCaBd9LciDbueAQGh+nvcl4ydV5fdjYod+XnJ64td+CPhvdtd1UFZh8ud89DeAP4iFTtJl3YaB/geDzvd/+udzG6iFW9h5+MWC7MeBfueCYRh1Y9glEUiED1h7iuSEFWh/b3ODPtgkHrhtIJgsXMdmMkiCDWWCA4eCZqeDC/iEUP/IhlQQhJBofZMnW3xocQyXbVW4gmqoh2bYgEKYWxIYha2EcZioiDF4iXm4JH8YepW4WVPYdYUIiJgHJjEHh8oXgrMTfrmYhJeHacKHa6W3hHWIhrjWiaA4iQpYg44YicWofpAIgZB4gcsHjGXoiK1YdMGYWZ1Ehb8ISIjIf9WYTIzIjG4Yhl7IejwFfgF4jRlHjtxniLQoj5VFg+a4ih1IislkilGFim+ogcQIjc3YdmuIgyu3GSM4j6Voi3iIi8NnjFn3eb7ofUS2jf4nEMPYJUwohxB5kQ7pihQJkl0YdGw4gSTZh01Cjf54gLSkih+ZJdmYgbz4kN0oi5sod+H/eHTp6Hzl2IP4+IifCJQDuYw+KYbfZI9ZiBAZySULl4PxqJAiCZUjhpRJiY36+HJHaJC9aI0BWZIN+ZPOGHhsFouEeJM7eIVDCYlcOITjmIghiWuzKIqW6I7nOG5C13VgyJJgSZCeiJJNMoeD94zNqJITyZUa+Xtf+ZIRSYGkkZBR+Us5+YVtSXYz6ZZbKZUZGJdTiX102Y9395SPqY3fWI+UN4piuY9Z+Y7iuFCamSUbqSUx6ZERR3kpFX+jiZVY9JWMeVuVuZqFiZke2ZoXyZldGZRLspZpmJecqJw7qJgFhZiLJo3GSQWEeZk755LImI/KKInNKJ30ZpO3WV2R//mCk5mCvamT5SmbSniUxHmYp7lPPVmV08mXyTifRCmfpxiIW1KErmZ774merImdpmmf3Kmax0iWrjVmK3af+JmdSnKLDhqW04mcMyaR1imaYiacedeeTCmY+cdmzNmIaZmYTddug+ahdTkl1XmCGSqgdLidJLqb/pNoC/qACDGeYchv/daQ8VmQflmfKSqie8mgfflJBpefCNdpBmqemrhQJvekUNoD9CmUBBqKM8ZqSLqQr2alksmaSkpxAAajYqqVYwl/9fZr0ymhP/qgWmRss0ehi5me5BmewXmkQypQVNedcOqREcoQUfqnIzelbXin0XhnFQeW3rmm1Kmbsv/2peBzqH1KpEAapFJCfAiahrMWOoLqdziqlzrKAwUKTPrJohcqk42KpkvKegmXTVdJmU0qZoAaq5s6q62adVjqmTnFj+K0k3oJWULVcRkUm+rIjgepGb5Wo9G5aBD6qW/akRvKq40Xovd4TXbqnKrqqNbaV3cJogkVq4BKq6GKqIYapoU6jYzqpXlaELcaqeGarVZiqWYqi9XqrgfYqY3HrDx6nl36m6GZmdVKlUVKEKsKP035ma/KWt76p+D6lQAbsMRFrkiYq6mZpZY5dYFWWBCrqAsbsWXKcjQKbZI6qRG6rDrarNvKlisZrWY5rb5KRe2KkdgaoYlagKCJawn/G6UbW6VpOq7uFp12KE3nmqExu67SWpQyC68ee6bIGo03ClP8Fq496rAy265F26DUiqoUK4zY2rAiG7UiS6lGWww3C6U5O6IcW0/ryrVUCpaJB63N2bLyBawBJKz/OJvvl7TyirVg65NoiWUlu2h7+qxyio4rG7aZCjohO6gwm657+ySB+4/smhBj+6Rlq7Eoqq6QerTmOqaNK7UK+qsY27M6O7qKOrPZpbQga6MHYa/Nia+cK6pxSKqy2691qre7ymmMi6ut5LVra7YHMbkmV7md+7Vqq7hpS35bera+iWlDC6lV66NZe6DxSojzOrWQSLJPC7jO+oYWOrsYyry2/xu5ShmzJfqhCWpOwFtywkuoOyu39GOSukivKhq04HuxJgpuiSm+ejqICXq4n7OpajoQrCukAuG6pAu7I5myzfm8nuu/o1Or15q7t+uUB+ta6Uty6yu/BDzB/XS8Rpi8ZFqxO9e8GTu8vWvCg1q8AXy6ebu0aaqsbQppJmsQvKu43VtZFxyoibvCRhq+QEW+u1nDPGy5CpHDJ7cQRhxyC7EM+qqt9+txl6vBUbKiIgyXJCy6BpHEUrrDO2y6jfmxLqu6GqZaBuy7u2iR+/pNWpzBnxvGXBrB9qu8rqp6TprEfmrHYvzGeefB/XmHeqyXGxe3oXuiCLHGXAzBrCcTUv+QgU9xrKmbrNcbw1k2w+Yrl4Orl4b8sm3MRpo8sOLzmpxEwzWbgZksuXgMyT7rvvADv4I4nVS8vBYLuk8crKZsxBlcvjhhDFqCDorbFI7sxky7uk7rpvmKxnOqWqX8uuvmwqn6j54cPgW7fRWMX8n8u6cczP9pq5CqwovWtpfMiQ48RKosPklWzWYcvYz8EsVqFL/MyXmsqNhLzGq5vb16wyNmzkQMRPP6wxKsuSebnN16zYUs0N3ZxTxLyOXqyvQbyxw3yPg70LZ8yKmsE45rTEiLFO0MQgDctI+WvcosxF3crviMwkN8tcyMznAsy3LMpHQMqwSdxS9N0iXNzeP/HD78WYsg3MyAfKpxXESQOtLsG8Jp2BJOlEUStQu78LVOkdGhFNKR7E5/O8//XKFuu8FALcWGu8+429Ol+7i9itVWKxBXLbYxjagGXdPMw8ocqdDKrL9SdMUIDdMR/bK4XBNMYgoPEUNYwdS25NRj/E1lnM+VTNXf3JxjHcgajchf/czME827O8oeOdZXPVw07dBQnM1mp6vFq8nhLEdoXT+1nMPrW9k3wUMRccKNDMbujMrNGM8yrL1THacKbNVlHdRv7cNbrdL7G9t8ir61Lda/XZoyClIlLNM/uyWvDKBC28/retjG/K47gdpXtNebxQmF24PjSTkb/CSp8CRO/zCtUaLdO4hb3c3dRgsl5e0k6e2wVc2ybi3YQt04k/O2xfAKlRQ02SzeBAzSbMzASk3ZUqLfLAsmnADBAt6gmh3g873dPK3b8D0QUKoNAwNylCvRXBrfJS0T0t1H1N2AFphF9OQQX4LXY2VgECQ7UQKhu/fht6VlEGRjawlO+tRGA+Hi96UQsvAl+J1RctU0XmIEDmEEXrLjEEVsdhC2DlrimBXjDnnGSj0QRmBEQJ5OPa7kuiVhVW5BMI7jo0qllcpIwQDiK56SEGTkRTnm1GfjCZHjP74Qr9DmWk5zVC7nqRQ9R17RFN3LZNThj2iBCJzhnSs1c45gHA294yRB4P+0SLSjQOwzMcLcoCHe5B9J4wXM6DeuEKbQJUSOalmO6R0r5Fuy6cq7PyL+WERV6AEb6a3l5BsO5QlKYp3O43SuQrEe36j+5JleT6duY+qj6Gi+JN4MvfmF6JNe6cfm6Wz25ii7hhvsnLWumpvEE63OT3yONX7Om567tyQ+6NbKPoDJJCpOfde+6MdOTG3E5Kte7OxT45Ye1sXA5lki6sz17AcB71cy5RAR6g3xJBBaDHf+5BW472GN56Is7gaf7XqH79wO61bu7BVF73B17j5+jGdO8NHk6wcP7OzT7/+O2r/+iGrO5Vqi8G4+8gvf7Ax/5V2EUh1Pe9Gt59R+FR//v6jYDvCUKugCn3toZ4IMgUvE3lqKHvJ/5OgKwfOdJ+PqbkzsfmzuXgy5fiXyPu+zzhBPD7kHAepWEvVkmvPTjtUN4UsMYfQni/SX/hBY/9VTn/JxrvK0nvYhHPbCXhBVj/ZgT+nIhPEeTubmx/WDOvNhKfQJMfdoTxDKnsgLiPKHP60+zxDD0PLSDvOyhBUZk+gCoTcVIxFXsu0TkYw2j4vw2iT9Duab3/l/ifkIHxGAHxH2PiVavz10ZBGrLyWaf9pZ/xCg7xAdT/tWn+58/z2W7zK8b/m3t1Ekb/p40/nP8/r5TgUBw+xMMjAuZPtq1hCx795k70K+jzEuo+oZ/wP8iRT6A5H7q4QxMy495P8Q1Q8lxd8QnAA/68/1yl8Reoj8qwX+3nTRK9H1URcW1w4QxQQOJFjQYEEqCRUuVCjr4MOHCxEqhGiQnMSKBX9hzGiQIZVgHQ8qtCNy4EWKJgl+VNmSx0uYLSGa+ljzlcyVKQdyxCmQZk2GDnsONAJ04U2TG3Wa5MnUaNOKSpd2RJmwJ8uhD4s+pZJ151SoOJuGbclwolWVUtGarNpV5U+uac2qnNsyGNaWamWSzVjTK0G4cYdynVoWbOG9YxFD1JuX71/IOd3SXRvZ8mXDC0Ni5moKsuLKHRX+EpuQXGnNV0M7pUI68eOsMGNGlsUV6f/gw6tx1n7q+fPT26xPy7SjW7Rgysb7JnSdebHXp0Yig56clfrfugJhe3xecXRL3kZfV2fdWubd7MmHtyxOvnx3meGBSocevX7o7ctzu9e/PnNzzDhTLqIBAzRQwNQCNEoo7PZTCSXr+DsuQcNK6glC1OAbSraXLguMoeBUw09DkT5ciEHItvooRJEK9E7CCf1yzMWHMByPRpxUTC/CEXF8sUcY3zsrSIOkGsrGt8SbkciHjDwPL8MiFDG/JJVsEKgryaMSovS21I5Jxnw8kLXXxjRzzGDSVHOYA18J5U04UbxPSxIHsjCrO1saRs002cTJDj+HSgdAk/hM80BDN7P/TJY9GnV0DxYzHHLRRx2VE7ImKoW0Jzv8+zMrTjTlRLW/BsUp0THhVPWyZVrlpqBWW4Us1lcJ4ibWv7i5ZtdavxKzmF8NMjU+Vd+M9Lj6cNrTUE49Ja6nZdcMUD4vMwq10ibOtCyhVi2BFdeWtvnrl20I1VZEAp86d11223X3XXjjlXdeeuu1915889V3X3779fdfgAMW+N/C1LJyYIQTVnhhhht2+GGII5Z4YoortvhijH0dibCMO/b4Y5BDFnlkkks2+WSUUxa4To1VdvllmGOWeWaaa7b5ZpwpZvlLMHP2+WeggxZ6aKKLNvroM3cGNlikm3b6aaijlnpqqqtO//pXpa3Wemuuu/b6a7DDhljprMU2+2y001Z7bba9JpvptuOWe26667b7bobf7hlvvtfeAIlz+hZ8cMIL5zHdgw1X3Ow2HHCAiQgWl3xyyu0umLC9K9ecaEqYcNxxAaDYfHTSS58aMcxNV/3oEj53vQRKVpd9dtpj1rt23G2GwnXeIc/9d+CDl/h24YsveZcNeFd+A9GNd/556OclPnrqK45AeewdECCU6rv3/nvcMl9afPDLrxcaz7PHvo3YzXf/fe+nh3/+fBdJX/3lI9iFfv77r11+/wXwXcdoHP6wJ4BFCFCBC1wcABn4wDERIgkGxF4JjgFBDGawbYvhmAY9GP8ZchABBkIwAQV7F7kPplCFVrtcB1f4QpNUAwYzhEEGSmjCzzEPhjvkodBQ58IeBnEgMqDhDJcwQRx+TgCjEmITnZgyBz5xhRgoYhGFgMQkMqENF5RiF72IsSh+EYO/IAYFqlhFGybRcRuwgBjd+Ma8YQ1ucDSfCM54xwyoEXQJpGMf/ZivMP6xf+m4YyGPqEcHIKF9gmRkI88VSEe+7wSFpCQJ9Qi5/UVSk5u8Upk4ST8qUlKUaVSjDj95SlT+yJOpLN82zChKUR5SjyVgIitteUqFMCIb2bAG5sp2S9rlAZbDHOENs9gGYCYzkr5MnDKd5wpiRpOUSWSjM61JR2b/YumaziPHJKM5TAocAwmIXOI2zSnFbMronMEzxjeJWQ3SLEIAiEQCF9d5zxemE0r4pN0vXulOSp6AIOSwQPLU6Dt+JlSD+tyRQk0nTICK0hUGoUQB1Rg6h2ZUgQytlkYH54p/RvSMeYBIKOY5y0V6VKXm4+gvV2o3EYr0jhQwR0VSQQeDZhEJ5nppT53X0jn6NG4yhCUFADAAYmIgKi+IAQ/kcD8cmlKoUxUeUMlH1bgRUZQtIIACADDMEziLIKmIQVljoAc5kLOWWGWr7Kza1sK5IZSFNKoCPHDUYebJIMMwq1l5QIeTqpF9cCUs6d5a2L65kpI0WMAAfAADECBV/5SlyEgf+upXHsQhp1HVH2I920CgfhZvMT0jBVKwABrQEAQtECUFxAWRYFy2ry9BKzn5KFrc4u2wuZWbHQpJAwIAIKQzSC0lJ5ERpsrWr2XVQ2CTaEHeRlduu5Wu2rp5xxQYQLJFnMEDKCmDjJBVubJ9CU4vicLqptds1FWv2eZKwwcoYAYEYG0RPTADUcITIsNI7ngvy4OmPlWPUm1vgbXGXgN7TbFFHMAMUgCDASwABB6gIQ3wW0gRVNa/G+ZBbfVYzgSHOGoIFrHWSlHE+BLAuzM06gyECwMaKICurhCrQGK7YRzHALCI3GKJfWw0Ev9YatCsYnGr+AAQaHcAIP8oJEkrYtkcczizUDVhNYV8ZZ8FGctO82Y0O0CAG3y1tDwdiHijzOGztu7Dt91ym2GmZTcXrZ0ApYACtlvEalSEv2eOshOKwQnn4lCRcSY0yuBcaKAtGKAEuPMMw1oRTPA5xy8IVEHPi2hMh+zQmcYZRCNK3DNOFLaSznEqDNIGKlOQwJxm9fBC22qhgVSmoC6ikyECZVKP9wUP4YSaL8o9WAe7YZsW9stCKFMLU5iGrrVprjesKINYYhrGxKEWU1psbPuL2NlGGVFFSoEOVBEDZC7GMHBtVggcgATrJkECDhDlPpC7GHmgwDSj2kZu51tf29b3yPwp0zsKtNmXPcD/DBKggg8k/AA4SECOA3UQIvug3mrtd8Wl92qLv+y9AKdhp/Yr2wTkYASyrQAJWLBhU1eEtDBYwhXpac+Mx/xqLZV5ysgYUo7DgLJPvmwIbFAB/5IgBLp+uEG8TUMf+EAIqTYgQmv+dARxFOons2POl/3ah9wY3TZ4t38h8HPlpsJbEMF5EZeQAabjb9VTZ/uN9Nn2kR3d6kqtSH/LuvAcJ6Dhl+1DRcix8TvKUo20hHvh3/N2w3+sy1YH78D7SoKub7gCkTcrtA2iaFi6/KA7TXznuUNzz2MM8BzP837tXtYZfMDZflY5QO1dZXyHvvP8lv3AMJ9zEdRYIE5Q7gyc/03pivg2omeneO0LT3vjA+zEVmcx1g+i9cuCndQpr9HiAap5wV47+TJH/vb5RWTmwyAPui/GufvqblLvuiKjvz61TYhJ79e8+/HH13XDT4Hw+vcDOCC15QtijrITKeL7sOahv4qbPwOslzkLP/16iD0LOsrDsXirCE+zOgoANESCrgTMNwTcwHgBwDvyASLIA62KJiLIiEiTPK47s6IrCPBjPv2Cgs16P2TyQGzrQBt0lwqEgRPIgzzBgMciJlHLuiiDgHWLvA+AANmivodYuZx7tIGIgLRTn7XLQUzDQSs8F1mTgTwoPYtwBSe8I1t7CPPbsBEIAXaDvMsCPoiQu/+cG8KBOAZfSyIQy8IrxDg73JdqMAbnq4hqCEAWqymISIXTczazEruKAESRGsOCkCceg7k8bDMsjER7+QX2gwFjWCpDVK6+g4i/Cz8YYLYaCYY4mMLs2QD0okQsm0RVpJcXLCIofAgz28S+8j+CuL3SAgAjEyW6u7WzSqs1a8UrY0VhjJd/OyO9Kgi+osXLYj2ICMMqaoEFaCywyj+zaq4M1L5ibC9i3MZ3qboi2jlfZEazYsOHED66Oq0WSIFdLCSPc8DT+6sZpCCn80ZuxEN7HJiNE0UiJMdD9DvrKyLgejEQaMczyjBII68AM0XsqcJ8xK1ufEgtFDfk8seyUj//iLjECAu3xyrI1iKGioA+5fKwX5PI6IpIkzSTY4SBxhtEiywrWxwIEDyj+JqwIloAWDounssx8zqowUrJz0JJoDwQcGzAg3hAf+xEiNjBGRoAAuiAIKShC6MreRNJHCvFAYu9oYQrodxKzAglhKwR3nvJFiSIV4QBDwCBGyCAdqQAnKQkLzzKQuQwkqRDNvPKqepKvIwMaHIt3bNKWmTCg3BCaUwBcNMBAFA2GGOyQiIC8ptFSdODeaSgetrLvMRHy8QXCmBEgyjDTTTHgzg6o2JLGHgs09KuGaIBxrwjONwrWsysycSfesxMj9JL2swKziwIyGRGwTQInOuAsrsr/wWggQ5YzSrKTYLwTFJzKoZcngK8TYeyTegMkF84vReYS3gjt0/8JhqYAEabqT4sCMB0tg6bQxwivOlMKOlMT8sIhtMLhmEYy/6rCFwcJrw6I2OQN+w0xGGQwUviPPZcp/UM0HEZhhSMAWfcTRxzxiYUKQAItyoSOJd8SVP7hV+QwqwkUHMaUA31il8Ihj4wx/1ULtA0CHQEKI+soneUy5dUSoGghHH6sLXq0FviUBr1CkVRUJQDSJlKURoSx4MgB/n0R/8jB0fUo0G7UVuyUSX1CqS8yCFdw4y4xGGaAcUMxfAkiPE0RCfQPUs7qM5qUlzCTDHNFyGVLVQgBxBVrv+YFIiZFKlG08lxvKwPCAE7DYEDALpJK0uCOAYlaE7eccgy/SMmHVQ9ka14Iw2rdNGDYEqAa0lZPD0VwAEbSAA7TQAcmIEIDDuR6ANsnCVINFQ/KlRR7dQ1DJQy5FOBOEvS08S+KrhNrYAc2DtdEwmyKq/YVB8tKlVBIlVeHbXLor7d7M2CgEaZcsyE7CsVsIGRUy4ImFX/atOB4K8XALCXELBSes5fFSNf3daDIESzUsonjYESLQg3BDgKaM2CgAPZwoFN7asKsAHVQ1RbHUlgvKgZ9dYn6lZ9VUZwhTb37CtiJQhFjKjx20mzwjscSwASUK5hkLdy27Ad06Me69f/fSVTi32XYSBWcJ3AGqFSOssIq2SBocOxD6DVf+wI5Syrl9CsS8tYIeJXmCUInopPaa1PmcpP05Ot1Ps9VR2ILcWsusQhjJrZHZJZo/W7jDBWkZJQWey9eZW0FxjYghjR5eqwQDMh2EnaFUJarv0TUIQBdSWIcUU9Fci1voNYHfUvXH3Zr10ojH3bfbE/5gPSg1BOFkDZM5NWgSjbM2POAdNWud2ouB1cfAFZd+LH5/OvhVNCPsMEiC2GKM21oTWh7THcBfJazIWIN527ivSvHCjZKFOEn7Uxf/yrrKWgn9xc/tFc1jUIRw1FSSjYM4rFb8WxeH1XTlXZFsXQUgrT/9d9H9cN3lWtXR8sBnLYBnAcprjcK6uNgZJzVwms15cMhl8gINsiXvcZXuKNKRkoBZ0VloA8SPKbXMYlgRlIX02VrWAgv3J7Xj7r0oHAQFDVXvDhXtb9hVEQAQzIUoMwBkVUXIMI2lxjUIg4UHIsV/8EU/uNn8JtYH65xIOd0wQeBvcl4OmDCFQLXAiOHvzt4Ipg1VC0Rouk2uR8SYzktdQ1oDoE4eD5YBd+iAA0SudFYZEAzMm70xA42yjjW3JAgRLI1ezRolCN4dmBYSMeqOWdoRN0PCLtiHGFgASo1IT7ABVgWD31L0Y9CCPgAC8uAUB1HStLYtpBYjIWCMAb2/9pfckY2OLb7atnzYEsTlhm3bDSfQUvzmMlWGH8QaAzdqsH/mN5eUXkHIiVdbbSjdjLyoEccFzZOoA63t2KkIA8rmQlEOLsSVJBHh0z/uN/oqmQZGMTNmSCi+TxYlgSLd0oqGRW5gAwPq9M2uTK6WQydgPS6sWHgN8zK9cBlq0c0F2zqoCe7aupzQhZKIJWZmUUEIAwziHBlWXDoWUyngRHe0xRHru6uyxhjrIEiNqyStuKeIJkTuZLzsB8hebBkeYkFr5kJFtdhjfq7asPaFhn41tgGOdxBmJMVh4m0EZ05ht1TmIKaGIKJke+fV/ZQsPVc18GwGeHZuYkQgL3/Wf/ugnoGJYFEfBf06VQqjDfA8iBXONlgggFhy7pPX6/IqZo3QpklV6XbSA/87tOQxRpLR2vEZgBRz6zUS4GZC5pk8bkVGzpvrHof7ZK+ERgPtvp8vMv6eWzFH4IXPBpqXbltNsAoS4coi5qXJPfDyU1NzaItY2BZc1pHONbWUCBqZZqI4hR3oGCyL3qDWJpuKYXEGXDXzhkNu2I6lxYOYbnjOjitC7pInAIk3qduU5nuT7seVEUDOa7yEXq8YLkbsaxOw5sn46CgfgF/2QCTphoxVabrJ5r61xZmgZaPquAKVZfG1jCjqBkVgZsy+YACTiICAjqz66b0L7qYbWE8VRq/7yWWlVu5SIYgh9oaMs+ltse6sRObngZ105UU9l66n70x2KuiGNOZj6AgyHQgMCmD+aO5uX+7nYpQ0Uhbyh+5xz7aoIQZ3xmgAAYAiCQahS4FPFeaasyj/q2l0U1bb6L5yeuiHsuaRRIhCEIgBUoaczOb74xmPsOKgWHDHA1q4cViEJMZL/lUob2aQ0IAA64gO3u6Vae7Qe3nAZ/Co0ecTOJz7Kivo0NVlO1yNIuBpIu6RWYAcAuAg0YAtiuZGBD8bhh8BJXJx9nF3MjFHO7yERu7KTuCBDH5wAIAlZmgCb3Yu+2mVAAhiFflyDPprfOcjMBUaVGbxyTboNgb4dugP9EmPJknu+bKQfXRgEGwIUe93LL2IYtRzw695ewzjWzRuuSHgI4kOonuBlc8PNWnvM8D587zyZjSORE11gx3zD1JgoNHwKpLgKbcXOHxvRHV/RFT6dOzxfz3cTSnfFNT4QmkGpEhxkzd+hBD/Xk+HSOEkRYlxclPzNMaO2S5oMf4HCfZoCZ+YVQcG2pxvJajwpZv281PnZt+W2nnnCIWOWSNoIZOHABDxyZaXWpFnFm35hkv+9ub5fddIJIJ9dRPmufDgDu9ulXhxlKIPbATnCcWIZeye9vD/JwX5eALUeBiHA+m3SB0PZk9nA1F276Rpmojm0OYHOccIEecAFtsPf/ew/yLs93rwDX6i6GPWffjAjwkg6AC5Dqc04Z41b4KjeJZegBlb+GgrCEZVBsc5j4Lbd4bbFQTHgBC0Xo+HVfeFf4Sub2mCn4tF71grgVgogGle+BlycIaXj4bphrmd9yz6b5rMh5Un72jDB1n2dlY48Zj/d5ToeIpneBbriGZeiGpDcIh++Bpxfqtoj6Bqd6drFKTFjbnRZ6hW/3mOGErc9jvVf7pA98toeVpGd5oYb7Ra94uYcW2YIANjlyKc0Igd96hpeZHff5k7cVwQ/8iD/6pI8GobZzxL/zxTcTyKa+ye3zvmdleZeZnlf41i8IpN98lQd9gtCGpFd8Fx79/0Wf+tK3C0R1jf3+69X/eZspfg5A7mugfZUnlLVXeWzQhmio9z8Gct4H99/HDH+Hyavvq1JH/jxG7pTRep9HgYpAe9rHhqJn/h6QBpwQZxSQgD3ghK7n2utf9OwPEBUvK2cEiGAxBhLEVOwgwoQHJXBo6PAhxIgRjSisaPEixowaN3LsaPGJxJAiJWTsYfIkyh7drkWzFC0lymgei4UqIhGFrJk6d/Ls6fMn0KBChxItavQo0qQ7qTBt6vQp1KhSp1KtOlUp1qxat3Lt6vUr2LBixwoN1ifGsIRmCb4Y9itjFJFyQ+Ikaxcjg7l6OTzBuAwm4MAol3WUZUQuxbuKF/8zbuz4MWSOVidTrmz5aeTMmjdz7uz5s+ZgFlO9eJFKoywUe1fjAt1V9WqRoTC+FGw7ZUdOsOXOdu37N/DgwpdeLm78ONPhypczb+78OdBfv06/xQgy9lyS0IMCwy4y50Vpt8er3AiM4d4i4Lezb+/+/Uzk8udXJQf/Pv78+vdn7e6dN38cxfUfRNpd5AJ5t2mj0RO77dVXgBFKOOFiv9B3IYZOUbghhx16GNyABE70YUKHiehQYhZZkuBtMl10HoGv9LRMdSTaeGOAGepIn304+vgjkEH+5N+JDqEADI7oOaTBEAFo0MBqUdDGom2WYISLiAbqhKALLgr5JZigbbP/I5nIhXkmmml+aFORDUF4Y0hGXPADDkP8cIEfIiF50TVUBuZCRnmJ2JpOf5lEmJqJKiqWMWU6apkxaS06KaWVCmdikUX4GIpIfFTyQxAXBDFEIgFEhEJG3fgJ2IIYsUngkTrV1oOVCWnjgjReWrorrxqd8iiwlPU6LLHFihXiib3deJ1IQzTAh0NQQsRASavCpKtCRGap0a3SXEOYNiYBqhCCPbRqLLq7BrsuVT2m+y688eqkLYFa2ihoSEXMoNebFRlq7WAYcdImB5xkVC5M5x7EzUnYyvtwkOxKLBXEFVv88KsE7omjgxE1YOpcylY0K8AmZYTpidRetGJg2M5a/+PFMX84Mc1OwSwzzjknirJ3/dpIb0QaBKFXRuGWbFI3GSl5IqEWkZwSoggZjY3OVU9YM9ZWa701kAMTqN6PyEoUwBHQjpQRNkebdE1GBHMgskJ9BlYRwippsww3HGFgB9d9g4Z1ze76PTjh+skiosE/8hzREHkihhHLMBUwQQ2VK1CAbQ4jxCnBqQZGdUIMByaNRuSIIEPhqT8GOM2qu/46dEuvZu+NskO0QiJ6SXnRvyjVcMMOlddgwAw7YA7YzQlh2SbtCdUN00rR/PJ0TBvJAEMesGsfFusTb/89+J8trpeMPx4uFxAgy7VxRXKjtMMNx59UwO8IwDTuRfiemP+iv2ofqtE2YAADCrgifAZMSvckdsAFMvAuoeiYXIrgsxtxTiQa0MBcUIURVb0vfoFRwAzkZxKFVSRjiJuS/zZSDQHC4ASCayAMdZJAdsWwhjbEyjn0dyoG4IJ9P2JWSAIAhLmo7EAoQcAM7CcYJVbvRW7zoa38lzSN5IGFMMDATlyBxRsacIbr4iIYwxiUUMhOAnsoX5hsB5FErGAuE0SI6E5iAAOsKmoV8Vqm0OY/ElrkBFb0QQE9kgcKTEKM3/NisAypyEV2BBcSMELi1ATBh/hhCHqBW0KeNoMJrOpkBOOfQiJ3NM0lxA0UsGILO1KN68GgGhj5hTEYqTVEAkv/lra8paVeMZcLqE8kRTtiEv00xYvILhF2+oO09NK0/vmvVhhxBSoFGMuMbKMUVqQmDAKJy5jR8lHb/CY4wSS2iKygjXJpHkLSdhIkwmQCO5iACFHCNoxIpAEaCEAiZhCAUI2vIWhsn//wd5FfYCCaA9zGQI1xShaeICMrbGg4K9ZNR0W0ohb1UD+xA0qFpASJ8SyAAoanAwNwsokWqWBImhSEAMygVBLJiHjURjqNWNOgRHClQlxBhGiWIiNVvOJF4zXRMgW1qEbNjxq9E0lmoiSYgqnBDlKSPIQsTyQzSOYKFofOgzzPWqRMCCsNKkAZEAED1ZjEQlE5TYuQw48H/z2qsYZKJrjSta7MOV+boIgQ6u0gqoJZgAJQItCK6BAiDdiXGzESx6PZ8SJifaxYEYqRtBJhqgCUrF1vJNcdvTCznv1sZFAqIk1hJKYoKYAO4tlUEfIxISaECJP0slSFUM9aGvnFCiGrWwFSICPpQCVOO4JbCmAWtBwix2Z1ZNzlMncxQBRRES3S1R5MYAGq7QECbpCSrwINIgH4gdm+gxGjHW2YGPnpbiErgs4ipKBWpIBlK7KNnaKuuRxKbobsq9/9ciWp2FmmQhabkuoy0SQF2AEdA3YRPIYkEXCYC2kvos6jtTYh5NhpeiFbyIuYLprZKx0GfCBAEfB3Qq7AL/99tFniFbMYKJP0Dib3ahsEGGABcyTeDAxQ4MEqJKMcWMEMHCeSjSYkMJMT3uUyt5G0ZtigfMNIWK2o4oq4wq0C3GKL94Ni+mS5y17miC47hxH3zRgBZlateSviXw4AAbFyAXBCeneS393gxgYA3nVppRFoNvmx2DQoRC2CXhY++cvwQe6WzWToRTO6GOP8z1aLwcGjzfMic7kn+cYME/h9dAc6KLC4NuLePkfThRgxBmRPUApjSLYaTOYtexvtnEYlujiRkjWuW+zj1RAZIf7rQWMTItqIOIlopU3JDqwbmAl4ECUzzUhNSY3KD19k0JClgJVRSYRcs+cUF6i1cbj/Le79vvY/s43zr51ZkedGZAZDPOfBjtjswIC6B19FSJSlLc34Zlvf2Iv1uIUD7svMIuAGBy1ei6TXg9TWT6DLH2JmYE6RvHFhyPYrlYJdEX+jsrgb5zgLg3tw5Uhh4JYZOcrryuDR/lJtFT7IixsCh9zN5dwyRskNAusnFYKct/G1Q88FmHLmlNzkVrGEFIau9Iuy+z/RpZv/uCsXPvyglyFZD0DnF0JhasQNo+Y4iS/i9aDXd+kCN3pVzK72cK6ZNZD7tcYP8mhKTjwkkZ40dmcAEwVMoN4neTlCMAxyLFtE8Bzv6dqBMya0S8XjiX+8Id32T4XI2Vo8LtEnq7VO/713dAIG0MEC3rndJUPWAyB4gG4LXZFfvFrfhIe8ZxDNeKjAvvYx5IQDBFACCxgszG3KCJkBlmaFtH0vu7OInAuwdSP3NSXqtgifH6sABQzg2gAPYNCnbPvNLH72TXH89sMPOws4oPzl34AAdF+ku/uv0haRPApRQlLbGEDnoc4ILCELAADQAASpfiWq9VxviV9nyJ73UQEBJqD2tIH5NaD5oV8JKEHPxJvaxB1NEIwGXQR5rZOyBcbyjdBGRFs0dYACUAAFLABk5QHAWZu+EYEbKCBnHCACwiANFo4AOCAOmh8TQOBe2NxBVJ61PF9CNJ13RNp0IRi9aZdJcVi/sf/QAxCABwiQAqCeWImcQrRV0FFbDUJGM3hfM2whGHINE+QgGTYgBEqgRGAdbfnPw1lEYf1HxRWDKJ3WHNWb50HNRogVBRBAC7AQAHTAY4EfQgRdK8VXGJKF9xniIS4ivOBeGT5iAzJB+qEhB0SYRWwgwABezMVGjDGcbfzOjS3ADMzAAoDabeUWKvkAAKQAC/lABwCAWJWdRQBd0DGiY7wF4ymiLe4isZAfJP6iA6KfEhwDRkxYyUgdwahhQgQfYCCA8NRAvQ1fRXwdCw0ACIgYC9HABIjVemEENY4gIKYawPEi95jcC5IjOr4LAwIjOwZjCUTAInCU/+TNRcwddrD/n9q4n0WYguEJEA0sQOvNQOsBFUb0Iyq1ACnqFuKlI1n8ghuYnCAypERSyg22o0XioAAgARTUQkB5Upv02kH82r0dxKt5wAIQAAAMAA1YEQj0YTRpX0IMpACZ5ABAIWQZgy5OZFYM3DjqpE+eyRhepFDiYBncgSDgAcA8m0UUn+74xa8pYvQJkA8oQArQgDWOIgikQAukZDQN4EWYw2NN5TX+IWTB5E9yxTDU2lmu5aRAQQQIwAYMpVzqoADUgR0MAovoo0LA30U0HJVcnkIEoB/6nxU9wCsSwAwQphW54Kk9VgoQwCkNACvqYU6yJVJsmaRYpmaeiXQUAydYQAlU/+RcymVRHuVtWOCw/UcGXuIebcSgdQBAPtYDzICHQZtYISQV9t9jbdtmegUublZE9qZwAklnuiVcjqZcSqJdAkZGEOE96pHajGQxWBkF8J9uzQAVhhy/GZRJdgA2wgBtitWGDWdXdF83VSZ5pueHdOZnhiZykuYhCEIk9EAbEhbBxOEcAowFDmIrphcIVN81ZYRYKQAAfCcMTGEVqidX/EImdNM5KiiEcuZbQAESCEBQvqdFSmIbQMFFbOJqdGIxAGEnaQQt9tkAwCILyWJFoKIVpUAJohJZGlSELiitdU+koOeM5miHdGYoRAASxCWGXuQGIEEEJE53/QfwSVHXff/jbrUAAVjRQlbE2B3kDHTAq70ioOloVgzDMJgn1mSmlobpl1THL1CohQZphmZkCTCP5+TjRhiktGFAfPWjSYIAYhJoB6DeAyiAQWmhmCJQ1vypoKIJj/ookKIpO57hf4BkMUyXn4wk62VfRjDZVE6mB3RACoAAKWqqQa3VoB4FOcjCxDzop5YqmJCpmV4ookLiDgoAJc7F8THV0Sgi9oEcBQBcVMJApoqVVRLASnacqSqFl5ZJTwarsf7IFERACRzqqkKioobEwhWDX7IIYCJE/vUcb1rEtQqQk8qkAKUAgLKQVx5rUZADOfwKmRQrua7rjUjHL5RDqjbrL7bqq67/ZkVgorUA3kGwoLSNp0WI4ANEIWRtJSp1I7uCKoa8BZgeLMOiSbIuq7z+IgRGmjECzEhiYc9ZoYU1oW55wJNakb82LFG4q4WcnLuKLMqqibvCa4VGrLO+YzzKYwXmYS0KqLRBphWpXsoWRWduRM/uLNBOyiIoK7O6LEa2gQVQgojuHIkGXaCtHos22QMwWdBWrdUaECVYQBuIpgOySx0gpfCJWtBF6TQ6rbpeLdqmrdYMLcQaLRnW5V1SiV5WBJySmqcqBD9modruLd+qTtZurduSYWmCrZJpRL7pm1mSZNDhZN82ruP6jXEWbeA6gHLGLUzQatCNK5URYnA+rud+/+7DSMdntuzkOuDg3p9DBR0RAJxgcpyKgi7sxi7E9Ejklm4k1iWH+lTQhaxCiKC/hZ3sBq/whu4vjC7X2u6QRgAmcSypVUN8HW6cDq/0Ti+80O7WqmrpSqJGFoMp1SxGEKLOUq/4ji+viK6h2q4ZZkAGLAHHmdpFRK2+3Sr5zi/9Wsou7EJxXi/6lp8JJEEGCAGp+alC8CupPW39HjACK4r5/uj+lp//CgH76hbjXkTd9pkKJjAGZzCa3G9xVij2Tm7//m9kYUT3ZqwGnzAKpwnbSu7kPnAEw9czcW4KzzAN/8gv4O8vHEO87m//FkLurh6Tktrr1jARFzGJrHAD5/8eElgAMSKE7+qbwRqxFE8xhdywdOgw6e7vBsAs9JLa61ExGIexhCBxA7uwvyWuGKexGruHfRyDBWQx+pqA+gJwhmnuGt8xHt8HGe+vGe8mqeYxIAcydLTxGx9v6SZBEggBHVuRAAuyIz9yc9QuD5ux80KyJV+ycrAnaBpyC8MsJn8yKP9Gcb4lC7ut9uJoKKeyKoOFJrsn8q4yLMcyZHTwmRptCaCyLOeyLidFoTJws0bALgezMI8FqnpwkP7wMCezMi/oW/SoL8vlMkezNG9FMddyou7CNGezNmfFw5ZyA5bANoezOPOsdLCsNTcgMI+zOq/zUHSz+SEzO8ezPHv/xMpSKC7PMz7nsz7vMz/3sz//M0AHtEAPNEEXtEEfNEIntEIvNEM3tEM/NERHtERPNEVXtEVfNEZntEZvNEd3tEd/NEiHtEiPNEmXtEmfNEqntEqvNEu3tEu/NEzHtEzPNE3XtKF17kbgdFi8QlQEhVPQI0JoCFBQzFA3RYBdA1IDdU8INRwh9dxSE1DodEUEA1VX9cJ6RHL8RPjKV1T3RBPsAViDdRP4hFRjRFkrxCuEdVhPXmOctUW49VdUtVX7Rlqr9RnxBFxz9U5wgl3vgTISR1YHtVEHxVer9VgDBTc4tVIXA1MvRl4rBFwHQypM9mRfdQz2NCM19kFodkcw/8U9F4MdBLYM0Z5Q8HRUMKpkaDZnjzZR+4Rqr3Z8DLZgi3Zq+0Roz2BsO4Vo8ERTfDZtW4Rn98Rt74QR8IFxHzcfoDZGBDdv4/ZMmDZUsDVrOzdjw7ZG/LZHYADvegQPdLd3X+ZT7HZRkDZRQPdTSPd1U7dOaDdgQ4UpFDVtW7dHFDdyG7dyp7dsb3Z+dzYVfHYxRHFFYDdWq/dGQEUwnO2Ay3dzt7YhcbaCsxVTbPVt7Tc9G3hpU8V9L/drCzh/U8VPbDiHdzh1P7hCULjPmniBhzdPlGyIcxiKIwSiSTj+vbiGS0WGK8QktPhF0PhFmHd0f/h+YwZg7wSL+4R3f//3UVg4z5L3hU8Feg8Uj0O5jpc4Vfx1go94lOP3aQN5kGc5lRP4RiDaK3n5FZL5bDeFeBMFk/t02imSg5v5mePobVMBgn85mgeFjzP4dGP5lO/4ZLh2l8N5gAc6mNd4oV/EnNe5fuv2UpN4QtiMlst5U9S5EVhFe+OooyNEnv94o8d3pj86nEM6Txx5d4M3oxvFmv/Epp93btP5dKPnZLx3p/P5oW9Epbf5gnt6n4P6rs92RjiFoov6lTNFmg9FqgO6pTc4hX/6QRigjCsEi/e6nRM7UKw6VGS4JSyDtmu7Nmj23237tot4sm8EN4C7kJ85U2x7i4P7Mpz7olMBu4f/uLvPuHUPg1xTNbpTwW7b+73Tu6MbYK07u3DNu5Zj+ExEe63zeq9bO6vn+rTnesIfBMIbOamb+p2jOsH3BMM7xZNDe8ZLOZlXhpWnuK5HvJ9bxY0/vMLrBMB7hAGOeaa3/EVQNmXn+77T/GQju6Cf/J/XEDdcxbR/fNCnNrAXPG4rOVScxkaI6smRvJ57+EZsfMMbPYhjtqGvOa4Dt9AnxJwzRawFA3kreSocu8JnOVQo4tlvRNe7OkfcurAMe387/a4zPWV0fL5XPdkPvdzH/dVTgdIXA6nzQL7/fd/b/EGA/dZXt1P8fdg/BeGjhmWMfNCra9rvfVXIOtUTet73/1jTW77mJ77ie/nWV77RW1blK3kwBL5GID5TNz7o333WMxDUlz3oA3yII7yOu/7FWz1GmEK4Zf7nP7jUc/qvAz3s8/jsvzvvD/rW436hs75sI/3mO/+hO3/pQMWzWz/RV0aGa3/fm7zvX4bdhz7WJ//3+7uCQ39gq77y5/65o/7mF4P6H/37xz9ChH/kn3j8237EAwQVgQMJFiQoq1hChQsTGiTI0OFAhhMbRrRohOJEi1QgWsyokJzDjwlDFvz4S+TIkiYzGlRoMFhFlh+DuZQp8SbOkTk3ztz5E2hQoUOJFjV6VOhGjR5/RvwYkdxOm8Vg8uQ4UlZPpSN7dnQ68v+V1oivpDJ9ufWpWasP006daMdhVIo1Z1YtRpdtW7deC/4qa9AvRbgG5Y40IjZlU4eBl+7NmBVxQbJc1VJFS9nxWcAjg/Hw7DmVws+fNQ8M/VenXbw6M3Yefdpy3sRYIxc0pZiwXoKMW9YmeBvz7NjCKR72LRC38Mu9M5dm3biv7oG8F061W2y0552rkfN03h31caTjyZc3fx599crDmy9cmXk9dPCq2xczddyn/L3LGYbFL3Ay5pTjj6/9CPzuuWJQ+mou6wqKiUGKFowwoQnrK+Y9guyYyML8KPpPIIx26jAv9Yib6D4QA/ywsq6S85DEBBni7irsskPwxRrp83D/Rgdlu9A+EKlA6KT4MiyRRRCJFNBACvWrTUTpkDwQJCOdVChG8NyLzzueYkooOx6281EnGnMUL7001VyTzaOERJLJgrypZk5vNioszmD0dIhGLZ/0jRMp8fsImDepAEZQNBP1LTiDJskjj0l6wnOhPhWNs6BHI+2Juj8H0lRSiygt8L8zP4U0VC4VgkzIFUm1SBsqTXQIVE45g6lPPfs8M5WNnLiQxj1x3ZW2N4HDNFNUN+pUIU4MbbTURSODdtDw5KSTTlk3qtVWisL8FtzRxjSoV4dSSeVXHhd6hY923X0X3njddbXNeu29Fz1D/aToyGqpvdTT2qSdNqNQ5D0Y/+FQBkbM2miRZbQ1fUfKEuCJ+q34VYwXoljgkQxGGOR391hYLKAkvvXZhjVWyFKIP/o45JAVzojjjh+2OUkh/3U5ZxB3uphnhmom2Ntwjb4R5Td3gjnmhPF9Guqoh9K3xp1rGzXjoBlqOuSRb8aZIaa5jnfmnn22Guysr444ZZK1YnZWELFGcGW6tQ57bIS9NtthtBGDO6GW0w6YaLaV9jjvg8vmGz/A90hcXr9LdlvbtilXlT0Q4T6ac+2S1hlxyOFdXOrSTY+a6p+AHlztwicSHd69CXd9IbFFJz3usy/H/OQGLecwdZV6/5rhiYenyHbIZW+ddsbvrvR451lnOf96vGF3F3csg8/o8evblVwr8F0kfvKPVm++wu0n6pzzcQ9/2ft2sz+d/vrTU3/3uFR+PqH4+Vg+d32znvfmlzkBzq545NPK3ASHPrv5BnBr8c3cJDi9BzowIclLHAAviMEOiiWCDUxg/oBVvdr5r4AGbNxHuuc98VXufdLzoAr5R0MIZoR9R3Mf6OAXvxTaD4hBnJoJt/Q7GY7wdfHjYAWnp8G8FRB/CCzfEafYIyNuLIoMOR8SpTg+mhExg/5bog0t+MHwfU53JFQX9a54Qh8WCYwtvN4LeddGJnJRi0QcGh7BlMNw7TCNyEOhEAlZSKJksYt32p8FxajGNTpxbFD/BCMZMagvBk6SahGkpFgouMkz0vFKbvTeGBHJPBCi8YCJxNxdJglJrqUwkyz0HyhPZEYvqjKUAaxbLIvmx28BMpWivN4PDVnMQpaySna0pawaqcBPTsSVTZOkMj35TFzWkpXK3GMVLYZJam7zltBsJhW5Sc5wWjGGzpRVNtMpzjd+MY6zdKSMllnHdubRjuA8Zx99GSZg+qtggzTmQAlazX2acoGLxOA4r4nNaMZsmvfU5S4NdUlq8nKeAunkJA26yod2LaP7MueyUAlQda5ShOUUJuxgqS/HyfOkueyoTDkKRowypJ+/LGndivFRkBGzoEGVGjJJUlNlMhSh1lzp/+1CWrWRwpCHE0mpUrE4yS2qtJ4yVVArkTrRGmYVm4EzqkTZSNYwvlNCyJQj7GhZH5tS86pUTR8Rc+rPnX7Vp04T6l6BSNQ7clKhfOyfEpvaQwIWtq1urajhovpUi2jSkomFU0PXeNZRIjawp6TJWBsrVa6i1bEReWn8JEvPv8r1tAcFq2INtbm6iuuuZcyr4vhaW/r5Na6qTS0zCRvTXM5WXhHtbFJVS8Spqlaf68ztOieZXK0CN16k5OhMw8rO4RIXpZ89LDyVuVbRlVakq62sVfVYytfCdrPUhO7obNveoU43suB16tZ6G1qHCtS+F0JmfD17UZdmNqEhNRVeu/8q3soaeDqxneEkj7vO9b6rpa2VJWkFXGHfAumtEu7lef/J0wdjz70hxhduORtI+l72wu35sPwwm+Lx2rHBmHOuVpe7yuZq93rSpeZus7tjBuOYpXDsLkzzO1kEh5fHNC4vEX+sXvyKGMpq8it1cyNf8OqYrKEwlHBNjF17CsmiZqXyZuS7UR87ub6UPXCSF6NgwR55vui8rkJWzIcIv8lxyszwnMdsZK9W8r9FNq1Y1bvlKB86TSQ+s1kNheU5a/lNXA4mnOMM5/SadcbVrbFWb1zoNzm6y2oetHVD/ec3k3rSGTQ0d826Bz2/mtFwXbIdmyxmSAsJqIjW9YC/yub/KltY0FQA9aRvDSJJm1TUg+avnEvtazKH1Mxi7vOoi/2fYSM72FQIYYlTjWps127VLt4NC2HN5z0329l+nnaCs91hvIZ71/EuiqKlfW78XHtl1cbPsXm6XxiDMdMX2nR1O23rRrcY2L6rNzVj/Fx4C02t5W62vb+dTLIGfI215nNPHy5vj/O6jOkeSCfXXWmRCxvh4I50yr1M08UqfOM3zXa0N17ypR1c3KM+ubbdjFVL9xy1ql55U/Mca6Obe9FI13CyTU5ogw/941EHcNCLmvSJf5rlQsd11iltZcY2G+PqxpA3xRx2JGsdRPjutc2Brlu2X3rj+j5OAc1+dlcf//3qeO/2wNtTd5NrHN1y902upS7vKS+73RlVexM73nX5Nh3xZY15oKHtdcsXDOfZbjqct231bje8uoKvzZ2FVHSlnz7vNaf4ChMP98A3vvCxp7fqJX5vros+Mvz+qr/JCvr6+P1nZN943W+O9Zyf/eeu7/bbv95t3COG7hHXe8WZz/Tg57OUgHc+7GMv9cO/POEtL8jiHfh8sei+jLwHc/OpX3Kel/nyxy++kMh/6p13fuFi9v2Bza8V0muO3KaPogSw11bvOOBG+9qv/3qC8LoP0WYP3apP/Aii/rBqATcC/TxI/Upt/9QN+ITHv8qulTKP6TZv59wt5BLQw7jvA/+5p/aozwDLiO/WqAWtr+0cjPsc0OOWAb7AT/4UL/5UbuuOb/M28D/CbPKW7vhoLgJH0Pg0z2SUsL/yb+M6kNpyUOYW4u5QL9VicMFekPVsUPkUMAd10PB2bAbFTgJNTSvGaA3R7j8KiAdDkACnxwrPrgb5RfjQjfg8hgQncM3eUPKakOGccAjTKo7AsIa88NTS0LTykA2p7g437wItogHNEMp68E1IjhHbMAjpjPuIygjxAwnRLQsBceQ+ERWRrxIjogKp7v5ucJUE0eniDgspbyK2MPV2sQs9DwZxMRJ1axLnz9gw0QE5yhGRjxb/cBVNrhUdIgNPbRRXZhiFTMz/krEIv8kQ047rgnGdqlEVB3H7oA54ErEOAe0cG3HWyEoF340cjTHqNHH9wnHd3JCIntEgotHn3A/+YM4UgZHpmHD5ttHaupHzZFGraNHbVvAdm/H9KEIXezEdfY7bflEKk4/9GPIQ4TEe0bAiB5Abww8UG9LxutG4AI6osHHq1qkPX4YZS5IeF7IAC9HTNhLizJELLTIneUolWW3O2lG2ypAjo0we5WYlv6wgRRIO980gp3GCMnL3ALIZBbL9FBIfx88gY3EMeUohwRHzSJLSTI8XdXIsubITNWt9zstztpLAQGsoz1DaepIeCwwjB2iYmvIsD8ory1HW6JAPgUx0/17R7bryI79qL91puxBxyCjsBxuz9TJCLvmSrNRyLaFStp7sLeOtKI/wKGWKLk8woNzSG5krLxXJH7vtFEcTKmLSKj/z+/AMIauLMNEsMTVvtFxIKUHTMXfTIV1LLVHQg+rsEjNzr5CxMBkpzcQQMe+SCDvT5XoPJcnLL7utJUMTxaAQ5E7tMJXzNBUQM6tqMXGTN1UzrKTz4syLMoHz1ISTOD1uM0nROevjMwWRPZvz8fpxCpMQNvHzMcdzqZQnK0sO/2hP/wATcv7vP25zjnJzGX0RJEsPh9IzNi+kPttz14zTQWtoPu/xO2ESO/1TJi0IEvFJzAou7lzzPXlqO/+bUT33sUIlk8+8C3LosTRXKTJv0o4oU0wmlP861EJFLEWfci6Tk0Wtkzk/1D6X0DI1UCrJ89f6E0rtEnYEc520ckntDyiD00d37iFzkci4s0hBtC57M0J/k0fF7kV/lCg9MkOR8zqj1LKOtATjk7XmbEXnqi9LVBtpM8cCNEuxlCZtbUtHVCFkNHFoVBFlcB3nTEdblOrSVE2BdMdKjhOPikid9JG2VBRrdDW7s9+aFM6o0iz5dEr99CKhp0096E7jNMiIbsLEE051M1bHFFOjY8Ney1F1C1Ij1b0wlAqbbUPtaFe5lE5fDDq1KSX3kDoNdINMtUBTVTuZ9YmsMUb/vzRMZ9U854xQbcRM2fIyRZNX2ytI12ZI3xRM6UxTlVUi5zE///FUazUVGVRWBelSiTU70dJTZ/JZBRVcw/JVF1RMOVU2BbbNbrWuctXBtjRci5NNfzXVgjXL0nU615UDozNP9fMvSTUwnbUKj1NVpTWSqLXZDDVvEHUiqe5GwXMyJdRbtbRfF5ZhpY1Si3XQIPbRJFZPEzUyShE1QXXnRFVfT7Re+fFe3+ZMde5PXVRhU7MYSHZsTHYng7YsD7BMOexoWVFhYbagfJVA+cxmS21YidYk/w1Zs9Vdhw9kuYZKZ3E2Hbb9VrWnBlWtrBVez45gDyxltYeuWPZKlfZl/7V2ayc18q41icyVcP8zcfSR6pySXNu1Z981VFkzbZtmbRNSQK/WBJP2UZcWVJ2Wa6B2alNQZyPDN622ZdczawHXmLiWEM3qa4kNZzE2dB1oVbe16nIWbTUWQJM0JuG2bYW2NnG01eiWVot3XrsJ+/a2W/t2c/9WdVdXcH1wVl+34sJ2U0cXsPI1/Xx2ZuW1NYf2NSH0dPfxdwOPcyHXc5sGdCl2ILEXXxeiUTF3aVL3eY+pYbsWWIeWPmP3bKPWDi32GtWVp6qTXg3XQ8U0RL9wX4FXToW3WhkTW91Xt/IWT1d2ebXXZYO3fgNXZge3bpuOevONfx/3ZCeFeXWLaf9/VnJ1t1l5N6QGtHU7loWn1VW5h3iP94NXuIS7JS0v2HG903k3mJBYt31dV3859GWvd4dVpXaTdWIHeHJjpnJls3yLWIb5VYP1NjwBNoKXWMmSN0f5FoNRN4iFOIjGdWdp9uxCmH+sV4AflDPHeB9TuHsR+HsN2F7VuEt/eFQX2Hz/lmnTN2bWlyyteHZJt2pxVX5DJ4vN2JCIuCrBiI2baITbj3FpF4A3joKNt4L/GI/Ftnc9NlpnOGR9cmRvuEG9WNMWtdTid3ybt5EdeYiphpZr2ZZvGZdzWZd3mZd72Zd/GZiDWZiHmZiL2ZiPGZmTWZmXmZmb2ZkFQpNkuX7/npmaq9marxmbs1mbt5mbu9mbvxmcw1mcx5mapZmgyBmd01md15md29md3xme41me55meDWUXzBl661mf95mf+9mf/xmgA1qgB5qgIxCfTaegE1qhF5qhG9qhHxqiI1qg7/mg7VeiLxqjM1qjN5qjO9qjL7qiH/mjR5qkS9qkTxqlU1qla5miQ/qMVxqmY1qmZ5qma9qm4dmlZ/mmd5qne9qnfxqogzoyWjqn6cfvhBqpk1qpl5qpm3qdixqqo1qqp5qqq9qqrxqrs1qrt5qru9qrvxqsw1qsx5qsy9qszxqt01qt15qt29qt3xqu41qu55qu69qu7xqv81qv95qv//var/8asANbsAebsAvbsA8bsRNbsRebsRvbsR8bsiNbsiebsivbsi8bszNbszebszvbsz8btENbtEebtEvbtE8btVNbtVebtVvbtV8btmNbtmebtmvbtm8bt3Nbt3ebt3vbt38buINbuIebuIvbuI8buZNbuZebuZvbuZ8buqNbuqebuqvbuq8bu7Nbu7ebu7vbu78bvMNbvMebvMvbvM8bvdNbvdebvdvbvd8bvuNbvuebvuvbvu8bv/Nbv/ebv/vbv/8bwANcwAecwAvcwA8cwRNcwRecwRvcwR8cwiNcwiecwivcwi8cwzNcwzecwzvcwz8cxENcxEecxEvcxDtPHMVTXMVXnMVb3MVfHMZjXMZnnMZr3MZvHMdzXMd3nMd73Md/HMiDXMiHnMiL3MiPHMmTXMmXvKoDAgAh+QQFBgBTACwAAAAAAAX0AQAI/wB/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TaHkkkw26eSTUEYp5ZRUVmnllVhmqeWWXHbp5ZdghinmmGSWaeaZaKap5ppstunmm3DGKeecdNZpJ5mr3annnnz26eefgAYq6KCEFmrooYgmquiidUqhGqOQRirppJRWaumlmGaq6aacdmplnp6GKuqopJZq6qmopqrqqpPu8iirsMb/KuustNZq66245momqLr26uuvwAYr7LDEFuulq6kZq+yyzDbr7LPQRnsnr9JWa+212Gar7bawIosat+CGK+645JZrbprUnqvuuuy26+67w3rbXJgLjZkQvQiJeS++B+m7L78G+dsvwPmCyRDBARu8kCmhNOzwwxBH7LApCgmcsML1YpzQMhx37PHHIHt8sMYsWTzwlxUjLJC9BaPcsssuqbwyySd7mTHNpclckM4DmUxQmMUkxMPQRBdt9NFFp/ylvD/73LTOPPM8M8z/2qy01VdjXfOxL2tddZcjU901l2F7ffHSWZP9dZdM9+z0L1HjvHPcYj9t9tlgp81l26RJ/z313XPLXQzPSBduOA96azl23murvbjijUOeeJZlM37QLn6//QvmMrN8M+B2W/445Z+LXhDncrtd90Cor/434K2bHrrjkUu+Ne2Bg6667rHL3nfqs29Zue9wgxk0Qocnn3TtWPJdPPDPu/467rkTv7v10ws/OZbDUx/8ls5r/j3p21/Zve2jc1/+lc5nj371bKdPPvzay/9p6dZDDX302IvZfmh+45/36Fe/ggwOeMpL4PqqZD/zLZCBzHNgA6l0vvlNcEoK6V0BL4hBhGhwg9fTXQhBiLcBjk99D+ygB8UnQBIK5IPvG6ELYYjC27nwhDUs4Q0zBzwa5tA0AeRh6v+AJrQEJi+FUgqf1MRHNxG2MIYEtKAOoYhDCdoQfByUUkOE6EQu9i9M/2si167oQjGaUIZUfKIU0fjDKa6xilb6H2iCuL+3HVB6vzDiESN4PzemUY1vdF8gAWnFLEKpgm1knReJ58NCsnGQj+wjHyGIxCgh0pEEaaQkyZjIzWnubZqk4CRFWUlLjlKFfsRkFDvpyQB6ho54FGQgiYg8PRqulE9SIvSYCLxF3jCSlDTkky6pSlk2T5jDJGYwkdkkZZLylFrEZS6l2UxoJpGZTsLmkqjJJGc+M5WbhOM3OVlMY7LvVbE05zLJqco76s6Wt7TmIdlZTkKW04y/VOc4wbn/zkz68oah3Kc966lPVGpTSd6MJje3mZCAGpSfAm3lEGXmUFMedAoJVSg9I/rPQVbUot/a30AjCsx+FlRKxzsIPAu3UCXpMpa8xGNHWXlSkG70oRAlqf8uitGMzrOlPQWqT5MpTyiFsZdg5GlQV3nPOuKTijOt506TJdKotpNwKz2aUG9K0pHqFKnptKpJXyjWsX70p0ylaU3RetGhZhN/vzwrUdu6Qv3JTa7VpCtQl5pTjaZ1rCXFqSJd2RlYdtGuXkqpQbKq1aI66aUijKnuyipYcVZ2rXPl6V4hiz3MvnWroHVsXnl6VJkmlauCfSokvXpZxHZ2iacNaTpZa1PU/9ZWIO60HmONFlrLdlWy+XNqWHtI2cridbS+vWxg/WrbzDb3s6LtZkNZqLPjSve50PUnWA+7XeIV97aDFekrqypc6dFSpbslGlA5e0bagtezyP1rV93r3L6+F77XjW5+7Rsl9uYTvwztLXb3O+AAk1bAye2vUvVaYITC9ZeubS99s8tfo6LTiROOb4Xr+4vcnjG96tWvgzfM4eUyN8ElzjCBSbxi+V7WuiMWcYxP9zbPIdjFJ8bxfQE8YxrDVnow7rGJwRvkG6M4xRH+L8+CzFcgkne4E/2SYnXMVipPs8FCPjKFtdxiHjeZxQZmMJbduuUhWxjLXwZzlrkc5jE/GP+SUxWzla+s5jZ72chmRnKUuRvZ2J7GsK+VmYch3N0B2hjNeP5uleucQUUvmqydY+Gd36xWR5cZ0rtMHZNlnOYiy5jMGs5zqFVs5zmPWqKzHe9sLX3p8zJaxv79I3DPyOoui9rWpF7zrW0dZ1Ofete6njSehX3gT3M61lBUbaWVXcxalxrYLr1wZ3OdZjaXetBpZHY4vRzsWRMayny2nqf3Ot1IA1rCzg42tRv9Y9BtWrOX0zZguW3kdFcb1RhWNYbtXW1X+/rZ1EY2Tb2d7fIGGqYGDy6YBE7QdVOaoPZ++DmNXew6Z1ne8yX4LBOez147edUcdyG2B4nx1FK35Dn/JracX11XcLu7xpJ2+LBlTvF4t5uRn6QoyndM7Xsn+Y80N8i7qQpyl3vXeDWvM8O3bW1d7/zRTQc1wIOO6GPDW+LzpjrLk27x0k7Wz02/eKGV/PQSR3yz0paw1v997bJfeu2HtniiQ77aJfO73HKLu5tnfvaWIxzIOb+r23/d83rTnZVDl+2+D99Jf0cd1leP/NYnv3eus/3e9LZ61bGeccYz/fGaXzm0p7B0pg8e14W3vMorj2Y5fubcZBfc6QFu7kyPveBGjz3v7u53wOmd8sC/vNR1nXjWa3fPsJu9ujXeeM8DtvgfX3zud4h00Xu59L9Vvs+d3/m/h1vhaNs8/9+5r9y1j97r4B+jxdOs/eE7Hfnotn34FT9t3htk5KxsP5oxz/ymTr/uxEV+xgVzsAd0fad6mOZ9OPdzUDRuxid3CHiAQhdz+lZ/Aphyjgdt6yV5EGh95qeBnKdc9td6HPiAwheCKQeCoWeC3IZ9AqV/5BaBFwh1LZh2//WBmXd/MGiCvzd6c/d/y4ZHDliCCeh7MSeBLKiCNid/Cwh/AzSEJxiD1oeEx5dqhfVk32dCGbh6TeeCKZh6HkiFUeiBOUiC4oeASkiGOOhxY9h1C5aEIxh8OLiGYJczWHhwroN//vd1rtODZSiHcyiGRRh/mkaAd0iIWWiAAciEJgR9Pv+4hHyYiLgHOoKIb9NWgWoXh003ZaCHZV64Y/33eYE4gyk2irenJZ9Ig2mYhFzYhm6IhmzIbex3ikFoWuZFim/Xc66HiTeoibiFVSB2Y34IhnCIi4Rnd8Y4ao7Yc5jXigTRA9AYjdI4jdQoje53jXingI0YeK4DhZ1IhM5Yics4GgUIgE6oJZw4ECA2NBt4hh1YjEAIcYyoe5GofpfXjHNYjfq4jz2AjcMWi6sYdqn4aDsIjuZXibpog0BninkIjOkljCdHi3uIhxR5Rt54j9lohOWoVvzYkdaIgjyHjPNIReMISgXpjt+YkoA4jqKxkfJ4jlmSjgKxjogDeSgZdj//KIm1+EXxOJHxc5OuaBAeOZT+iIYJCYt1KIthmIy8BpM72V4A2ZKHSI++o4eiSJMQeXPpR2tMuXyLqJOdtIzD6IwDMZQeWZQeyJLmV5I6J5Gi+IdBSZZkqZZzNJWK6JRXIpN5tI7t+I5A+YEISYc9KYoAeYT7Y5YdiZasGJWAmZTMuJSDCVgM+JQd55hSWXRgeVUIxJeqN4yhKJld2YwimZmfJ5aGmU6IyY+KuZIR+XKTmUgXKZfEKIfiSIFXiJkVqYXVh17BaJN++ZsqGZBxGZzCiZMraJwgqYq/kJr7uJrDWYNIuXBvCIi+WJwIyZh1iZuICDhWCVhY2ZmtWY9c/xmZ5TeauQlQhqid/8Wc+uicxGmJUFmIr6lKscmQ4kl95JmCdPl6dmmOtyhlRdSbFzWQufiZX5WfITmS/nmfWPSXxVmW7EmN7vmgRwmZ83ePs2iLpAma/7mhImiZANSflClyDrlbWamgJOeWWVeboVltpumSb7mcETqNEzqX4bmN88l09Vmd4Ria7CZetyl9HlpZW7iXAuqJBjmbzzmjNJqcpSiYQ5qChQmjWcekH6kQVhqNTlqKjKl9pDedz8mj5pel0Fij2Mmf6nmXDbmZRxp8nnmSz0imNfqB9QmX4dWHp+lEZNqPC7GnW/p2alld3Jh8Ktp9Gko8fvqntrafMf+RCav1FFRqqJS4m4vFmQOapAZ6WYk6ftpIleN5ocg5c5uaEKPqoF1aqFRCoGUGpxiJgKW6mCAqE12il5Aqoi+5pnj0naL3pqiagq8KiDbaohnpO2OZj3Lap8fKaT/aqSQ5qL6zo8LqqsmKhowaM/mmFJFanjlKJXqpq0hqqqwqEL/6nHIpplNqqzE6rnGapYqKa6d6qD+5fhZ6npOIqNNKhmf6EgT5WFeRrV+opL/Ipg8Jnlr5qdajrhRKpzz6ouhapfd6EAgLsHfaZ4C3rQIFrQh6XzoTsQpLWCvhJLT6Qo46dU3hrwmKl1bSrZb6rcAZqoDIsdcZrRXXqu2qbhz/G7E3ujc5aY9hl6EMuqBbeUMwi6LHlBNM4gYhG15YYbLKaUclylgnyqz1ekZDm7EpVqcSC59llKeddbMPS7OQSLGuibI6Gq6PaH1Vu3seqxKtExEkyxRM+6TOuiUq26aXp6ruarZpS68DJ7Nm2LLkKqPsiqyDq6xoF52gOno+G7Rq+rOdtLfxKZ068bZPs7QNK6lVaba1J7UpCq+e2rgWWbA4mndcu51Rwg7/KrppFKjySbYmhbFRqrGps4/ScKtSgrr3RUM+ppwwQbmqY7nX9SRB86Q8hkhMxTxupJefJbwttD1uxF4hNEJwpY68lT0KYQqTuUoMgb1p2rlsxXO5/0ZpZAS90yO9WwSE2iu+J/Rw6Yu8z3u9nOtH7DW8y8thBiW7wftZjQW/vfpefpW6NvWFJ6Zgk6tugQO8ATZMvAtfFGO8OIQQ2DY6aSO9NLhoOfZT9ftrRLW/XCq22fWvKvYQsQRDj+MQIkTCflTC5ftEJnyJ/3uymSXAL0yDKNy+0bUQNRxFjcPC1hu2LVbBebXB1duuUqe+bOTARzys75eLMeG7U4PAI3ZIxJtnLfy9GKhnTaK8QazAb4fFTUK+AmS+OzyTQ/yk3FuZVrzAZ/yoWlZBY3y+CwnE/GpD0dvDVczGMyy3AQyKeVygXswkrrfGDSfHX1zCRLWvZtfFW/+cV/u7MC4cuTEMwx/Mx35cyAWMj5Xbr4vcTQtsYg0Mx5EMXh7WPRNsvYTcbfZ7yJs8dUK8PM07VKA8yZ28kBXWEBo0PBCxkLecOCocxnYcy1m3vsLsvMMsPzY8gZVMeGtly3o8alycwS22y6U8NmLcyE6ay3G8x02rzVfLxMUwyjvhxM8DxQ4mxVO8XBaxX6g3O3c8BUk7RRKhzAK0i/DzEdY8EYI8XzWTOxaRzyCcRe1swPKMzgEd0P61wjwswg1XNfx8Eeoszk5yDQ+tikw8PfTsz7Msz3OsQ3acyMp8asmkygON0eCrYxMx0Zj8NQ2t0BoNyOFswJmsFd8sxgT/MdPxTCWfTBEo/RDuhM3i/MssndIVXUL2PMTpHKMMbTcOXSU5fdPBXIQ+ndIl9RCxE9QwXc8HYdNR/c9Xs9IVsdNHHWbrPLFWLdVIDdVW7bbnTNZBfdJD7U1f/dT7rNRhPWNjjdbtzBMQfdVS0cnA/NZJvTtR7dTvTEBO7dRfqtZ3DRH3TBEkvdheHT0Y8dh8PUlbrdhuzdV/g9j0zM4doc+fE9mZzVeQjTeiHdqKndgOQdmpzdmp/dP8g9mIDdsIQdmV/Vdxbde0fT2nnTVO3dklU9m7DbeAHdBL0tQ6Lda+e0BxPdo/zdwS8c237csd0djJXdKBvdkYISXIfd1+//3Ebu3dxY06EyHdUl3HHKHZXU3Xdd3bac3ezDzd5j3bA41p5V0Lwr3Wvxve9H3e7Lvd2P0y7p3X8A3H163X+e3ftVrfZT0F3T3aA54wR93fE2EHWq3WwA3UGaHf/MvhkV3atb0HIj7ie/DguV3cv2DhhT0w4q0kQLDibnPUGf7KHSExGzFaIrPUBgbinq3dCi3jEoHRNz3hr/3TKt7cRT7dCSHkGvHdH7tfOc7Suf3Si+vhSHLlA3LhPNJmmoTlXv7lCGJncg3mZF7m8LHXCm7mar7m44HmbP7mcN4ebh7ndF7nbZ7gdp7ner4dc77nfv7n0NHngM4WxVACAsAJg/+e6FYh6IqOFlDgAA7ABG1ACY1e6U5RaqBt6TItAJAO6RtgAZoe6kfB5WMu6lURAZ2e6ocO46be6tb6ZaXu6lABDEyQ6rY+6bKe6zfB6LqeFUhg68DOBBGQCb1e7PqK58aOFcXACcDe7A4gAIuQ7NKOErw+7VHB6c7e7EhwDNbe7SBR7d7OFOWwAdnu7MIe7ui+4cie7k+xCxFQ6+UO7BsABexe77It5fb+FNCQAfHe7CVA6fke8C1z7wKvFBgAA0KQBP1u60yABDNe8MaO6eUH8T2xC8RAATCQ8RlgAguf6vNO8QJP6pkO8jlRChl/8jDA7x3f6QIQCqxO8q0u5iP/D/M0UQx2gPIovwQKv/KRjus07+3g/vM7cQI4j/NCwPE8/+kvL/SKHvRMfxMHX/Q4vwQbz/PPjuhPX+xOn/UzsQ0YL/VFr/NW7wA+z/WuvvVmDxN5APZsf/RWf+5pb+poH/cs4Qpsf/cpj/QrD+10r+lz3/coUQxEj/d3v/M8/++A3/TrnvgwUQ2ET/gJ//YRsPSM7+Wlpg4TX/kjsQtf//h4X/VJT++an+dcngwzP/odsfae//ijUAJjXwKcQPmoLyQBhgqXYPuXcPqzjxHF4Aqdv/psnweusgjYvvKSvvtvviTZYCXWQAfDjfwTIQLAj/cUYA4E8e5WP++yD/06/2KF3H8Rjj/9d48BmbQLlNAGY3/o3//l3r/+FCED4s/2JyCTnFD8K1/27l8k7Z//DwEQbjDAIFjQ4EGECdP9Ytiw4a5hcTY4oFjR4kWKGyw45NjR40eQIUWOJFnS5EmUKVWuZNnS5UuYMWXOpFnT5k2cOXXu5NkT5BSgQYUOJQrU51GkSZUuZdrU6VOT2ygkPJgCANWDpURiihFDDhOMYS0K4FQM6lm0adWuZdvW7Vu4ceXGLFq37ly8efXu5Tu3WCmsBB8QALEgMEEK20AWC9Y1Bg89AsROdoCEUl/MmTVv5tzZ82fQJu2OFhra9GnUqaHaOZyCAI0OIA7DwGAWZP8fx4950JlIGSOTCJlUDyde3Phx5Mmbkmau3Plz6KGLncA6OMXUAVcDnxCZKndXHuG/+sYoYFF09OnVr2ffHi1z0u7lz6efcyDVFAtaFBwwwEfghUAa5oXvvtNDDvIwKuGy+hp08EEII1QNvtEktPBCB82ZCqHBANiQIBAGCEyE7goscLfeEqQIOAxbdPFFGGOkiUK7ZLTxRtTySCi/Fv4zCAQasErMNo+GMfHIGOIAS8WMoMDxSSijlNI9Gu+a8kos2XKFQwII0AEADw56DatJRMINyRMPZLKiEjjJ8k0445QzriqLmvNOPG+izqAUZhDRAwB0ELGgGbCSgUiPGkP/E0k6JFuTCSR2yXNSSiu1NKU6ibp0U049MsYgCghQ4AGC/mtB1CBhKJSqakIacFEkw5NoTQc2cLJTXHPVVcpMh9r11zw/JChMhCgYYAYAWlCAKhHICck7WGOFDEFaBQgFUWCz1XZb9XotjVtwodRxtoIeAGEG2YpVTMBoF+XhschodaANBsO19158PfM2qHz7vdAVYcmFAYAUEsrD2dvabXcYC1JUUSNs/ZV4YoqX23eKijNujxwiBD4IgEFBDYkxhWF9IRWGimljSSbJ0vhlmGOm62KZa0auGo8PAqEDhKqR9KNXS0azD444cXRNJI6xeWmmm74Y46ajBq0YGXI2/0iBVAsiokSh0QyGI0mhcDhBFqU2++x8n0Z77b7us5qgGYhFzJWIGzKyaySdqJuhCEyo9jy2AxecU7UHN5ytXYgJOOesCcpjb4bOzA2CA1gg4fIDKoj2hWFA2gXnJORd8HDSS8eycNNTZ0qEt4X8+SNFczvABhsSOOCDDw7I4QBYU4H8lw2FCP3RCH5X/Xjk50M9eeZxSqd1rFoNicDcEpghAQi+qyAHFtB8ISRy3CYoA7/XtLV59NPvlmb124dpT+gPOuF3aB0LYQbeTYSAhO6PDAZyqSQkA6Iri/sMeMDTLA+BCxSJ+OJXEFcsBg7UcwwOEoAmCNhABSYiWkg6Rv8V4dGKCW1gYAlNqBcFnvCEAXygQfJgpu+oYAaaQ5PuCsS5kODsMEIoH5NsZTwVBlGIPknhEBE4rhYiZl0eIdl3EtA/DF7wOyhbDPwCs4QBVstNRuRiF3dSRC+mb0tJLIgxXucRCjqGBCHA2/dC4sDDLGF4a6JXGO14R5eAEY/Hmw4ZCcKdZ5mIBB/A29c+UgwW5oyHtNLIHh35yJDoEZKk+5QfYUA3AaXRMSzIX8k6CBLAQI981WLFGSd5SjtKEpWB28Xi4vfCkEjuOweQYsk6B5Ixxk+O8rLMKn3ZRVX+8mxITOKQQBK7AlVgBtlTmO9CYsX4LZJ4whFmNUsYTGv/Lq0YALMkBkSiye+woJYmu+VHKklGCkSAZSoSwK2y+U71YROeMvsgQk6Qh3qSa36BxGAOxokmKn4kkUksEyVKILp6zVOhqZPnQjOmw4LIoBTGKEZFf1ENVyrEVeAsEAQSgIMDMPNIn/wIMVtIgZQVQ2wijIBDXXq4hr5UYlWjwERrsTcM+AgrWgmJExRWgfvNQKiddIwhP8JNP/rMIbuwwDoTdD6ZRtVsMZXqvVyBgQiKpKLbgCaoltiRJuLNRAH1CMcsuTWOFIMcakCCvFxWVbjKjKpxldk5EVKbWIrVRDgECUSLiUkm7uFoKhohEOl62G3NFbEa2wZVZDCy+unV/zEnC0krZ9OBxmHlcbHkwazM587FhhZcihUtxarWM1M6JGiSdQxJPQLHg3igMOkKDAXMERJFTcutBSxtb3dFWt/2K5QGIdFifMra3Bi1I4nLKEFasIABdCBkWDHGyGQJmcGqqI7B5e6lgNtde9kVBsaEHXJzo7eQsI4qFAAAAUjVn8PsEySRBQ+KGGkBw4JXv0/67n631ViDlGkxsmQtXz/i14PQYAHXIQgAeBaYrAKNo+HhwXjWZB7/Zvh07NNwzD50KH6aNwbOBElXx5ufxgEpMDwFyXHRFC9aJa3DM75Rf2mcK3KoFwbSk7CIY+BGkMD2ARPwkJgy69XFIFNavP9h6Y2d3CIbP5lT92lWSLji4/+BZKAEOZYCPKBTuAUGrwmL1rs661Yo5FfKa35OlNlcqS1RIMJgVTJrXduR4Q5LAR4aAAGm64FVJQSQ8xXau9REq9G9WdHrcfOig7VZMpvXwB5hjUH6vJ9htffBNCBA9CC32q41iqVqdnSpQdNoU8sJloT2MVnBakUKdEBuMPgPDRQAggfEhllbkaysnEoeqKZa2BPi8LAnBuofc3RzIhHvYQZgAAIAAMxKhFydu2Zoal34Wsbm9mdQ3W08MUaTwRjGlYWm3I5oyGoUCFFCBBxp8wpWhCQEd70x8217z2kY9UPvL6w9NJGYVGApmC7/YlLrkH+LlYoNY2Sa8/1wueAb4nBiTB8MTGBYldMjubQaCDBtEB4XSdltLCcl2rDbiad8LRJX+Zuy7G+hkfgj+cyZig1CBPr5eMQdMZq8tttyoC+F5UHPErJfgPHJarwjCM7ZAkhVEDm7Sud3TtlKzbcRome9J0PXupTMXVR/I93VHWnubLRTkIPl1US4w90IFIbujqyMlAfvet3zWGy77yqsrU1ZnanuEIHHLzFJTqb1cHA5HMwABzQEKEkukd0E9TLvk28J1ykfIwJfvEBwd8iWH2jG6X1nBDZggdsdU4ED4ICQSJo00B7D5GleXvaiwfvsLbX3rlCxGPTduQct/znoj9B39ETNzehNf8OxewQ3ZrZwy0Bre+g7xPLRt1AwJNcH2xhd6Rxh+gMBK/LvrBFNH8CBSHPzd47U+dBrSjT1oz9990do9wQyqrgnm/yGUM2Sq/4IgT9gA/MzERZgo80jiQkTNeKJP+iDPwWEkH3ziFQgEPRjCNiCHvJKlAJJgH8ykdkpkH4LsRPprF/zjWBrwLxjQBN0kWFwAs5LGc+LH28asAKxgdUTmtYDP2lZv5bZohTsOhTsQQyxKFD6vZwrkGXCG5lrMYVBQCYpLCDMuh98QhsphkrzowDpMSMMwGiZwL4rGVkZG2DDOilUuSgcwxgxMeipMiU0kRzYoP9zAyKkQxNs2y1SM0NFK0M7bJFmE7yvSquEC4ENXBQnGIndwxszgzE6Sqg85DY8XEQJeUHomYTficMYyKDjIyfjQbZCsy/zCQ5HZMTa+0ROCbzxkoSyQ4jHAkETUYHyaxf8c4hicDGxMrMKG0HKwDBRTLVGzMX64Lg/ygM7qChXoLnAUCosrKEcqEHWI4mEQ8KeizGl4cVF20VpdI9i+CCJoihEMQtjOEUYQCuQ+Do0GQEWyIEQOEcScMPkIkRK7Jrv2YVdsLombKlqZDNqrMf1GEYMuC2R2AZSnJtqExoIYLsPYLyu4EKG4D3Jerlf2AV1ajh8fLJ7jEgLEQjNmkT/H7vBjtBEvaI6g0IoipyxiQzJCHmehKAAumOIZuyaV3QIWUSu7UuZRYA83wCOOiRJuBpJnHQQcnCl6sqkjCTEf6sAtjPIRWlJtUICW5yMEtxJ39JJp6wPYpSv4NM5hoS3rvgAEpiByyGBHEhGchKJV+AAJaBJ37CWm4xKhYJKtbTGSUCIOdvIqSMJ3gsBGwip3KgAC/KelmQICeAAwFQCMKxJemvLxWJLw2SPKnQcGPKxmOQIZEuAHDDKroAAf0IShIwCwNxMDiiBpRQLiElMukJM0UyPnoS6PoTFlYw5khDH/9PC06NB/xEJWSgCztzMskS50pQq0tzN6KinMfuI/5Fzx8dEuAIhgUCUHRwwkQ/8iCe4zdsUTJ9TRN+cp96sTuUohreEAeCDQKskCQJTJsr8Dkv8Do10CGCATvVUSkaiR+y0zlB8zzuptCvEQfNCyF+IwFnKgWihzCT0iL9UT/UUgM8MC1yUT2u6TgQ1jl1YguLCStZqQdUCJ0Bso5HgBAHN0Ny8sAVN0PjsUDgRgW0ISB/DBLo0kXMspN+pzQxtUSQYTLEAHBD1JQWd0dRAJOvyMUUozi5cRRLoGoR8zhYdUs8kjxKw0V+qUSRVjjpLhWAYTiTpy8hBEhsYT9bj0V9IzyHdUg4wyxWhhLRc0hNSUjE9jorju1+IRaHBT/+FdIwEIEBXHAkG4FIulc6wcM8yhSQyzVPjmL8YeLl2NBEJtZt2zCDiu1KRCAU6pVNgaKqL2ICU5FMv2lNJLY7d61GFGcSRaNPiswE49Rqtss1FHdInUCu2sojnq9Q7olRVPQ5NeoGR45xMbJcR2Mo3DYEBLJAgHdUhLQJZyL+eE4BIbdUhYlViHQ7eI7c4lNJfCFTyPIBzTNHvwFJgQIHb9IMgEFVejYK0KgYL4MFjTaUPDdc4QbZP0s/zY0adM9HfmdPbXIEASAQ44FUJIFcaHVd7zRJxjIFyStaR4Eix2tFEzdAGGIIhaIBFfYV8RSVjXVjPuJvcCKg6a86qbLX/kQjQDIWDRPgBd21RI3DYSXqabwFZLCkGOJAlvtK+f51LkcCFLWWAIYhXDWhRFPhVkl1VkbWTm8WSJ8092+jZiAVPq1xRax3SALgADijYIQACAeXWnZ3UnG2Op8URs9g3IGOIfZssodQ5TV0MI9jSCwgAzryARNDWzazXqTWiXYha+EjbcvWpq7RP5JLVkFDUXk2Er93SVwhTt1Udtq2SYe1bGKmoQW0ITkVCrcJYAUWBIPgBLv1Ywb2mv+2VyKUUgLXQlt1SI0gECeCDIa3ZymWgyd2X0L0TZy2ZwpWFom3RIZjZLcWF0j2g0cXX2MWR1fSkkcjbFoWDIeBSCeDb/9pFm9l9mtQM3ieB0pI5z5QZy7tF2C0NBeNFn+GN2uiNEt473SORUsUV0B8QW80F3uplmuml3vC9EXHkHOsjTpHQzCFtgBno2AwFXQcph78sAiN4glCw2fJFjfFl2/21kfTNvYbA3qIi2i1tXS59ggfBhdXlTLT931Pr37+FYBgZhif9JIhtF4TU3QyVgB8wWwEtAgeRBfiFTtil4M7YBgmeYBTGEKEoJwLuirjlCC3dUj5oYAGF3vrgBBxWz71tYc1Y4ckF4sGd2JHTXl5tUQaoDxKm0wcmYr0oBiEeYih2kcwrhqy9ISzF0CReXGCgj1AAYVJliWWwhCpOiime3f8zthB/ndLcoKyQYNEuVk8Flg9Z4OCETYli4IYe6AFsiIY15ok0VuNAfhBzbQi/GwkhnePbLALwRQ08XlRfTYlo6OMeWAaOiIZrWAZMLmSYGOTRfWRPVo021sTCrWFG5kwdlo/tHVXIPYlrsGRu4AhL1oZRrjxQJuRblo8VPC/b4D2K7YhWZuQndo8eHtVV/ggXcAFp2ORf0AZL5gg+7uNr2GWWyGVdtub1IFzcmDSU3eJUhs4vng9U7mL5/QhLTuc+7gaOWAZLBmRtPglsHt54lo/dGzuglVIxZuQ6ng+7TWUj2Bt3Vuda5ohY7mNuEOU1nudsrmcHiUBFDmfOnGT/+lhkRn7ljqhkgqZmjpAGS76GaOhklZAFXMCFZEZhhqZnh76RapXozQRX+SjhLj5hjzjojRZphsCGjXYBdj6JMHZgBqBpCE7pUF5pGSmGSCbmBimGYebVk3aIbtjoPjZjh5DqHujpkkhqwHTa/V1boh5do5YRiw7nca4Plw4JF7DqHuBpkNbojbZlkniFfd5MFCjr8v3qog7rF/nncMZof5ZoEQYJtR7sdK7miN7SYo5evG5ovb4Qlz5n+mDfVF7ijxhowh5snPYIYGhqOt7fxWbsxo4Qzl5Urq4PrR7Vfu4Im75sq27ZY27Rpy6Ja+gGkLbXYfhsKg5tDBnrJE7s//kYbTqFaYeAZta2ahcICeAOYf09iajuAbgmV9z+W4XWbTNlXkZW2Ad57VG1a45o7uLeaGk4JOtOYspGibTuAcNuiErm6cye0egGa+q+EO3WXAgp5zlG6++W6vTmuVQu7Y8A6U62BEvObJvm0/f+28CN7/aQaTqF7Prgaw5YAQ0AgtOGTt9mCAHP742GZ4/g7VGt65CwbD/W6anu7j4+7jI9cBZW8Ahx2S727/oYawkPgCGYgSH4gT9ogBXIUL92CBHXcFnem+Qe0t8FCbdWZxR3iPPGajFV8aidbhZXjWIY70W98PlgcMAsAvdt3Bo/WhMGidUG8j5ejLkeVez2CP/iJmgm/4UMR++UYLG2dPKcjXIJme8clpDRbgCx9dyk3fHbjG2GSHMxv2qQkIWzBgnvVuf9/oUf7wZt2GSqDgnacAPDlPM5p/MHwXIet5AhvQDHHdKQSHQxf+6OgPAutvJfOG+C5nCGCPN0nmXPwRkfsINKt3TaxXT12GwutV9OWG4HMfXb1IA/mG9HBglVH3RW5wgXB+i9meaNxoZH72RBV+eRuA8QU0tbv3VcT49i4IR9RgEjiALujhDJFtAAcN4MLe+0cvZBv+RDqnA6Te12Zm12OPZ0XnOwGi44jwpaN8NsJ91tj5AnKNqg/uEXgfeyHePKlmoEqAGHrwEEKAD/tUZuiQb0X3B1DSf1j7AiYywJjAq5J/x3bwl4CQEGi8eQ0S6CRNhS4W4IjDeAGdABA5h5mDcABHj2kHBpXx/ududo8BGWwSuJUIrL/KsFkLc9kadckl+l+dbzLR33hpj2HtgBA5D4dC4AA9CBCSDo8P4IKjfnkCDxdm9vjvDFb0SYkLCD06IAtF+6oH+/pK+TpUclQ9/dINjSUFfnGlgAqyfoCZiBvvd5j+DiVEb1nh/zyuq+GAQJYupOjnhLcFzAuK+SuT8lYOfMIOAFIg8JdS6AGbh5qw78PiZ7hvBwXpV3Hz/8JGf8hJj1unGF0yqIUoAc9Vp8pJ98Gqn8STL9/8089yHt8ZRh96k3AA2PdGGWaBhX78Pv+sUgRoKQgTyohq+ahMWxfY4ghz2JupRwBaLvNtzPfd1/JHifgdcFiR+/ga3/7tXvCBAOAPcPAjhA9xY1eNU+/EX3iNgXEiLIAzQEiGq7fhEsWBAGQhgyihls6JAgBh8PJ1KsaPEixowaN3Ls6PEjyJAiR4qcYvIkypQqV7Js6fIlzJQMSdKsafMmzpw6d/Ls6fMn0KBChxItOrSYBA5KlzJlMIQp1KWhKF7rYdXqDARXt3Ll2o2irKhKizTQEGDGkAAaLjQQW7Fb17hyr0a7mPAu3rx6KRazgzdPxmLbTsCgYPQw4sSKF/+HLBbzMeTIklkyrmz5MubMmjdz7uz580ixTBsEEM20orStCGYU4DrBQA0ErbteoxjKtNIARzg0gPOjNFQJMx+6mGucK7fhD6vpbe58IUVjeQVeNEYBIRFyoLdz7554Mvjw4lN6L2/+PPr06tez51zsFW4OTdrillAR29YCrLkWUFDDwA067MBVXRPhEt8Q9PGBglhGUGTJcRFaZdEuGDh3IV5EVJRHXhRsU9E2RNwFWHslmqjeeCmqCNmJLbr4IowxyjjjT1HEdyMHDFTU1Q1azVVDDVwtQ5ERuBUxw41PULSMhMd9ZVEpGEoJQx7KNURYXiJot9x1dxkzEI1hiin/1IplmnmSlWOquSabbbr5plBP4BifkhMxyRVsxhkwAVcVJWVaA0/FN9VEVTU5lzYWFYPllM4Zw1eXeZWCgR0GbRNlXq7AuSmnip75qYqdijoqqaWa+uKfc4pG6EPRdIWADrPF1eNW2FQUHxzA4SYLRdocOldtFkXaqF6aUjSlDETkMexdpzrbJqjRivcstdVaey22OjGoqmjAUBXXf3PNwFWiD72HGx8/aBAfCm/FhQCAM8irQw2yClmRYMReSNEuzOmr1wnZClziGdIaHNnACSu8MMOmhsWtWO1SlFpcOyzg41YT6MBVsA9xgiAQ8dlHEbh7yorADjcoEJclFvn7/y9eJ6RZkIUw41XKzA3rrBk6B/vMEjqZ5Lwz0UUbfbRnt0Ec1cgT4SeXAjroYADVNywQ270TyYnbDEXiVudDd25lsb1XTXADn1u5cBGHNt9VCl+Yuo0QBkjbvdgu4/y8N0rj3P034IEL3tPWSzPlIMnHIbD44nK1PFGqYjWAZHxRUORqxjeUnfHKWz1ZkQhzJ4SBGxQxOnc1jw++Ok98u16M6qzLPjvtqxfjteFLWW7nr3KtTdG2op0hKG6vfLuVDmkf2vFExcggOkLV8AU9Qh/Wfn1JrvONPffde69w5Lmz6hDmvXsFVnxB/MBHfO5epcAN5hdYEfUwVOQK9RSA+f89/xZpv33/AijAAa4pd1CpiKHMtxXmNURpplGLyCpSnKuEq3dD4otfoGeYiexCOtALGAFD+AvH/M9gIjwhClN4HvgYUCnCoQhcFLiV+TmkcKKZAX1MY4ScQWgrNRgQV2RjnIvUzDkAmIEHLkSEobVNdFVSYQBLeDAoUrGKVlSMjVqYIwnKcCvcaB7uGjSDFcQHF0viCpD4YwB5Ua1enmPbhToAAgJ04EIkMpeIoPeoK3KvGCSU4pn4KMhBEhInNswd2B7Sxa34SYscGF9DEmiVCnalPzXYz1XKVZHT4cUDBPAAAABwoS9RhFk2q1QhawdIUKWyla58JUXCZzhIGkT/bF383EMcyQFeTcRXqtnYXFbDMYuQw5QJAUEdO0CACxlrIvWDpeyK4YpVqqiZ0LwmNgUZPAN6ayLl66ImHcLCFhZhaDHcigE6FxcFGCBrFNmGcwYAAh/AwANIdE5FXjY3mWVzcNRM0S6G1s+BEtR7D2uhxAq1SKsw0CBZbGHTFPkqzcnlh1yJnUP61ZwHLCCJCKFjc0D4EDcUcW4aKujd/pkilLK0pd1zoAEj6pBzdvGCDzmk4RLZEFtmTAcYQ2eQrvK7ipT0LgoYwF1C2RycUURueqEAAUR5IQxsyaVHU+lkrKrVrRqtGJxogwU4URCcLg1xE5ngIhupRbF6cy7w/9sB49ipA1pdBZcTySNeUgACvCizOXVrHifzqoBlXkh6XCWaJbCKsMMytrECa4MDIusAAZSgslrc3UN6uEhbAc+Rr8iZJCs5gR1QjWrKu0pDHRJYGnS0k/ecDkYNcqEWEIACrXWO9RzbMMXGZBi6/S1wSbULAUi2uJFlwgYoqwSI0bIgPFWgNNDnSNQstAc0NFeHCFCDDtBgWCDNy/2cY1sa+AAAdWzOBoOrMN7CRL3ufS+bNmDc+RY3uZS9EQKrm1qCwDR3Mm0IWmtqkQwmNQU0GEABCBDVAbQABAWg5130Fx0jIhUGA5AqwAQK31OxlyVS0PCGQyxi81CCviaeL/9ylRucivhykTatoSPNKtGFVgcvLVAAXnxAgw4AQAELyItIH9JEG08gIQ8grF7uOOJrdRglS34ylNEDhRNT2cT2LYGOYFjd5EwkjLkzI+8Walch38WTD9CLD3xAgRmceURDw2uEP3kXOeuFlFGuVpOnENA787nPmikGZKssaCsLAKxsLUiAFThUhyDFkc0lSGgVGE5znQ4EFXbOUfGyR3M9Ly8gaAFezNscVPrZVMXYRYdLrepVK4a4g341lSkbAShUd8wG0SUvH9LiLu7XIMa8UAowjBBSP0QvF84Lj5vDamehWrHLfja0fSJfWFO7ysmtAyHwYL5JF+RcWiyC+1z/bBF4/qsFP24WB/WJEA8YIAUdaPO6kXwXGUSbVH9cJYjrre99Y6TE1f73qwVwhzrYYRARuq5DHflfg1S3B7FtiLqnRIEBRIqfEykqDEAAAHkSYAYaHwBrPXoXLfFbVP8sOcpTjpGvCmDaAH+5tQWAbW135cUNISvEdNptblR30SPFOMxOOhGnWljYMNgxx887IpVzqhjkeB3Toy71h+xiIFCIQAlcDfOtm1jgBDe4Wlt4aPLV+iJEtxlVTXeXI/8aBi0wOgyoM3U38c2Pc7/73atOEE5YoA0t5zrgjZtcsC7CIdvMnfEUutBeE2RR1DPsQ4ppVHg/Vd7Vw7ub7h0t/8xzvvN6v3rWAy/6yMoaCmrQJXUXinCH1C+3DsHfvxQg8sJUtfNr8qPmw9Ns2/Pe82Diu99dPvqtp7gEy13awgvyNHGHV4P8iriU3H2XIPd+TXpvNov0Xv3tV//zWNf68Ld+5TntMHE0togHRWdxMv9rxxCmUr65H6OBaFj78r9/93/f97+Hn/j2PX5UgFnYVBdnbQj1KFlDFAOcEcv7wcBf4R8ERqAElor3hV7/EZ8A3JdSPNovfJMMcZtDLKDN2NlDdJro2EH8TaAKriALnojeeRUUBN8Fih8SREDhOcSuyRDjjVDbEQuxsR71tKAQDiERzsguZMIuXB0SCAATzP/gy21ACSABFFDCL9CUDNlcsQUhRUDfv0BHEX4hGIYhelQd7nFCDPKfE1YbE8icINCcAj1cQWjUB/EL0P2LCIghHuahHnLHESZhBCxhE6ZhtZXBwBVck/jcQ9ShvgjdQ5wdzDzRHkaiJE4i3gSUH5mhDAoita1hHbThXNiaQRSDI/4LAoZiYMEM5FGiKq4iKwpFHyohE2oitREiwUUCal3EKf6L3D1EDzaK67UiMAajMNIEGV7iGQrffAHSIVgAFFSE5EHPL3YbuYlOeg2jNV4jNn7EK/5hLMriqw0eFHDCcMAeNdYexFHPCZhjNq4jO7ajQRTjL1ACFCBBCSCjN57/2BqWgATUAToaIPSUojsGpEC6Y9UtQgT4XSDeY5UlQRJkgBAswSMOTehAzwMOpEVeZDbanzzSoz0q5HyZQEM65JRUZAKaIOpgJEqmZDsW5EF2o0eeGEM6JETmBQoeixaqJE7mpDBq5DzW40tSGUhmgEjaT/MQ2NzQm04mpVIOI0si5E+emAkUWlg5hCISyxItJVZmpSryJEc+5YmV3i8MmdsApFaWpVnqYUHuHyBBZUM+pNvs4lnGpVziIe7J4/d5pYmFpBAQizXNpV/+JRja3SLsX0d6ZVC65VOpI2AuJmO2YF2CHvjhpWTpZUJQX2NeJmayoGASpmQaF0gWQlil/2BmjiZpct5j3mVnFpcA1GBptqZr3t9mZqJkIsFr1qZtVt9pWuBLRsBt9qZv2p7dAR8aCuIi7M9vHidySt0LQqYTJqdzPufc6Z1wFua/CYBoQid2ZqefLSdqAhxtaid4hmfJSSdnvloEGKd4pqd6Lht36iZ93eB6xqd8sudATGdxzSd+5ierad/V8aZ+/ieAbid6BiiBFqiBHiiCJqiCLiiDNqiDPiiERqiETiiFVqiFXiiGZqiGbiiHdqiHfiiIhqiIjiiJlqiJniiKpqiKriiLtqiLviiMxqiMziiN1qiN3iiO5qiO7iiP9qiP/iiQBqmQDimRFqmRHimSJqmSav9oNHJEk34HZWTPSTSEk0kpeVipQagElhbElWrEk3ppR0RpmE5BSJjERXxpRqBpRawESKjpmXpES2yGm47bZogpaMRpR8wpnY5pSpjCSFQpl07pn2ppmXYpQQAqY+gpiHCEnd4pm7YUoh6qoDKqnn2ESVxnoBKqlT6qpUZqpPIpp3aqmWbpp1LqqGYqmW7EqY4ppjZqRphELWCqpF6ESQzoq05Bq+KpqXYqnLpEoa7qLxiqRgCrqhJrRvAAsiZrTrjqpqZqTbzEroqqqYZqrwJrqU6rplartU6qRpRCrIKECAwNt1IqqKLJTWQrSfgqS33qteLLuGJEu/oPtWqrrtL/K5W+a7Gqq6g6q6Tia77ya7D6K0UI7MASbMEKa0ZgH8BixB95irHK68MebL3easSuacU+REz8KsAiLLxeLMYabEUkq7LixLw268KCRMZqBPZpK7aqhJ+i7LjGK61CK8zGLMjeq8eaS8SubEc0bMuebLPaRHuhFLverEOghK1KrKwGLLqWq75iK84CbccOLcuSqtFKbNRO67TmatNObc5abaVabK3+q2g+BtQO69X2K9VqLdhKrdi67ceOrUeILLIua8lq7Nd6Lc167XUiLdquLduiKt5O7N9ua94KbrROBEr07UkkrcTKrNM+a8oSVNEertp+rcLC7dum7dEu1sxO/+xVSMMyjC7pUuzkbi66osQ1dG3bCuvexi3mcuzlniqbMmscsi6jyS6qxi7k7u7rXkTmFq7m+u7vFm7UDm/nGi3uXgTd8oDd6m7Ncq7iei6FQO/xIi/TwsTLgmrW0mvxmu7Gcq7macS98Yv1hqLsciqbFgMcpIL7vm/0Wu7jfm8hPe3s9u7yEi/ETipl2K5BmIJk6G3qEi7sssj+DjABt66n2u/1CjDQqm/t5u/dXq/jzm4F3y/4nu4Be2z+/m9WbfACJ3ADf27joq6zNq/+bjDxkukEY/DsrnBGADBkbO8G55tKXPD90u/1hnALK7AO+7Dh9nD2fi30CvEQh23yVv9p/0qwpjZxB68wA9cv4UbxDrut//puCgtxeJAwtVIxFANuAbuuF+dwELdwC2fuw4rpo57xFV/xEVcsGg/vFmNEHINwBpstCNusCCuwCVsxp6KwC6Ou/rYxBAOqEb+x9gJvD+eeHE8GDU9vo44xGf/wF1fxxTKyw7ZrHbsr7joxeRCyJ/PvEyMyGBMSA0tyDs+vwYayk/WwDINHHutxD6+UKsvyLE/sD/tvAhfyJzPxBLPEBQMzJHfweDhwGhvxK8NyLZfxE+vySlTwH9NtCgtyKt9yl7JyziZzAOexuD5zLGtwEiOwFk9LHzMz5IJyvIqwMIcxDP8CIKsyFgdyOYP/8yCd8h5PchiDLDazsBnT8jB3sTqHyjKH7z3bby67ahwf8z6PEBtPcUETbkLDrUBXRETnMwf7s0WbM/666hiL6TuPsyFrKTqHNEmf83g8ckNUdO66cYqgNBATdD8X8zxbMtwysrHatPkyq01L7UITxDtbdDy/MRcrcyqViTF/8EAb8D/PcUZvc1NTL01DdTiT81IzdVQrdVWDRzCvyDxjdVY79URoM1VfNR5/M2RAM1fHsiJ49VRb9UOINVE/9VkndVnLNT1/MVu/dF6TdSnj9Vw/RPMGtmCL7DevdV3b9WHzkVGb9V7rdWI79l2TMljzdV9LtlRT9kFjNGQ/9u2m/zVdc7ZfRzZBRPRlb3ZlLzZji7aZDHVct7VbuzZSZxRqI3Zmy/RXl/YkN3bjebZs83ZDDDZw/zRsxzZtUzIUzfZni7Zlg/ZyRzZym7YOPzdmd7Rvh7Zyl8lWT3Rx33NzV3ZuN7Z0D/df3zZuWzclh7d51/Z4OG51Q/cet3d6czd8f/djJG1w33fddrVud7d3UxF6x7d8a7d4gzZ6F/h807dqCziA7zFplzd/n7eCp/SBP7gX//eCL+9qp7Z3Z3hyV3aD6/aBh3iEX7j17jRufzho4/d96/d+W/hxTziC97eIa7Z7B/SIU/hD3ziO266FY7eGb7iOx7gkG3iQC3lLoP91kU94j884QHU4ddN4jce0bTv5e6+Ifas4cP84hBe5Crm4l+v4fBM5lBt5jo85md8th1Pdkgf5hKO4jIc5jO84hn+5mcu5NZu5mwN5nTP5WA+4cpt4Y+e5DmN5llP5kMd5Crm4nVsvn782ieuumE/5dlf5iK95k7N4gtf5mfuymSu6lWN6fy/6Kit5o+ueoUt5n0/3SDu6qqO6eFw5oQe2lh86lyc6jNO5pLd6J8P5jVt6rkc566Z5b7M5qWu6oJf5r296M4M5rqc6sN95sv/CsVN6tIt6xZY6ca80nqN3rAs2qL95raOQpxd7tfN6p5t7tVv7tcO3r7/6rFO7s+v/OqOje7zLu9+eOkine7uzurKnBHsz+54DfLqr+7e7BKx3O2EXPLLXexU1O8P3O8HSO79H+sP/N7v/97SzNLk/fMZzerSPe8DfusBrOnp3/JyHfLmPPL/v9o2bvO4ivHDb+7yH+wmBPMmrfGs/O6RLfM7LfMRfPLGrSHaj/MMTvMI7M5d/Or4Tc9DfPM5r9dKn89NPts9rLrZPxsHDvPMePbQXfZeLfJJPPW5T/MRvPMMDvY67vMzue7ZLeNN/fJxffdtXPdd3Pb+r/c8T/crL/X4DOmjjfcRqfcKTt4Mruq0nvdn3/KMLLNkrvrpLNN/vNdtj/buvuuMv/sU2/txX/z2Sa7rRR/3aR359g/666/3lg33KC/1ECP7Ikn7mI7q4o/7Ai/5p8/zmTz7V67y/Crvbv33FBzngV/4vx73Y5z7du/7rt7zFFz9z0z4l+31kAz5PM3+Lw37NE7/vn36v277xP77wn/yY435kDH3qz372O77Nuzvys/bmQ/yoU39M/Lvpt7/zo3L9GzzhX3fiX75/A8QUgQMJFjRI8FdChQsTHnT4UCBDib8gVkQ4saFFixgpatyI0ePHiSErcsxI0qFJlClHrmSJcZfLgyY7yrzI0eZNmDkH0uTZE+TPKTRP5lQpdKjPn0eFKl26synOp0F5MjUqtarJYlEnxuQq8f8rWKROsxI1exZtWrVr2bZ1q3As0bhYr1KtK3Yq3rJ677bMy9em3b6AZe4iO3hhWL+IEyuG65jwSsN0GTfeu7hy0cxIJ2OWaTUw5c+iXcr9y5Cz4NGkS4MO/RZ2bNmzabudy3ql6cuoTz/urfl15NyuV3tuLXw41N++d/NuvtDrc+aVb+MmSby46uPGsyO/rlx6zc3LxQf37pHm1uXRpUMGbv48+trz6de3z7a69u3cUWLvrz+5+DSy7jsCQ/LvPwFFAhClzhgskD8IH5TPQAoVLEm3nBy8EKIM4XMuvPI+nM6mDS0bLzz3RNwvwgMr1MjE9wJs0cUXF7wPxxx1rC3/Pw4f8rC7E0dckUUSg5RxRh9fonFAJi2UiL3MiEwSxCETivJII4tEMkEEa3SySS+frFLKHq80k8svlTRIzDDB7FAr97DMUkWkkrIRwx313JPPs9AU0sopJSRzS0EH1ZLKNNVck0084WS0oMNKlDRLQ8eEFChHf5zwUkwFihHRLjm90dOI2nSz1ClAtRRVQhNVtFVACw11UVldAlVFVmO19dU+ff01xz9h3ZXXQ2ntVFdSj0VW2D8hs9OkOWdNNs9Rq+0qVzSFHfZaV6eldlNrlS3W2F+k7bVO8tINUT3pzhWVXGTBfVRceoG9F9/6tp13yTfD9bffeJl1r9l1nyv4/6dVue1W4HEbZvhhiPmdCchbT3V4WYwnblTTgCOGaFWDrRS50oX/TRVX8jaO9GKJ830ZZrW2nVnd5bQlOFuSt4SWo3fLNfnkUmnyWd6VdfIWXoAprtdepTl2emmmPT5TZ3RrTlHldisjemCsc1Y55rDFTtUshFE8e8ibVXb22a95UtjoTKE+em6567b746DvVrXlpoXuW++8pwbaoZCvRrvSXOO+c2++96Z02n3HnjxsxWn2GvFC1Q6R7YP/5JpYwqN+PFq3qVN8ccADF/zpVBlvvOfOM7ca80C1HhJ0h6uOHHXKfc8XdbNHPjxtnNfePenFX0cZctqlTF310VlvXf9qgxS+vEzTh0+4Y+qnp/t7vMM3NXqWq7f+fPDHJz999X9//2XL5a89cZuN5xz5WpVfHjrhA801d35bH/9E572/tc99GXMZz7pnQHPJbnuzS14BE/iL22UpgAKEHgLFN0D4fVBswdPerPLXtfaMkIRtOx73ymc+0rWwgwqU2L6Ecr35ZW+F9CtMAxNYwtDdMIIa4mDzJkjBCoIQiTsCYqA2+EInIq1c/quf51SUwdUZMYZYJKBCrCg9KOpPeWUj3vN8WDQ0ddGLMrxiGReYNTltLog4DFES6XgfEeYwjik8of3wmMedoVAyRPzZEnnHxzkuzoZgA2QRw8hDghhOh87/8yMjm8i8ifAAk5nU5CY5qUlBglGLW6zjKPWlSEJKcoqnM6QcJWgsBmJrkT+rJJRiCUYajpGJbNTYGSGYykkO0o3rQVMniVlMHsCwgpIj5TLfckf8RbKI91PlM6GZPClaDJnsO6AjtUk2DopSjYXLJjhn+UUz6hJk3BQlOgdXTnNiLDWXNOY8M/nJc4KNmflsyyl7pcVs/vOb6gRnL/9YxWv2E4C1NOHz3BlKcrLzio2EJS5RqcdWgtKCb3QPPTk6zoH2Tp8h9RM+DwrMatpSmv+DaBpLShK4EbSfDQ2lQMX4tnFWDKEK/WEN1QnQIfbUnvDkqTw5asyg7hKkIlUq/1BvelQNyjSldNKpUKlIHjQ6cKY+BY9KV8lEqGLvl4zk5UpduE2zvtNlGRXmRotqVIF+FJ9LlesTA6rVs66PpnXNq17RmtZ47pWud/UgX9WZyDlO1a9kLQgkLyovxWbRnwIFVVvdCljYzRWzaOEnJR/bTbwSdrCW7WvgXklLxD5Vpg/so1RJStFvdRayY3WtSRu7U3ZpdDmULaZHnYrazP42tVllamDDmUaJelO0oR1tRP8K2s/aFbnRLWxTobvcdh7XksSN7E+5O9zsMkS3xOwtc5MKXKVuVpZfPelCi7dai46otAy5almlK1gunnZ1t1wvRtXr3lfNt4ezBSVs0/+DW+mEt5O8pa55GVxcrDr4wQT2rnKta1zhXra+FUbfgu0L4WRG9VuI5LB2L4zhxjE2rI4VcNH6K0SiIrieI9YwfRsMXPTyV8LdnbH7Wjrg38S3f/i9bkL9O0H91pbFsPUshYO8YtsiuY23XWtuYezJt473ujVeqjNZ6Usvaw7EOXXyrnrskZfmeMI7juGRJ5VcNcOVmlCuCIq/XFE7c3bMFplslWPsZg8fUcsivXGS8/zUMBtZyBZWoVXLHLrUAnjJf14zl+v82kIndsr7paqc1xhMdw2Tz5hUsJ8DveXWFtnHmp7hoWUJ00Q1Ws9YVrQp49zeQw7VuW+WdYSVTOf/91aatrm89EP2HOpd05jJpZ7roB3dYmCjtKslc7UrPwdrTEsJ0nCeJkOV/NBhkzfTnG4nmjus1k+z1dhXlrGyTX3rRCN7u9qFI1dVDTFrp3Pd8dZxhkvMQcOSEdUYnbZL0yzpdX77wc7e4YurfOwPx5XdpGS2xhR+5yiyWuDkNnikVRvwe2L73fBm87PT222HxzDbB693p1d+3QsWKuUcCbWo1U3qiOeT0tJGOLwbOm+d7xzZ9yb2yTk+cdT6PMS4NvG+36ztFJu54PrWddQNPs5i85noTi/ZzZdpdN9q/Ln8xq7Y3Qnk+4b84SD3OLFG/mthtxzc5wZ6FsFe9TiF/3tIMz9mzXPNdZyfutZutzi09xh4wb8a7QM589w5LvWm21yL/357l38O94P4evAqtjzPHb/xqzc83/32uz69HtGKRzPaYF77puFb7cQ3nsiGf1XbM49jxsfWwOKe9eYDLGW5H3jmo+776CVuJ+MfH/nJV/7ymd985z8f+tGX/vSpX33rXx/72df+9rnffe9/3/hwI34SwV9+858f/elX//rZ3373vx/+8Zf//Olf/vGft/751//++d9///8fAANQAAeQAAuQJ6Tg/kLKABeQARvQAR8QAiNQAieQAivwkBIQfixQAzeQAzvQAz8QBENQBCcQATGQmUYQBVNQBVeQBf9b0AVfUAVN8O9gkAZr0AZvEAdzUAd30E5KUAZHiQeDUAiHkAiL0AiPUAB/sOuQkAmb0AmfEAqjUApJwgeVEIlSbgqzUAu3kAu70Av5zwrDUAzHkAzL0AzPEA3TUA3XkA3b0A3fEA7jUA7nkA7r0A7vEA/zUA/3kA/70A//EBADURAHkRAL0RAPERETUREXkREb0REfERIjURInkRIr0RIvERMzURM3kRM70RM/ERRDURRHkRRL0RRPERVTURVXkRVb0RVfERZjURZnkRZr0RZvERdzURd3kRd70Rd/ERiDURiHkRiL0RiPERmTURmXkRmb0RmfERqjURqnkRqr0RrfrxEbs1Ebt5Ebu9EbvxEcw1Ecx5Ecy9EczxEd01Ed15Ed29Ed3xEe41Ee55Ee69Ee7xEf81Ef95Ef+9Ef/xEgA1IgB5IgC9IgDxIhE1IhF5IhG9IhHxIiI1IiJ5IiK9IiLxIjM1IjN5IjO9IjPxIkQ1IkR5IkS9IkTxIlU1IlV5IlW9IlXxImY1ImZ5Ima9ImbxInc1Ind5Ine9InfxIog1Ioh5Ioi9IojxIpk1Ipl5Ipm9IpnxIqo1Iqp5Iqq9IqrxIrs1Irt5Iru9IrvxIsw1Isx5Isy9IszxItSSkgAAAh+QQFBgBTACwAAAAAAAX0AQAI/wB3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XTfGNkkwu6WSTUD4pZZRUTmlllVheqWWWXG7pZZdgfilmmGSOaWaZaJ6pZppsrulmm3C+KWecdM5pZ5143qlnnnzu6WefgP4paKCEDmpooYgeuuYzq6w2xaOQRirppJRWaumlmGaq6aacdurpp6CGKuqopJZq6qmopqrqqqy26uqrsMb/KuustNZq66245qrrrqk6yuuvwAYr7LDEFmvsscgmq+yyzDbr7LPQ5uprtNRWa+212Gar7bbcduvtt+CGm2kmqolr7rnopqvuuuy26+678GI7bbz01mvvvfjmq+++/PabKrmp+SvwwAQXbPDBCCescKnzLuzwwxBHLPHEFFeMK8CoWazxxhx37PHHIN/bcMgkl2zyySinrPK/0B3B8EKPrjGFzDTPbHPNOMvMTUJTeNPzzz4HDfTQQitkqtFCJ0300j4nJEWpcCwEB9RGT+Hy1VZnjfXWWleN881gf03zQplobTbXaGfN0Clnt5321TAzLbfS3jBUjNt4o02OQrXM/+130Qg9/XLcpDIUc9iIiz0zQzIX/lLfdP89NOGiHsG35JEHXUtCU5MqBc+Yz1214y7lbfrV0CBUtjOst+7667C3zvjgCE0xySR53J477rr3zvvvedRdLu2gk178qGscL+roozIf6iRT1H6088srHyr1oBpO/EHTJwS98Qi5TKrlCflMKvTSb8+9+gU5wz5B3Sfk/qjOLGT+qOhbn335pTa9/vvfa57+PqW98WGPgOkToELmJ6r6KeR+ospfxt4HPwoKxFTJO8gv4mcQDhakVJMYIAJF6KkDlpCEnCqgAlG4KaMFsHoKEd+oyMc9CD6PhS1UIQzlZ8FdeNAgDAyVA/9rZ0NQhdCEneJZET8lvP+BbyC2o+APP1gqGjpxh1R8IhBJNcQagnBk+6McFq8YqgySMYxnHGEaOyXBLGqxglKM4xvhuMIEjrEgL7zeQmRYuQeCMHprPKEY9bjAHk6RIEEEVRcPskRPtbGDFGxkp/wHSQDKsY6B5JQVK4lJKPYwkZ9apEEkyalHluaQdLyjG0VlxoJs8JKqvOD5cKipQRIykzm04y11iUZeqrGDeezlQfgYqk3Cj5SbOiIuc4nEFC4ElL9cZqYYAs1OifKYX2wmMz+ITE01kZOd9GEwo5nKXUoTU8YspzA9OceBVJNT14RiNzOlzAm2k53hVOenWrn/SnPqU5DntJQpZWnBU2mzlrTElA792c91EmScAA1fFf14PkCCM5b/TOIzDflJLtrvjwedJv9IRcmGOnQXENWoLyMaUEulE5+xRKVA3rmpeA5knpga6GhkStB8wrSMCHllO1GZzZZaypYn9SEsGZpRZ4ZUoTxLqVMTQkxQvdSHOL1UPU1KzosmdaYcvecuaKopm2K1qCtVaQezaqlvcpWlF5TqNt861bRq8qmXSmheN0o/pKH1NDxVqlgxqNejFrZSeK2UTg2aWMPada5NhSxdJRtZhHqvh1X91FV3wVbFWnSylK2sSAs52I72laL4+6xXuyqQzlKqpKIdrUHkalmj/1JqoVZt7G0fW1uEkDVTZuUsSAPWQ8H6tKesDCpRl/qprcYWqodFbHQnpVvqIhWuoJUtMDE7USL+9bl7va5afRvW447Vo0r8bnahu9b+Tde62x1qefv43kjVF1LURK93Zzk8sRoXo8gFKm+1u97w2lZSi5UpYwfM3tViF7zSra6kFkJbAhsks57arGsnleDi8vS3Fi6wY3l42pGmVsL2NbGoYPtTpla4wSKO8H0ftdlDfli/CNkwglV7Sg/PV8AGEapPl4u/GT9KvOON8W4ZbGAmj9jJMo6veTHcqav+jL8Hhi+K8ctX8964xF7EMpSX3F6SGpnHcWUua1us2S0fef/MWiYvmMtc5P6a979MZbOn+AlhMjs4yX3eMZzj/GdA69nQAf4qnhUt0xc3eZjdzfFwC13XQaeYtF42bQM/WlE3o/mm/fv0gmer5gcf+q5GTnWXhcjpExPXvzwlrAaJPGQxK9nPlA4trQG86DUnes1RFCuVUR3mOmd5wrj19XlLK1YQX8qsVza2pblc7BWfuXaOfvKtke3pGr/vy5tOr61NE9hYl4rPp9Z1qUspagXvOs/mZvZxsx1lSBtQxc9rt4+b/WNFO9tSwdVxpHT6a1MLHFIsLviD6Y3rQHPbyN6eI7hZjdoIflo05e73PpW77ko7HFLOTXdoew3sjo+c5Ij/FnmI0yzsSNM5gtdOtqnBKm9e/7tS0D74o0L+cWq/PFRu7bnP4cdwQgv94ipHp6cTEg5NU3y/0gbsvjNNKnQr3ONJf7TQO3zPUed65cumutgBXPSHS/Teku70sS+99FXnmeZjV2SrLd72tI8q4ShHdNnZ/nUY9/1SEc/nzeu9xTmPctJSh7XG98xx+Toe5tMe+t+1nnVtI3LxKb+6rvcu+Qu7nJvq1fzJ837ywTe8fZivqV/HvW2+Y9PMkX+zlDEa7xnWvfDmNb2kch76nU6d17Jeu+yFj3TEHx3ppFd3O3VvduLLPPOcH/7ZbY9vI+pb8fzOftxDOfd83/7wJL1+/z6jX/zUbyrwsWS+63H/dLvT/dV3rn1yZ23y3rZ+5zHPv/NJvH1lE5X8DDFs5yduUXd8DTFxbxd2wIdjP2dESEZZ0WZtsSdqAKhq3fZ9l6d97deAzQVGypZ8YCd6mWJ1IOh3lUd4J8hh4gdgXnd/0od6NZeAjcZdaMdIxpeCp+eCyKeACah+neeCAXeDR1dxQLeCLlZ/IViCgIeB7uR0ckeE1mdnvKaElqeDVidktIeEWqV/xFd+y2d+9jd5KMhyU/Z5r1eAOGh0YpiDTaiBMsiAoMd6Qwh1EtiF2KaFlHd06MdUPviC7PeEdHhDUpiAVDiGaRgpJPhuSSWEhWiIjf/IhqjUhzsof29XgTFkhgShc1E0gQfohP4GhpgShGoXe1DIREZ4Upa4fxdogX/4iYZXEJpIcKGRcTEIKleoiCWHhiIYgi04h3LWfzP3iM1HdDRIfdUmiHb4fFiXgbkHis+2erp4iD94VrCXjLMHb864hKwIg834ivLUexj3e29Ydduog27GdcfVi9Loh20IjJknjOv3UMVIX+7nfdbIhNxoc9mIc90XheWYiaHGiQiRimuohnqIjzzoiuFWfc21g55Bi+7IKbeIh1W4iwLFhQVpkPA4jQnpf/toiMFWhjUYh9Gojubodgq5gN54QbH4gGHIku4lkNe4iB9JKXt4UpL/mF8rSY3RGI7YF5GbkogUCZKjqIPIZ5IbyY5wp5JA+ZIDQZD2Zow2WJQGqIyl54keuZPCRZUnWY+ggncmCZW+CHEImZMo6Smi6Gr2FH81OSkT+XhZWJLuNpRsaJYIuY7FJ5YFIYCaYmUtKZN3uZQ92JaRwntyiJcEWIcZOYziRJcaaZEuVZZYaU3QCHnwN4WUaIv/iJgzho4siIumZpebOZYHoZcEwZeZomGMiJSciWn6WIto2Y8NeZeaCJaHZJpJOYmY2JqtqGx9mJbvt5aYSZiI2Hi1BpcOCJj3uJgcKZqk6JJgF5K8hppKF4jJuZzP6ZqDCZuUmZjImJ0c6ClB/4eXFOiYjHmQo+mcwmeYPTmL4piSQMacSpmb53iKvoaUkUicHAmZjoibAkGd2uiVs4mdqjia7ciUGwh+almgCrpi9rlw5hmP6Ame+TiOCymgjuSQnQGRr4k8xhmXx2mZ8jmfuemFPqWeI2qVTtmYLTeSZyiiRtmJ3PmOKAqElfmdDPqiQIeRZAiiCFpMkjmjqued1ymchIiAmkmhXSl8nvl2+ElBNUqaOYpH8wikDJmhyqmkKXqWwVgqwGmPWgpq4ZelTxmh+5mbN8laUbqOX+qPRqpo9MmlnfKWIeqjRRqjnmaiGLWm/MmGfaqR0pmAABqZ1tmBZLqlgdmRXQqHOv96p4ganpPEoyxapxZKj1MqmIzGqN94mD7Jlm6YpJf6p+eZlE36VU/6hUJ6cjPYolLZoGCKp9BpglLam4uqlbGop3lWmw+qd2ZKomgapE0ZirKJpZd5pJM5px+KjchpqARalWGKqVkZrLI6qdO5mzwJo86aqEgarQnaqMz6rBG4o4caqDSZqn0JrD/KfUT6rYnnqd3ooc8ap5FXqvcJminHp/JqoChVpbl1pWy0q8s4q0v6i+kam6VIrPGqq4e6r8vKrVb6rPjqpcP6r4MIp9vKePTXsKbWe6x5qieqn776f/zaZoXqSJI6sKF6oJUKiMfoqCi7qXcnqeSai9IaoKH/GrGaCpOc6p4/2aHzl7L2mkwAO3Ieu6cgq5v35J+7MKiVoppcKaqjypvxCq21eqFTuaCP6qpfObROiZuZSbIQC7JtOqBv+oEXi6wZS6nliq3kGavTmp/mmoQiy6qWSpJsC7USKrB6q7KZupPh6rJ6+7dMJLNee7Rp+mA467d/WawWe6wSaaBBqyn0OnNFm2eJW7MVKRBKy7Q2ebAU26wvG7rMWLDd6a/sRpsBCbqFG7fVGbasC3ATe7qMa7aOG5TJurZ2yq7ZCrr5Sqvv+LUbu7nWKrgmu7B7i7e+erndCrN3K7XeKp6E26tI26qiq7wsC6ml5IHB2LsHIYlCqbEp/7eacwm+AWu9fTtvI5thniu7I+qQwEujYhu7Qou6Y6q60quiqYmuK6uupju/s7u9Z/u4aZu7NIuju9u+d2m+DruIwuuizGvAbYu/04q800u68HSjgOu8D/yV0Uu+qmqt3KvBNrquxfu/7xjCFQqqWSu6pMq1vBi5K/q+AUvBFJa+Vba+/ovAEpyHIny8pjK2CJuyCmu/HryiFHy4iCbDZSW/kquhnMGh2wmvQQbD0XmYHUvFb3u0O5y5MxuMnDspfsmxUHy+FjzDjaO44IjC1yquzdrF4Wu4CKnEwIXBuosTUmAMJ+wUY+yb5wa5vTq5mVe5uLu/C+xrDUy9APm0Jf8qo5jriGosEGdstVpLtkKcujpcmvfrtoQKrvGLw03ME1PIFHscjN57uwWsrM17xZk8tY9Mw1Flw8SGvcl0ssfbyq0cycurs+1pY7XZwWpbyOo7mnIsrCTMRjtRNqKyOVcxyvBLjvGKxQLlwhMsyKdMxoQ8c4dct7Aovu8JzL9rQbh8vZMcxCucyHcnzXm4uo3cucLcyf37yToxKa4AOuoQKRhDFcw8w4qKtlO8ykxKy4vsx6+bua58h3T7sLIsuQBd0Pp6yxJbzNkbx708rupcxgPYzgNNKezZvDLhCnm7C+RiCcaFFfl8lc4MtH+MzgRNzRurxZrcn7B80Rj6uZf/rK0unRDhzL8zzb6VXL81TaVFLLcgbGPuvNM5fBORItIOgcxOnBQlbcT7LMD9HNRZLJcFBc1cfNOQm80IbbcQTMHuq9VTm9MGW7LGLNEx2cYVfc03jNHrvHt0XMI3wdRNLVgk3c2k3MfPnNLGG9B7ndF+2spc3a9GDc8/zcrDPMFkXbqFTU+4mlRDfNhlStU8fMRxXNRXG5xzfaZZdNc9G8U/60patXNVvSmpAInR7Ma2A9As/cY45zqVnZRPwBBRIEVS9T1StcUVSbykrdo8h2cQYClUQNAC8QSkMtvi9Tqx/WywTdCLfcEQjdtbiNaUIgm9nVLjCdYG7Vmq/VTB/+3IpoLEmxIFIqQNONN04A1wza3Rca1aU2AHigXKvtrZy8xtuxXYeLs3XLpIl/K9k3LPBUc9LZZoB2QHadSkPzXg2JPgBJ4Q5LBub8UQD35nSVnDlPILDsbIb9dIymxSCB5gCq7bUatwKXymTVbZi81P1QTEHa5PsjjhAMbhBtE3r2WEDb5ol3XhGW49If6YuwDjn/nL0rfclaLi/HiwAP5rshgTnA1Hnk1t9+3jaajf+/1WdAopVaA6RHlpUT6qKIiF+MdLDI7jCw7iN44QQF6vURbbPx7KUAsz45QQ8C3lwtgJMLNELU4QYL7aYm7mZK7hedxk7/R8Ea4QKV7iU/+w0ZCS5wOx5789EGnOKXZOx4wuEDQuKdlN5kt2ejMr56jN5fAl5ZF+wun4ZEROKUbO3kSa5Z6OYPJd102uFKFuXfg9EJ3wKVRe5Rnl3/tZBYBq37T+65Fi4NTz4XgW4n1+7GeO5mxd6BIOp7fWEMGE4frzELf+gUVU6eVk7LM+4n32EIJO3Cfu3JaS6pPSptr+U0ve5tg+Kem+C5eOcDb+5zk47WWuSz3u7ez+gX9K6Bklc+YO11C4UOv+ErFOUE8ue13+0ZOX67p+aFfO6oMk4A3+6WeKhb+96cAetRoP6t4+6hNM4v/uECBP3FB2gHnUEHN+8J4y6XcuKe8uEBj/X+1+XuuVBxHh7siww3eF+ToLceijW5g3GvO7MPMNUfKU4vJDzxDx3jM03/HxGKgq7+Ub7/GxjvSOHGOAzvPErdyQYu7KfaMO4eo7cfB2Xd9Wz2WCw/AGce2Z4vARASn8zfJsLxC+bvbLPvaQQuyMXPD99BF0rhBYr++c5EYWMfiQAvfgrs+T/SjUrkMR4fZJKKaPQvT4pFNr/yhR4+edU/exdRF8x0AYwfXzTRDcMDM18/Xc+DVzZ/k95feIX/pbWfkOEe941/mP8jn0Lim6j8mQ8vhiRPG77/n7DtUBRRGkX9cGccapHlwNivMgp/wpYfZ4/xQ2v/WTovjQn+iG/+8QQiXxei/76jQRxC9Uj87jHhH4gj96CdT9FYH42r/4k0+GEbHyEqEpSv/ytP8Q5g8QuwQOJFiQ4BSECQ0uZMgw4UOIUxpOLPiwoDOFFDVaPJhRI8NMD9dcROjs48Ap3hLWOinwV8JJLXeRixixU8uUK2XWSuhNpsCaP3dNmeTxpB2jOCMKZUiz5lKmQ59CjCoVYcWkQtckHEkQ4xSTOFVelRkSYcyqaWVmpchW7Vu4QoPGFdhp6hRybxOGRenWIdmfVQCvhfoToR2mZyUapkq3L8e3Tu+mhQzUb0vJT/Pqvbu4ZdEpv+QObml3ssyxLEcXHV05bme4rr96ruratf9WriTB/kydmChtjZnntuz9k2dOxo1/ghad3LfyyJ2BCzU9lXLS2z+3Iuw68Cvfk2ObB/7t2Lzl6W1Jn2fPfjjdqZvV7sW6vuHLKrXTbyxMOOrZ5y7TL7uohIMuwPr2+8nAhOTj7KnRqkLqv6duWksl1VYL0L4H+7uOtNk6TFCt7aboTqDvLpwiQ8bQkonBKSwUa0UKfUqOQPUkVHCi96KzrkMPhXJmSNpCGhI8pko8cZcUWzKLMhfbi43DhgSU8soNp5CCPUqOmMJLL4t5LaFMCCpxrfESYwoOiLaUS60Jb6TyQytfhHA+7go6Ey4GHYQrih5PkihNw6oKJSJOyjT/jEWm4iQMR7XA/PJLurbaqiJL37IUOBNNxBO7PNdiVChHMZPUyx2rHHWnKRRtSYogPxq0tjUhgsM8Bp+g61CIosASLm5MXIMbTOdcaFXjfn3wr9OUdfZZaKOVdlpqq7X2Wmyz1XZbbrv19ltwwxV3XHLLPS8rs2Azd11223X3XXjjlXdeeuu1915889XXXbaOa3ZfgAMWeGCCCzb4YIQTVnhhhsOts6NUG5Z4YoortvhijDPWeGOO2X34sY5DFnlkkks2+WSUU1b52o/RW/llmGOWeWaaa7b5Zm5btgpnnnv2+WeggxZ66IN11plopJOutgQB1FD6aaijlppgo42d//pqrOOCwgEHmGgja7DDFnvsaauOmGy0095FAK653gAKteOWe266d15IurrzDruYKdr2W4BQ9BZ8cMJ9Rle6swtXvGZomPDbb68Xl3xyyjnuF+/KM6f5FyQSerzttzUXfXTS9TW7dNRN5tXzz7luOnXYY5c9Z6vrm/32iwWoqXWu24AGd+CDF37MxEEe/viCodlgKt43sAB56KOX3m6lip/++nEzySQCJp7i3QHAsRd//NFPJ/98hxmCpgzmeW+DEvTjl59u8+e3/9tqYDCEfe9bd/5+AAZQavUTYAGpRQEYwGAJGVje7ngnAE4YUIITvJlbMEdBDL5mIXlIIAx84P8DIRSifa3zXQZNeMKRHe6CKGRhWlyBwA52UAgmGOHj/tdCHOZwYZdTlw59qJFfEGEKMeygDyiQge45sHXh+2ETnWgvAj5RimNBCBETaEQR9o+E8JNiF71Irih+UYeZoABErHhFIfBPiTZ8nhjd+EaW1Q5icPRhHp5yRiMysIZ/iyAd/fhHKYURkBR84V3wuIQsrvFxJRxkIx35HOc8EoNClA4e07hH0FlATJLkZCdt9yhPGpCKiMNjBmioxccJYBGhZOUjBdlK9JURcQnBIwUSGZHvIYGLsOSlGy3Yw15Obzp2nKUZregDKOgOlZBrYzCd6UQVAvOZ2CtkMY0ZQwz/iMYCSVRk21Q5TXDisF/rkGY4oRdEa16zgzIgCCU6t0y/IeF35qTnBF9ZT+CNMp1ntBFBFqHMbnKNCZrEZ0Hvd0+Dxo6M6XyIFUXAkGJsE5OuW2VCLTo+j6ACFZfQKEc3igpqGO+iuCMmQ4dIRApsYyLUkMNdeKfLkcYUegnJxiytQYejybRw1ZwKBQDQgppYMQ8oWUgfeMAIgOKydQPVaVNxZ1JIOZVylGwoDBLSAgIoAAQRsSIFXLWQYMQgBjzgQRwaGFDwVVSqay0fVOXIVsHpM4ZT8KkCPJCCAaizg/1kyAvE+lc9KMGlrZMnXA07Obe+9bB0k2UVY0iDBQzA/wdTAEFeqxpDIU4kFX/lbAyQOtGuEXSxo81bYq1H2rSVdK4USMECaJAQELyWlih1xUTg4NfOipUHMTAraL+JWuCmzbTB3aksO4gQGhAAAI2dwgxk69gYDnUiTnhIbsUa2MF+rgSgIG53szZc7+YNnXOdQgoMMACrPmQGje0qRYIREeteN6kQ4R0TIhBe/D4NvPmVmzFOmsApPEABMyAADdKLEArMYLZE5GtRpxLf3sLTbazgb4WBtl8Lkw0ZMOzgAGaQ1wEsAAAeSAgNFLDgDhKBIqm4i3UVEQPsgrYE88xwjWeGYRuDjYNWhYGAQUBiBAMgssjd6n87SIHaNkQKL/9AXHw/K+Gu3TfHU1YZjqkctUy4AsBDnIKBt2zVB4BAATQYAACg20HpNoS6TbbubiOM1tBdWc4is/KclXaCoBIxIR0gAAHy2tWvGuS9xYzvdQUrY+7aWdEXq/Oig5YJ/06FvAhWQAf4SZE+pDMGUyg0J+ZL38/Z19GjblijSd2zWjD3jgdGSIGtmNmGsNituU2FQCxwVqV+bgMUPnWvqZZYXwutpIZkdXMfYMUkM2TJULVuHwrSBm7m+nEzDna182Vqa8vMFbPcckJmIFSKrNmk1g2GQULx6YcsVcrZZje8sN1ulf0Cz6RkNWRRiiyBDJrZnXXCQrQHBVyDWtdwg3f/wcv1boObLNL0hkgHfBBDYwS6IJmOiApCcPEDVOApuX2BmxjiDVMiOuEj9xbCSc5og2y4mMX2YAxPIPGBZGKznVUBDmaQAxKQwAYzYAEEIGLdWgNlITJQYBKyC7l1n1zp1DL50jU27H0ieyJL7mwCZhACjSdkBCHIQdYRwnGKYCCGMwRtnJ1+dmU1He0Uy3Jiwa3ZvyIkATYYQdwfcgAc+JzTuS13Q7bB4Q6GHMpMXHvhzaN2wzds3ibtqjkmEtZNI6QCM/jA18UKkRCwwPKc7fdERGDkDi7B6BONXOJN/ymonn5jkHY7EY2B6cjLnQTVvfxDbPABjt+qIVQ8IwzI/w5ls6te+LIC9vAvlmq3WvEEu4C5QFLhV9ur4OexlzsLaE0RGeg18KdE6+uM//27FR/8E4O6Nc+Y7L5SfwQKnj58O/uCiVgCA3m2ouiP3rbSj3/8iNe/vradfCJKM4aYuYf4gBxgs87qO4ZAvlWzot+TsODrP9XjPwm0F3kDwBiiAHzbhfeqPYQwQAT8q84DCaqStDMSvO4LnAo8PQpcwXlZOMYjIgzAtL2DCBvQuwd7P937uJWrv9GTsPxzwbVrQSE8uIJQOahSvomQOcuDiAQ4gM64vonIvh50wB8MqAgswpMjQi1kl/KrwhhCDCVjsr1Tv7zLQc6Cv4mYP4bqPf8k8i2n6cItFD85zJe2qwkKEIE8UDXtK4UVoz0nzAEcpL0EnIi/S0IrmgRQKIH7E6ivqcOE40JIFJd5SyAKIIJJaIaBqIUSvKwjU6mGYBNCdEIcOIBBLMO/cjbPw8AjUxSAa0QHyMJJDDZJnMVugbQEOgEMKJWB+AVv4EMrmsGJoDhC9MAD0LmcyzkIyK0dXAh9Mj8r6ift4R7fUkFbpEU6vEZ5wYAGawhzKAVPzMUd0Tf366wpqIAPSMcPWEbOCrqGoMIYdDlC2QVoYETQeh9t7LVazMd3ocIzEkNlI8Nxez+PMwj5Y8UOQr+CYIWAEzi/uSF+XLR9jEh2AUfQgwH/P9SsWeO7iWDANny7hoAAOYg2h+QjirSziTxJcmG9rtpAURzIzlJFoSOITOjEk0oI1lqAB+Cqe4M7GLNHKGMklcyxlBxKceGJYKTBfeusZjQIuTquAFMuu9I+GIi4UMStsaKDhkw3XWsmo7SwovzKb5E3Ilq+x0ssKRyKoQvHKRgAAgCqBeBJl2s+gXCCziKrkYRFwhNL/ApLvuyWHesggFyIZVvKv+q4NUSxIRKw5UII9kOxhHy8QtODlrrHXfpL4vJLzNQWb4ihh9JIw/wrBVyIQzQyhBgABQAqBCsyyIQBAVwIJis0HqADdGMdNtrMzMxG3KyXT7QttIxJivg8//KiABBozBJjzYtMKdAsxr8qK5IsSdfpo91cLM2czmqZAiJIIGFUs41kyolQCfJqgQWwtHozszProO0kTIFMiPjiAcqERQcQSutcq+qcz2kRu+w7y+78K3dkCKLLQAAoTh0YAObqAMu6SDybro1DRc6iTViESPtsqvqMUGixAxjoxoJYT00jyIkIzARKLsnqsj5TTR8YAMv6R/18MAYdK+fUS2uk0JGaUBh1loyMtf3kz4l4oQPjs2NzrBD7sfKSLSuqUYYgRum4SxirzKC8zBktKBltUmu5LYgw0ijsLCqYiCBiNR7TM5+agRQYs+TcQFmbpfZ0UNLzSiilpydN0/9p2ayH6Lhg0NCaILfvJDaoNLH1OqP0NIjCJLQVHas4eE6uTCW1YlNwWlNDjZbnS4i+gwMqLUccbYiFslOIUDArYicFvVEeSAV3gs/CStRnQlRQfRY4oC4nGA85Zc4YQMyG+EKefIgHWIBLawhyZCiwE4h/gsWB2qRRhSVR7VVnCQbd+wVx27g07E+D4CliewgaAAGHUkqY5KzRjChBtc2/KVRg7aRfzdZnqdUpMNLckkmGsMlVe4gWcNYMBMUB/E3OW4hOhUWY4lZO2lZ5xRJYoT44zTQ63b0efIgBSAEZnLpUJVMdbIhcPdN6dSXdTNh3mbnaU8A+SEuG4ENJMyP/D4ghTLVRBv2ABEhGEkgAr1NVZF0IiZqo32JYP6JXlDUPyIs7mWzZwyxIg3BVemMwyewsCDjABFBHFUgAHBiB6UtDmV0IOHhPeKWxlRUjlU3auIjYNNxBp23HHKVYbiOizxtGuxsBG0gAu0MIvJO+zZPWj3DaJwNC0WLaLlpatFULR427oJO5cMVScq3aDFRImiRAhIAAG4DCMixAG9C4ZvsIyCOrstpKa/UmbF1bH1JbxU2L54sBcQ2GqBWr0XTK1osugaW+EJg99vTAKdjcP21K9eSs3TLaiYrXxtUhxk1dpsgEOEiFypUChx1Bf6Pamj2yFfNcGwDbzn0ICKA8/4m10TbTg9pEiKVCU9Y9odVNXrpwVCbrUIRMIAwdCMh7CBWwAfeDiAPAPaHViJdss8LVS4JjXhNaXvKNi8otCGWNOsyCPc3l3CotRI0oVvA1XQmjtvOlIPPN3yuZ29u1RLsliMfV3BAIQbESV1pFw7GSL11NOv4NoP194PN4RmjE3ImITc1NgCNlxo8Y2D8lqzfDwvGVYPuJYBKmC9utJJSiy12QNc+tABzYYKnViDFdUCS134DarhOeHxPeYbWgWRV2vRT13CkgAb411u6lCCmNQgbdLfcsXuN9HFHz4fPpYSpmivWt4A5aProkxq6dghE4wznlyPm1JvANYWkDHf9eu+LrsWI2bgl0+i+EOIFSsAJjsN3zS9HNu7uuG2POQmCG8FYmzi2yirGJwt83nqmFTeRx6cwtzoMGy4Q9pD80E9hytF4cAFnJq4B9pQgPlmHdgr9z64xQc2BGBh43PuUpJAJIpoht+LxwhAENXM6g5SwIOICdm4EZwIHgXdfQpNyBeMWJkkVVhp1ULua3WLgzskqGeEkk/uIVZVXb+uT4FUGDgDZY1GFklp1j3uaq+AXjKksWflRCe7+RXYhi3dAkLgg1gOK+kWJT9mbR6WZ5ZgohQtEEvlHIFVx2jVR/E2YIXON61hx6HuiWOMghteRfjoH0dTBz3DqMC1lVVcP/iYgCAajWKJ42pDVoySlojv4IC0UpdV2IGrbVzjpng3DYv/oAHMjki9vcnqtl0aQIaEABDlACdw61R/zoxfFonsZSwIOBPS0IZzbpdR5Du8PlA/BcXK68sLVmimAADphqDkACjH5nGxrhn9Ybn95qhhABl9sRci7nGQ43D7xeoP1iXAbb3KOIUKBqqkaBi9bLOPTquulquy4IsRNMPTbqv7pSjajehCjFztXcM+xlg5CAKYBrqlYCwz3crtnpvI4bvJ5sgdCyBCJS2NRnhh5b6sPlQSTivb3VicCFh2DsqS6Bq8Zq0NFqyxabyrZsMpJlMe1nsaLdWPNcFtDgUUyI/wTgWvltCHJAgYhgbJuea5N90dcGm9i2bLDGAF41iCWOVrGSZqSuVKeuLki9bY0wgqlAbccmZSmW7OXGmub+6OnAgIxliHRWZ3+eLiKegVP048MU3YJYnadAbQ5QbVh07fKOmvPOa1eY3nyz7X0O7BpUr/ne7hhAaYJQbOnQb+ROY/Bh4f9GmgC/cIKQ05JW4JnWCH2lviLm3Weubo0w7WIC709rnbrW8AFaZBcvl3uNvVorVVDmbhru3YQ4AN4ucWCeiOFmKNQugbMioRi/mgw/8rb91oHoU/qu7qHlU4F8Ybrz8AOfiCeAKv3mb13b6CNXmiT/8udTwFTggRY76f+PqGG1/tknFyv7JohXSCzUfgJKKIHPQd4vT5owj/FAE2RVBWSwuuQd39tTROyCWAG3Qu0iGAiG9KY8n5o9f/RdiNg3TQWK6+RhbPMYuOVktDlOPuqFABQtR20VlIjtcZzElXSiifQvh1sPrDUpoK7cwm1/63BVnQIIUMd1DO6msGkOSIgiSIQLQBzUZgB3xXNVHxpWP3Kq+2NFafaY1Qgnd+8D1ogngOuEAIIhCABE/27j9vJkh3QYD3dxUelNI3NDLwhbJ1jvnAhoSAhsRwgNSAQNKIL8Zuw9IPewWXYXh/ZNG0GYNXEE12cHH4huh3eqRogiGIIhAILiZuwi8BP/fY8af0ksC594bSnVaBeIyf1xaPVrKKcITnj4hA/2CwgAbkd4xpZOjH+adDGtA2l5b4nTBieItoXqFaPmMxdbILd3iJjqxZ7qHwgAhNB2DUAI1F4BmX+aiof5O1n6Wzxnmn+BN89QfQb0gtiDh3+IBpiCg/eEIGgA/QZ3qO+Zl3f6fyn7cUmFgh+IdTdgN6dpkn+IITh6kqfqfFf7oEH7dLp4vbcWvy9qaq95ijh4pAf6hICDIagJRZf4v6+Zpud7xNnAxx+XsYZ7616Ikf/5hJ+CYO96zl/5yucZyXerKB/9cPFzdq/utt8Fnz/tX0cIPhh6xmdspUd9myn9ccf9/22ZdjOOSQvXes7n+kQw/MNnbLLnfZSJfN1PJ8dTfnB5+xv3ePUhbtiPfYSo+9qH67yH/pdpfrT3/m6BAxFPhfb28dZngK1P/MW/+6lGAccXf5IBf7QPYPmflptHiBcYBg4EiBdTBhIsOCUGwoQvpOxq6PDhrlAGp3CoSLBIogYTK3KsGAUiyJAiR5IsafIkypQqV7Js6fIlzJgyZ9KsafMmzpw6d/KEuW0i0KBChxINWqsn0qRKlzJt6vQp1KhSp5IM9iLGlFSZGqYimjBhKpNFNnIo+CMA0I4VV1Bt6/Yt3Lhy59Kta1dmraJ69/IFuu0u4MCCBxMubPiplFR9HP/CESj0K0IqJveQLTuQz4UVlTu+Ouz5M+jQokeTdmquL+rURY+Wbu36NezYsnc58Qo5WElyKNJaHqqWw5PZwocTL278uEnVypcb/IX8OfTo0qEHQ1gQU9eBkGOELWlk+W8U5KaTL2/+PPqazNczT+/+Pfz4SPskHLhwFxz6kO+TlKj8NwcfyTcggQUaCBp7CSq31YENOvggeZmkAtkUuDXkxH7dkSQBeGqx9eAeKzCwRxShQHgiiinipSCLfbGmIowxyiiYFFfVt1hD1UHWB4Mj4dKhWp01SA4DBlUk3oxJKglhi03utSSUUUqJlFVfVeiQfl9ZOJJuQHIUXIOvjEX/1odTmnkmcpk4uWZRaLr5JpwiJWadEw7p+FWd3nl55HgHRrFbUBXtESehhSLIJqJA9Wgoo43GGEwf/DWUn0IM9cfcbwIWSM53vlVkoqOhitpWoqVONCqqqRK45UOKcWeSZv+pJcGB0HBYVEVF9MmSMz04o42qwQobkqnFDjQsssmWx6CGI0Wx56cGcgIorhUx4FIP2YYD0TLdhHMNN8qK+6ax5Y57LrrkdSlrR0YYSBlfHeHSUrY9XAPRNfWGmy6/SZZrbL8BCxzbj+xyhCSB5KDWEQpCjsTNNdesscwua2Q7RTQQaTNFDy4M/PGDav4LMMglmzyYf6r9Nm+BKe81/+uuIV1DUL0XrwGRMxw7czLP8Y1Mcs9BC02VwRXRauCz8f7m7kgzB0XxQy5wDCxM5GhWxApP7BEKNEN7HVheP5v64tdlm51TrH0BCGqB8L4MoMMghSMUSAPV68y3a+yLkpgEMRzz2YFLJbaxlgp+OOIqua10uw0WybhagD+UM1AeP7SG3TVney9KSRfUUZmJi47UL4QXOzrqqT/ksl7hSS5f2q0DSJJQO1/OsebZ3mwSp7xxNKjqwdtkuqnCG4/4wmqxfGDyHtI+lAveXpNz7tnuPdIrt/oerUvLLDPx8amHTTyiZId/ftDaV9tREQ4qrPZv14qEeV/V92DStET97f8SNtqiLzr5TLWo/xHwY094m1rYZqBQ9GZ9agFeSOjHl+phoyQHdCAHQqeSenHOIRZzge0K2LMAlkqEJhwYJxDIEfk1KAoAEgqAAtQ01FQvhCGJnf46AsGUcKNe0VhUvjp2Qp6RMFFDPCK63pdDhnXNQZSJYQMHEkMFQmRu9csd1UICjeZxbyTLwFvElhHEKezOIeHIlg2RKLAiIkqNbkyW+gL1QAg9ziKWsYiRAPS6hlBuL/brIEhYh0GEiWRm1ZvC9XbRqx5sayXGGOAbDcVGNkWykqm6IAzV0j4IxQqPnvoNSaQ2weqVESQFUyFHNIgv3GluCnWbWikf4sqQnKD/FJZs1CTXdMtdOgoX1PKbJo0QhSY+CFAc+aTzRkLD6kEtJIvDIEeoODlW1iyN3MhctkAoMZPIAAaP5GWccukkcJKTUOQ44G8kIExiogiYS1QLC0GyjGXmjiQ4fGdHSIKNifjvdvbLWElgAAMKuMIl5isngcTZJIQy1E3QWAEHJPAETuwRQilbywwSEYAgaKABnaIIgHYIEYvlbijVs5xI4ojPIz0PKOHQm0OiQc2axRIiU3CFQGEgg5ZggAgNNZBCW/TToRJ1JykEKUFW0AA4aGAGTh1CADRwgZU1zX49AIr90mhT+CUzJNcsCgilZr9EgsQbOYWBLVOyjRPAIA8k/0lrUaMTVBbFta52fQm8PJnUGXynAUDo6G+k6ZB8GaRm/KxeFkGyRcg1bn701JxJMHBWb0IyJN6ggEC/KZK23hU5c1VQZ0Mr2pF0Sq8DacAMPgcgduIsKPUqbPUACRFBIlOHIsmETK+ouRDOEiR5mCxBTVKKs3rjtjj15miH89kEJbe5o+1kFKcAhyEAc3Yj6SM/D5u7mjrklLL7DSdmOMrcNZIkbJ3sTkfiim6elSRmHWhBW1Jc59plueypLH3zi1BjRlcDaJEigI4mkqEgoMAFxqbmuNuQZ660i3LTreZkC5JfsHeycH1IJoyB2bNSYCSWkKxA06uSbRDhwvp9i//I7LucE7O4oX4Dykar21WQfNUgCNjBDXRggB0vQAcTsJ89jwnNipAEu0X5J34dYpCzliIPxvBGQWshgskK9ATFGMlvcyqC3prkspxtMVxU3B4wk/mW/jHtQKIqY9s61sYLqEEB3GyAAmgOpTeE4vYOFkoI05QkmXAFaqgMAxEo87w5xQBKsgyD+ZZ5KqUTs3IaLWk3HhXNU5iBRgBMVZHk1m4FWMAOrsrPHShgty21o5BV+xtVypLP+iqJN/oi6C+LpMICpYAdSrLes+Z60oODtGqS7OthCy+v0S0CpjUdWPHarQYLMGxB7FdekCgxVw2AaJ45wrQIPrZmSg7Jh2X/LWhjkETQFDhoQzK84ZwSGyopBnZf2i3v830UKKhdc0dY+xArEuQGCsgcbHMnYYecuSwXCEAiZgBVqTZgLDEU6e3Ga+qS5EHcVGY0SI5LZSJwuSG1GC5whT1vncA73iM/ueruWZALJALfHClyQRBwA5qJmubbdRaADWKEJig8AE6NKniZrRdpl+QXHOfLrN07hVkPtJZ58IYxbJ3TE6CcKSXnS9WznrhfTsS/Lo/ongmCAAPQPNr2U/AujD0RI8wgVkW49rJFsjGJ12zgEDmBxTnc8YdgYMk5DYqgTax1nYjj6nsR+eAT/7GhKCEAP/g6qx1S8ymMnWYD2XENJoCA/+qR1SFFSjVB7q1stRTZfq4lZXLyPvVd7L0hFUe6oN2qeJ384ieGHwq6Z6/7gdG2IFHlA0hD6sXXUp7suBtIgWuwAwPc4MfeHgl0u07d0et5JP2rObQDnuCSjE8vsxbBlUWCd9hffPc6Ucftg6KOM5i//R87qlASAQTqc2R5IMFczRCgg+xnTgebv9upRVcQ/FfwzRhITB7NIEANLOAC/l/1dJnq5ZTshQSFRaBA9Zr70cQZGEP6AQW5ZSAIpguDZdLaMFu93ECcYVUPzACd1cu0QcT7WJqa0R8HbBuNAYUC6JjmFdgE3IABOGC92JlI9B35TRYGJFmgCVoI1oQUdP/gREiBcyyhFCJLvTVYRejbYE2E8qmgzEXYSBQcUAwBHHwdxHnQRCjADSDARBQAjgGhr5REJrzeXswaxkFE93kflXXYFMbEozkhQewhIAaLysmRdYmEkU3Bp03AYU2AAWjOD4lE0oDeQCQbDYZXIRlEAaSha2me5rxgSBzdHApa7u1CrBXhWeFdIL7EHabfKKaiK74J19UWRwhYSOzTGi7AnBVEAYxdqPWZSKidQawAX9EgBwhWQzgNQRhADQjFH5VEMYwfHiph62UCEYYilQneK55EHzphNnZjoTAW6LTUGu7ADODijs3ADrhhD3ReQ9RRdIleAZLeSPDbJKagCt7/XEkQxN8VBAXQgD4KGiqKRB74gClKoDeuxCoa3kEu5Jn0Xrb9zsMQxS4amFXZU/BNxHR9HQrAnN1MwLPxn1WhnccNxFkVhA8AwAw8AEkKmk+JhNFZ4KIxZEr4oUzWJJTA35BVhP2NlKtlSwUp01B4HQ1GXkMYRA00IkgCGawtXUkSRAssAAh0AEHO2gTSEkxioE2K49UhXlZ2ZduAYzTdVqcdWVZxCVHEGA3a4CsRxBYe36XpWOYhQAtmExz2nUAxJUFQAAG0QAeAwEpSGaIBZUEKlFeWRDOkX2Em5olgUk5yABYeI93V3RcSxRBoADGWYUNI0EAcJcANxC5OQA34/181mcRA3uU+pgAA+AAFzAAFMGX5iURCCsWsUQBXZuXt1aZi5qZ5DOJmgNI8RiYH4dxQBEBpxZCm3N/keWRn0twNdGJRuiQR3OVKTgENLEBrToECtADTjWIpCgUNdMA/UhnV6SZEbMVWkid6DsiYNCYtgsQhMuPZjcQIEmLcyczFeCYLuiU2NadklgRbFcSt7SVBDAAAMB1JEOE+5uUCsOZfWlh6rqWYWcKDTqh7gOVahN3QjdVIPM53/UZFaUPu7AArmd3YbV9A+R1qFsQDEMCsjWdIxOFfGkQKpEB2NuhZVeWDSoHtqVgrUqiPGscrWChwaKVJVST0CSnMac6n7f+APWYOI5roSNQCDCzZA1inQRDAA7Bk+H2ia0ondVpninYpcf1oUYoZmZ5pabTeZKISm3GbH9nPTw6YhRLlLogSJuLiv3nmBOyAj0EWrCWoD9SoQQDAAMTeSDwjlRGEgFapmPIamqoYmkYqcuyBJD6kg/Hkm9aQWbLpChFpQXikUzmVAThfzQhhSIDYWQ3AAgxAB/ijUyqADwAmEkqndBIoQU7BAmRp0kUqoM2VpP5qcTwBnqka3AgdUVhVYs2WkGLmLswTcL6hn8mhQD3ADAzAAICAApQjCMwoa75mSEjplE5nlXoAQQBACszmrwZVjwIru4oGREERvObTSMxdhsb/lnB2qFocJ6bWK3mZBCgOhAIUqnT2YwcMAAF0AJVxp5cyZcAWRAvAKkCq6YRmQmyazk+0K8bCRhHEK8dukiFmKur9opAa4y4gI1naK0k8Y0EYbGsu7NIRKJWNBDWGK0EQpF/y4wx4QOAB61aAQxFJaMYGbWtwLMfSqZ0eq1U1E0hUoSxyREWZLNKGrDh6gAG0wHQCaJVOVkCGxEAahAfk6kQQqqGy6zaajhTgptCm7VsIgAAggQVAATS8AtHGK5jIKb/W05Hiqzx+LMhCKWwWhAe4Kl4CKAzk6llxHHQuLAhAZQGwKg08gA/05bi16y80oemsq9pmLlxAAVAwwQaw/60SKMHctimNEV+RnhRJxCJ9GmBr9e3zKR3geWlOia1BjoShCVQLgAANtMAApAAIEECodutk1SG7io3mHm9gFIMF7MUGfK4AlIDowivJklRJaVfuaFWr6W2nCubJ5o6plmc1FkVOeYCuClRg2u3SUYDh0uxABG5Uxmzalq0RIS/9vsWxQEQbLIfnsi30ckZVWZVhIeuaaq+gRKTrAiDF3ar40mGUDuoADC6AdkCB6l3mVqyC/EX9ZnCYzZIAOIAHOwB77G8bQAEU2CcAn/DmjAROWqEMtdnd1ownQsRLWmPCjkR3UicBXK1Jfq3WHm/lrkkUarAQx8UGfLARe7CCMP/B87bB254RCp8w2s2npRbjSGhm1AqcSUDjAivhSISv3xEuDBAADZwV+GUwe1SDxA6xGrvbEbfxEbOIEt9BHRCCHQzCE/tiSDDt6kaOsZ4uPnpq7EbsbcnhRCzs7J5r7dZvJizyFKCxXvjsLizyGk/yWyyCG19yGzuJAMixINQxAFskARPZbx5wtigt+hIF0xHBloLEv/odzTKdZg2xJJeEJfwC2lIyLu+EBWAyL1/ymmxyHdSBHUQCXY4ECvzGHqcSR3Yv3sJuNFIZjj6EysomGHtrLl8zNsuFBQgAE/SyN7sxopSBALRBBECBNHHs13FAPIHE0fpxnZkEB9KwEQL/LbEMJmFmMz7nM9E4BBRYABIggQAU8TcPNAgjyuf+swVE7+j+BrOyHilDK0lMgj3HJPduMXDpM0ZndCVDQRsAtEATdC+Xyv4+r0ITrb4+hLO+cL0ka0hsmTyfVXxZ1kRbmUbXtE1DRW8tAke3QUCDNC8Xy0iXQAlA0fQ+q72w3qFq8VAw3ZTeVjw/82QR2k1PNVW7WyaEAhREAE9/tE+/MVA7r1Af89M+dA+IZENcp0WjV0RPdDRXtVu/NVJIMif0M093cFcb8ciwrdvC7UMEkelab+6Y8oTN9Ej8gktD9Vl9IFwvNmMrhSRDQz8DtF3fdUH/C9u2QSfbsekhWDPb/zBbm9dEE29jjzZp58QslwNdlwA33zXhiHMwD/Mdfy+GPXVan9X5gkQxoDUqG2hp97ZvM0Vqr7ZPm45rCzMeaGpJSDRiE1cQQ+hum1sa/7Z0T7dN6PQ/9zRBk8/nHoJxs7QMH/ZzC1pMlxVhU7d5nzdS6HRHY/c3B9BBIwEJg4RSyyZviwRth3dUrzJ67zd/04QrbQVWazV7/zQJKXEJMLEQsC99C5qIhYRyL7dAtXV/TziFy8QiB3hdezMbmUBBCMESFHKLSix443di33KFnziKn8Q50DXbEngReXASJEEGCIGHU2VSv/SYpriO7/hMPHZkq3Y3gzMbfXCMZ8CML/8BDGBAc0OEbi91ffM4lEc5TQR3kOP1JBnx55KzOT+E/C54Hko5mId5TdC1R3v1ix/xQd8BjUM4DNC0mL85nLdETkPBdX90LrmxCcj4jAsBiAuaVMc5oAf6S+i0gAv0lV9ynss4jdu4oDe6o6+EJGN4QN85Jif6niPXo2e6pqvEhUc22w65N1/2257Dppe6qb8og6y4BdT1mfPyIpw6rMc6SMwylRMOL8s6ruf6SAT3BhQLJm+Arge7sIeEenu0k2CyANzCsC+7rN8vlzuEdRs7c2ByGzC7teu6s8/6VWf1VvMFL1uAfl+7uMN6tmt7RHD7pwMFL5fwuLe7sJe7uUP/tj9/+q27u70vO7yb+y6oehsAuQcD+70HvLXn+1Y9BBS8usAn/LUTvMI3vMIzvMNHvMRPPMVXvMVfPMZnvMZvPMd3vMd/PMiHvMiPPMmXvMmfPMqnvMqvPMu3vMu/PMzHvMzPPM3XvM3fPM7nvM7vPM/3vM//PNAHvdAPPdEXvdEfPdInvdIvPdM3fQhiLklAfVNQwkTU7Uto5laRkUx0AlDExLtlPcSfhASBPULGhNRnL0EYDqdPwdkTi0m0PUjAfUN4zkCcdErI/UPgfVDUBd47RN8nxRMaxt6zxN97nJxPREXN5EDE0tjLBN1Pgd2vhEHsa1wU/i7APUYaBtef/0riFASEyrkdRDdQvkR2EAQc+DfdwERBxJLnq35QdEJM9NG+mrVJUE4aNf5M9n3Yn/Lui0QpvsRAiNwUhL5L9L5ztz5LSLQqin49D/5LyH7EGb9N6T7z835OdP1NlL70o8RQsESsLblKbH+ZAkXinwTyj3/1A3L6u3As2T5LiL9NKR34z6Ro5yPnD8/k4z9QwD7yAMQUgbsIFhQ4sGBChQp/HVz4cKEdhBApEjx4sWLGhBc5OtRI8eIahRg/QuzUkWNJiM48FlxzUKTKhyynOFP4cmJJgbVkFpQ4pafFjkF3TfG2M2jDKZMyKgUa9GdQlCR7tpRZK6fOqVaD0nzqkv+qTKRVqywlKjTs2Yco1YJM2Xbk1qwZjc79OKUsU5knt5JrmzatVLltcU6JWZCmzapTeCa1a/HoV5lKvQl+Czdu4LZ8t2L2/Bl0aNGYA2vWeFCi2IO/zrKFK9f0XZiZJS+G3Umt15uz2ybe/dgtY9tTWA/nqjKycNVLay9E3bzixeJaYQedJLDs1eN0YQPXqDthYeinx6o8eL315dCu16t/3X08xOTTqaOnLtdv+qyxZVc/W/gwgnyzrbHlKprPtqOM806/7RrcCrfRJJyQwgrVKs3Bipxi0KCfOAyOv/7gK4mbl0wMhzeDBNLGRMPiU4iz7nRqUbzfBDLxJW7oovH/IMXAgsmwHKM7qEC6PIxPiqHQIgkOJSGqi8iSNtSLog1f3OjI5WQ077oMF8LKS+fg+3Amrmq0TLnTyhKISjTJXPBKopx8b0ydkovToDXNKilG/Bqk7cI6iQJQoQG1LLKp2KB8c8PKnrzMNfbcxPOjPgezENNMNW3vIvA2EsirG0X0YJuPavFAOu4OSkXFt6agwj2IyBkzTILE4yjAoqbycUhaKRFxzl1uDSmjUDu1saNcaUuz19UehVRJSR+6k1kQmVNVoNSwFYi+ZkdUqUvs4gSz1oLIKYJWPGtyht1QkW2X3SkyIS9Ketl8saNgWm3p1Yv03farSIMV0999J+o3/8SEzh2ziPw0orbbZ+8FtjuHKzIWsM4o9s9eXAvdtWNErT0wVonrMpkKgxGSlmCqnGTZ2u4i3JTmmm2uaNjjLtWwI5EVIrfWl4fKBGaFZk2Xw5xF/RQlXk2mtWP3lDasWJDD20pZput98kjg2BO4ZIOorXYkPdlMdGAs014LaUqZC7sgoMk8Gumo05paXY58zpOjNtmGliSi19b64GgHX5LftwSH2+i2LX5y7Kj9Nsnx7zRWOWFd67Z7acSs9pZshgZfNEwrjYoZc8QZ/BrwzHex9NubZZ9906lbPhzzvXeRm1uAU9c8RLqRnhmiqXPdyunbN4/5bqyrbhpZj5nXff+qiFUP2HDGdxk79OvtY15b5XsHGOqPwj0ou4d4x1P45Z9u/nLQuwf+PHyFdhl3+rF3FXfW8deeIO2j1eOmhRLree9KbTsIAT82lWUBUIEccl5CMAYqu+lOfy8aW/r+dhEFdbBwrVvd/RIHwAyOiXi0U+EKQWO7BybMdOVJyPriREKPFC2AEfSS8V5oQea5T3xmmiBFKliT6BHrhyKbQtcy5D+S4LAo3CMbXlAyOdE5cCRMlKAOa3g+zdBQIwIEYg+zgreNTdFs5yGfyn4Hut9BMYNsvF4YuchAsWHxih2xYkJgN8CLxe+EI9Qh+TonoM8l8SExjA/pNKNIR4Fwf///C5MTEbK4hPWxfCzU5CYHxcVybeUooWRkquTXtlKmKxQUwduYklcQaHhyCtD4IdKyRkFY1vJ693qbF0kZRFOSbCpd4mXfErgVYcLmgAR5giefoJFh1o85ksCjrGC5yDGhCJDv0+Uz63fKMfryBR1JxTQhGcGMiBFpdiSIFLcpl+/5Ml1/9GRFlsnFZs6SVq0koyhFSU6FsHOXcvkgPDOpTYGEU1D49BUnGdrQjKwyoVWqJue+iblfPgSi3dHnLo4AyyModEy4NKQnRTpRg1YUMrDcY0EUidJcurQo3CzoQzoKS5BG9KawWelLYRrIeHrzpxSpKRc/CjmVAhWnDeQi/1JjV06kbdSiKB1l2x5J0KSSEaZD1WFRHdpVr2Z0S4REWjJ5OlOsmvVHXNyoViPIVavCR6S7KGK6SgrLA1bzSgAd0zudOlamhpUiMr1qQthqzpMG9a/utJ9NxYrYvmbVo8DkIl8JZ9iVMPawgy0rfKC62aYuRK/wGehZNevZzy6ksG1zq1dZu0mwckyimM0pbN8K2CO2ba2RzSxcn8fFus5zt6fdSGi7s9NdtNSxtaWtcwQrXMKa9LHJjS58jItXikq3spaFSGqRttrhHnW2OysTcIO73Ow+9bpoTaknq0pa50YVsp70bmvpO7vXije8WyGrT9VrWvPaCpa5lW9+p/8S17nS6rdcvCt05aPSYnqSrAyGSHNti1oJn/eiiTXmYslLYDhatyLcTdd8C0JcnVqzwws5cGkvjOF8pre0JhboeFrsYuwWRMS0InF9eVy7GicEuf2Fr5B/fN9DKiTHY9pxNQ18Sw1nc8hElrEx0ZZi5eKXubKl6Y9B3Ni9elnI/sWye99LkCTDZ8lTDuaT/WlLK9uYxZ7sLH81O1WktRfOZaZzaTmq2x7/uWZGbvOV9QvmMhc5wEL1M6EL3FsdJliHC9YyaB1s6O5EeNILofB/cczlH+f5xGweNKg5LeYxP3fAFFFzFVG8VCJmOsqHljOMy7zqjoyW1KeOtZ7P3J3/HQMa2KMRNByP+2lTj3rPFU6rDgVMVA8ny9ERhLR2yazsO3rSuEHms7Hf5mpFwzrZ1q42lUVNbG4bu9ewSTN4y6truYI73O5OtKU5bed04XnXpY63u/uc6mD/m0LDzt++q0dveYNb4Mfa7qLHPcTLkrTcHJH0mxNia2IavNDPBuCm+Z3uehv72HrksLc1HqIuL9zfBcR2qwf5aoqH/HDzjjh/LO5BGsOb4Mjut7MB3nNhg1zbes55zBEucwunvOGNlqdvZ97ET9ubVtk+98stwnEoo/rlJy/52ZoeNJxr/eg8X0vN1bh176xY1lQ3eruvHkVY4hvm2gM7khnuc7sT/wbkQ5c4xpGN6FmjXOyMRkmTIW524rC97eusdNcPb3hn4tzjup674C9u+Bp+Hd11r/jip1tmtItb7/xZe+dBT3aB4Drf/J58p5F+d9cHJeEwBPnTi/73Lbc+9Q4fL9Mdj/i+m35PsaV66CdpdZ1Hvu2rz/WaGX/54St/51sFCfB3+unPl5r2aqW1uKE+JrgTX5DDRz5Kfv1686sy79Xcb/ZJflv0Al76vof20h/N+Im3n9Ir57sBGf948Xsa5+Kumyxv+/QN+savI36N+liO2pSq5eSPcUaP8hgH+FBPACcp83Dv/DaweIBu9uDN77QP/trK8AiP9yBQUZ6O+qoM//+S7sOMD44QcHTSD9v2z9wwD/I0b70mq/9crgVzr+9sr/fG7u2GEAVDRAYvovw4kAlj75PsygYjsPZE8PYCzwXnzwfrz/Du7wEbTP/srwcrAgZxJwlTMADBj7KWL/EuMPx+kPWs8J84bwL54/oOTu2E8Ai9owJv7vkyEA6ZEBCXrQshIuhAjw1HrgEFUYGaLf5IDzZMUAvzkAET8dp4kGdw0A2rLgfBDfrYsLo+sA838Q93UIeqD97qMPHYL4LmjMsq0AgdUd/KUCCWMBDNzwk/RP2iUPSmkNm+bRTBj2roT9rAEBb5bQF10Vle8SHGUHtk0WtocLIQkRLV8MP8sBH/VS4aldHNMlEVF7EA3W0PJREZw8QZabEWXe8W46QQ9Q0Yw3AhbpERSVASIXEYtfEQ8WUFLzEUMzGmRNENOxENx3GL9pEfy3H62K0YkQ0Vg/AOqdAe3Y69HvIeM8Igz9Ei0/GM/Mod5zBD4NEXr/EKpScL61ESuXAaFe8Lt3Ajl9EfB5EaiQ0NpVGBvnEND1AHUTIbxXEkZ1IiJTAkae7t+JAfbVIDLfL8MJIFXZIjvSMEe3EEFWjJnEwYFWjaeDIhfw8hE2nqhpIZkRAAh88TBdL5htIa5ZEIa1AiFxKKuhG3aHLUuk+0JBIYr6QijTIQkVIg1w8EeXEVP9IslzIY/3eybaqybUzSKr0wJ1VSLnehK8nxK/nRE2Uyw3SSAEPsJrdHDn/SS9SS6BrSKVdy89hLKJXyJcnwMu3y7vBS+CCTLSfzavAQ60CyNJFIMGkJNCfyINFyNUkTCF+wJacRILMSMMeSN3HTL6EyNy2RMnevOFszXViRE11xOa8yBk8TNX1ONRWzJ/nSG59StUow2qiSGIczI45xPKlz437zMDXzCRMTPSEIEwvyMs3zPTdzLz2zLwVSsnTIAtux+SjSOq8T4LJTKwPQOW/MI72zu8BzKgfzNucyOvJxN0/SP0GiMRnEGSdxPfPwEw00Posz+v5yJCS0Ps/uPrkRNgEzOf/5Uy6J8hcF1OeCEwoftEJLNB6RswMLj0FLUhLzKjMBE9PA8kLp8jFBNDL/Uz+R9Di/U9V+tDc7E0XxsztpNBxL9MH+ryhhNEYDcB35rUZV1OxulEkxSip31Eor06h0kxC3EkS7DUQzFP3OUDjZcyDJUj0XNE2V80y3k+o4U+EeFC674/vY9E0DVEuBDRoVLEmnkz3FFE/JVEfn8TxnM0Tok0cXc0gBlDs3tETT8Enzh1AptC6xsRQ11KUOVMj8tEfcEoqqFEzRVEFH7FA30AM9VEo59VNXNVZ1LE5PUFIfUvkCVaeSkkK5LVMtc1Nds1PFklX7pyxx9Cz19FX3lFH/tzE/AVU6qbVHNfVFZzXYEjXSFlVbl9JRZTVHfdVKCVMjyXM/I8hTczUZq1UhjnVJlRXA5DQlrZQ4i/VZx5RU3dVUb+xL6bRBn7NZKTAo5RVeHTNLvRVRuRQUo1RirzXsZFMRHZTx1PXGgpVEC5Qgi5Ved7W/CHRZlbRF+/VRnaNjCZZPM1FVfQhbi1BhjVNk0cxhXw9cI0gvb9Ve2bBcefVcI/FXL5VdmzRfrTRIITNkq9ANSXYp3xVCxVVfudViS8xJD5FGrS9FWRYx+XM0+fVOzfVm7a5WwRJV48wh6a4obzGumAxQVXBOgSxUe1YTsfTlnJY9O9RsP1RUb1JY/90pa0+0OF/WiKT2uyJyZqO2XsV2bHsuZxVoZyf2JH0yRKH1Hct0aJF2W9tVgaAWGJPWSJe2YnkTbyn1WmA1cV20anGyVFu2OU9xa01XgxJ2XIu2Zn2tcckWYm1VcnHVZxcXaCEVXQFTY/uLY+OWpeYWpty0b5O1pwLSZFMXZRl3RJF3YGWXRgkXOrMuW6d1apG1W3OXvh63MA0Xe8MUeJWsV4U2XSd1YRnEUjUXU8MWQck3XaC2E5U3vl40fs93ZrU2bWs3NLmoP/VXYCvXX8X3YcGyS9fwet+3635WfYOWJDPXe2UXH6232PiWbvvRbpvWfqOOWc0Xg6lWRA9XWv+5VoAhuDZfjIQhkoBPln4nWIG/FV8h7IUf+HdvV93Wt4LbVzvp1EePFkhplCBEV23vNoT3SjJ7yoDDbFTzzz1V+IL9lzmnVCJdlYptl2lPuIZ5rGxZU3AnN3aj+DWHl06Lt87gVk091k65coY1q3QXVm/F+GOb9xf/ltz+d4x9990CuIpJMYIGlYM72Iy/uL6WeEwi93V51mB5WC52jG0FUo3hwzA7uH/pFHQplDHj+L3m+EhRd4Xfl0izNJOx1nVPUnsPFihFU3o9uYcRGdDC2EjPNu0+c3Qt1/3oipLfFgRXNo/euE2RODZJV5GLa4SNWHW9WJA7N3AdWWBX+YX/9XgqCPmO/RiBU1aWE/mGFfWZe/f9uliXz5h9idd9afZfO/dKw3V+P9iYuxlgo3eU0TmXEzgOiZiF+bhPYzef05mqvhabl3mct5m1aJmTbRn0KPeQ7xWNZbeSuY+NUziY2/TriPkNQRienVmeA5mUTXigm7ltTBGaiQx2AXmLK5FFX9mdP5qgHeqYLy2HEVouJNhmKVg8M/acFbdr4zmnUVkMYZnTQDkmN/qkSxh8Vxcz8dmn5xmAcXlmtdiKvzd9a7qlx3d393ak0dapi5mlJxmngTWiS5FYA7qigVrXhFqD87eQ93d1qbmKvrmRXZafl7p6EXeedVqc7bmqXTqj/yE3pvs4nOtZm8n5h805iI3aaKe4iNtZPp33gEN5c5V5eoPXn5HmXWXaDuXapKP6ngkYoDtYoPV6rxnKoLFZh09boW/Sq82Uo4+3jReigXXOWM267dD6tYWYlTGQtslvRd0Vrsl4nze7n+s6hlW6scN3tFXopZHpr7Nao6Yad20aY1lbkyN7p9U5L424k1fad21bsRFbhrl7sAe4dfUZnF1KmqmUdjmanpMYqZN7hUq7g1EbsB85r8ebocs5jX1Z7YBZbtc6zJgXm+FUuucbekWZvfFasKkXhcU6lf24qSlWYd361sL7uN8bvmlnueWCkYH7vF34vhn8Ym3zq4kWt/85N6TXWWe126LNrCmNdKgRvKg7+qiZmXV5mqnrO5rn+rSheri5eMEpO8M5Sb6dWMdJerMXWlgwF4gnPKx9Wx+FGWR3G4e828FlnLNPHLpjOVqvPMedG/TSG1i7d8bbm6tFe8iVu6/L97chvIxVm8kN28TBu7LvV8X9mrEL1bHDDLKl2sL1nH+vlr7BvNTE/KnXu8wV3L1tPM1np8gfG7NT8c3XNs73G6x/WYNjuxqfr8WzGaWsHMqx/Me1HJK3Yt1ue9RTna4dEIsnnMyznM6DnIYbXZPwytZvHddzXdd3ndd73dd/HdiDXdiHndiL3diPHdmTXdmXndmb3dmfHdr/BWIV9ovWaSbarx3bs13bt53bu93bvx3cw13cx53cy93co/0Kqn2Tzp3d293d3x3e413e553e693e7x3fPWna1Z2F8t3f/x3gA17gB57gC97gDx7hwZLfMyXhG97hHx7iI17iJ57iK77gV4FSFp5CLJ7jO97jPx7kQ17kR77j013jNZzkU17lV57lW97lXx7mbX3fT152Yt7mbx7nc17nd57n653mHb3ng17oh57oi97oj55WMP7nbWYKvqHpn97pox7qp17qq57qr97qsx7rt17ru57rv97rwx7sx17sy57sz97s0x7t117t257t397t4x7u517u657u797u8x7v//de7/ue7//e7wMf8Adf8Auf8A/f8BMf8Rdf8eU+45ce8iNf8ief8ivf8i8f8zNf8zef8zvf8z8f9ENf9Eef9Evf9E8f9VNf9Vef9Vvf9V8f9mNf9mef9mvf9m8f93Nf93ef93vf938f+INf+Ief+Ivf+I8f+ZNf+Zef+Zvf+Z8f+qNf+qef+qvf+q8f+7Nf+7ef+7vf+78f/MNf/Mef/Mvf/M8f/dNf/def/dvf/d8f/uNf/uef/uvf/u8f//Nf//ef/wFil8CBBAsaPIgwocKFDBs6fAgxosSJFCtavIgxo8aNHDt6/AgypMiRJEuaPIkypcqVLFu6fAkzpsyZNP9r2ryJM6fOnTx7+vwJNKjQoUSLGj2KNKnSpUybOn0KNarUqVSrWr2KNavWrVy7ev0KNqzYsWTLmj2LNq3atWzbun0LN67cuXTr2r2LN6/evXz7+v0LOLDgwYQLGz6MOLHixYwbO34MObLkyZQrW76MObPmzZw7e/4MOrTo0aRLmz6NOrXq1axbu34NO7bs2bRr276NO7fu3bx7+/4NPLjw4cSLGz+OPLny5cybO38OPbr06dSrW7+OPbv27dy7e/8OPrz48eTLmz+PPr369ezbu38PP778+fTr27+PP7/+/fz7+/8PYIACDkhggQYeiGCCCi7IYIMOPghhhBJOSGEXhRZeiGGGGm7IYYcefghiiCKOSCJBAQEAIfkEBQYAWQAsAAAAAAAF9AEACP8AMwk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qGRRRbfPPPNkkw6CWWTTy5J5ZRSWplllFVyiWWXV2oJ5pZheinml2ieqaaZbJbpJplwjilnmm3GSeebc66J55126tlnnXkCymege/pJ6J+FCmrooIwu6qiikCYqKaKUHmppo5FWiumklz7K6aaaehpqpp2SCmqpn4qK6qipmqrqqbC+/yqrq7S2aiuruIK55GpQ9urrr8AGK+ywxBZr7LHIJqvsssw26+yz0EYr7bTUVmvttdhmq+223Hbr7bfghivuuOSWa+652PKK7rrstuvuu/DGK++89NZr77345qvvvvyS+426/QYs8MAEF2zwwQgnrPDCDDfsMLH/qvbwxBRXbPHFGGes8cYcd0xwxKl5LPLIJJds8skop6zyyteCjBrLMMcs88w012zzzThD6/JpOffs889ABy300ESfu7NpRSet9NJMN+300yQfXRrUVFdt9dVYZ611tlIrd0QTYIct9thkh81QIGukrfbabLet9hsI3SKtQsHUbffdeOd9t0JzI/9ES98J/R2tQsAcYfjhiCeu+OEKoe32448ztPjklAPDkBuUZ564QnIPvtAvmod+xC98A24QLXqnrjocDXVS9uuvd3I25LSzzdCSylxzTe676877774HD9O0C8Fu/NhHlO75QdLSErfpBsGh+vR4wyS65qckdI0z3Hfv/ffgd89Q8L2XD7z5wifUeRaTtO/++/DHP4k3AD/bUBN85K///vz3r//t0CNIAAnCgwIa8IAITOABlWc/hBCPgQ104PKYN0EJQosh+POfBjW4kAEW5IEWvGAIIwjBZgFQhCVk1glJSMEKGmSDMORfE1KowhE6KyEeFEgOB9KEHcbwh3yYoQ3/a0hDZXVwh6FBokAyCMQNrpCFAnQhARVIxSoWMVk4RCIIWwjFKKIwi19ECBOb6L8jhpGLXRzIFj+oxEwo8Y1SZOMZ5ThHgpBxg0IcIhENskYvplGHcSRIDwOZiTtqMI98JCQg66jGNnqmjWM05P/MyMgdVvGSCbwissDIyEV2codw7OQSJdk/St7QlKfU47I4+Uc/ppKVJkTlHlWJRU1uUiGklKEtjwXLWKLRl7+c5UEG2clc7g+RdHwlLW/ZS2FOTZGjNGb+nqhMVwLTIJjMZgF3WaxmrpKb3fRmLZfJS1l+UyGRJKU5jbhOdpKznMF0ZiJF6UZohrKV9VSkNPOH/8xkVrORgQQlNInZyn0GUZzMRCg832ms+v3TIOmUJDWvaU15CkSb2QTnsBS60Hie06PjBGlCGUosDBq0nSMVaUoratE+qrShKO3oS8OpUWHFVKYFMWg/WfpRf1IUoK1UIkEfKhCdcpSmRy1pTW0qMWhmIqKGnGhLCYlRTC4VWElValY3utVgXfVXUnVnQqB6x5silaRanelZeSrWrmLVrGlFK1O/6iu4xvWF+9wpUP/oUk8SNZ/4fKoP8+pWsNp1rnJFLM+cSlYyhrWtbF3pQKp6Sbr2qrCGxWxdNQsly3b2sF4t3kk9uyvQhjaxp50nPQH7V7/+1Kc9VStXOfvZhP8Ylballe1sVftXoQ5Wmnpl7Wsji1PiFnc0kBwtaXPL2+FmgrJWxC1us2Dat6I2s7pN7XU3i07lbvey1cVuc4fbV9hCdryxRe95zRvS7GoXr8BdLnW/C173ipe9khXkb40Z3Hu2tryiSe4+H9te4651itDNpHTpW1sGM1e9BTbwXSGcXx56177cna58NUzg4+7Vua616IdFLFwQ39bB88VwhvHrYd8S8sQU9nCI0yvhCZNGwNLs8HEtmWAFO5jDQFZxg2MM0+WadMBGDu+KWbzjNvoXxCWmcY0VS+QiIwTGVT7wjKUsUHoO1blYnvJ7s7xbIQ8ZaYy9sJkfLGbrHqT/xz5ec5DXnGI5LzjJ3UXynefMZCv3Wct/LrOd8bxnOi8kzG12c6AFPWIpR3m9+n0xYX+s5DMvmsrPXG1jm6hjPyd6yQiG8zYL/WlQl7q+g041pfOcY0KjeMOv7rSNT81mMmP60oq29a0HguhGczmHXQ7sl0Xc60dHGNf3RXayb5xmPfPZ18e+qKgN6Gpa19raddZ1rq0ta0YXZNNArPS1sQ1rQ3d719Cu8JajnW4ZA7iQk461uVWtbFSLcb+57K89Fflu0ODYmOfeNY+nzYNqt9vdwe7tvr2s5npb2uEPX3e0+21sdVdcxhf3tLaXfXCN2zHe8944xxMO5WE7uthP/yYxxR/J2IVXkpAknyq/Y+7olDt6iTOnJ4DLS3GbQ7rjswa6t4U+dIkbK7gZ93jSAU3zn+Mc5tDSt85zvlqWa9rlfIX6JwOqxaaz2+fsfjo+wf51YDsZ61AmO8Kp3iyk89zsW/ey148l9cB23alWD6xgp871uAe176LcudbtPlC2p33u+e052km89KIbXemPh3zjg+V2uL/c763dO+aZVffM373qnYHk4mX+982TfuyIh7zaJa/5/46+5pbX++oBTfQxQzzbIjd17X9VecBn3fQ3b73Cn9X5wwfekaFvOd8vX/rmE/Xdgge+0ydv+0ijfvnOf/7ZsW98wh/f8MvqPf/zf599xpv859EqPuM/r/e8Z17464+9c1PPdPYPv/zBd/H1vS99SCue+/EHgDcHfVFXbrlnb9xGahBFf8OifvkHfoz3GaIngL/WfxUmfyAWffg3ffrnehSIfhgYgbMXdJFHgtS3beRGWuJHfiw4f4U3eG2ngLcnbuMWYMrHfy0oYgw4dAQIgy74gRZ3fuo2gkH3dk5FhOhWgo53ghynhI6XfgZ4e7i3e03YgfcXg6smg1TYhEl0g54XgiBogU0GgbAnhqxnhSr3emE4fu+HhNW3hQh4gDXIhFwIhc/mhALng+a3g5SnhXAYcXj4hl14dUCYeHpYhjmYhoe4hl8od9//h4NXqH1HqIYW54Yo+IeASIdQsoKSyIY6+IJmSCwOyIFkOH0S6IXdl4iM+IOq6HQaGIkBKGylWIl8mIeTWIhnSIlr94hYKG9yOG61eIk8FIy+Mophp4mZuHLJR4iQSF6LWHaeqIihWIS6yHpCuIuNOI2z9n/N+IC4SHvImIwFeIfhCIzPGITE2CvGSIu8+H7uB2Xw543RuIqfOI+umI5xiIlTOIPFM4sY94qdKHvVCI7lGHDCWI77iImc6Iy+x4qZd40tNo709os0mJA2yIzZ2IoXeI5j2I4O+ZGx+JD+mIsc2ZEC+Y0maIl1aH/hF4UpOJH6iEH4uCTr+I8jyXqn/4iRqRiQIImIPJmBM1mDKql7w+iR8riB/rd93UiKKPmELKksC3l6P+mTJReUNUmS+9d+y6h3EEmQRoiUG2mPYQeQ9biUx9iVJDiURPmVJ2mW7OiW2OiBzhKVFSiWEemI2tiHWbiXv2iRg8iVDSeFfhiUCdmDefmGapmJ8XiPTVl0bNmGA5mSkemU+gRyfUmOhCmTJSmKfhiIK4l3W/l+4PZDBnmJAzdtBueZn3mYwpiYc/hUgRmTFemS+uiXqpmPBNEDurmbvNmbvsmbpUmUtymOlRlfmAmG0CiLkmacMJmA5HiRgOlsvsiPCEFwo8aXtTmbgzmZSQib0kmR2jmdL/+Zmrn5m+Z5nsGJm7L5nPDGnCEnmNi5nmOFb6R0lV55kwSZk9HZarQ5nDVonQWnhYYJlncJl9YYm/5pm2QplfCoROf5oL6Znor5lDdXbAh5nKzJhYv5cyjHnYKojJzxb7kkoRF3mqJGngMKi1QZkiWHoAUZnu85np2ZCRBao7pJogqKnyRooY/JkARqjfQpSfYpmUYZfPopmi56ofEpbQSHohRKjyt6lC36ndT5nD0qgtBkozWKo1zan7xmmfAZo/IJnugUpIY0pEv4pMd4pPA4mjGEo4VJVdbppDrqmJtJpMLmoq4plMi5pg6qpQ/apeSZoH7Jo31qiBkqnBvKbh3/2pgfinwh2mz8iaGtBKB0WqRQmqnHKFR66qGIeagY96IKAaiBSoOCKp45BaYyuqpjWqX3tpz8NaNqanFsGoFuCkNw6oeWKqCzWqAqypR5SqXOaaWgipN/Sqq/eapLSqiHpqrZiaoJOqhiV1DOKqqdCaKbIaLqBKOuWhC7uqQp2pOa+pYP2amO+qkN2aBZiqzJaqruyp6Gmq4MGqXTh5ZB16gGCo7YqhnaKlHcOqzYNKe8WqfolpnvOlbmmq+0d6VGeqzsCpwHu6xKalvVOrGXuaxoSGzVuqf/mmn7CXAdG60J8a3NGa5l+aubOlAJm5EoO3FKmXkPG6ER25zMiksV/8uwSZmo6jmtf4WvLCuNWhmpmpakOFthJEumF0usnRSzvamsw7SyOymuObtaDsu0DMG0EJsQgdCrkhevdmmSUouOsJpvCYG1u+m0YfoykgqyXmqicHapWdmyHma2NzqzEAW1LBq2iEq162q2V0u3IfusFOueSVu43Qqww2SmdxRcdNsDaMuqN7EL4rCmTtGvURW4bttjcCuXP0p7jfu4goS3Uqq3YKuu9PS5C4G67PluXquReyu3QDq29Vm2gGu3kFsTkxuBTGG5ZYW5ctqkA4upyflXqjujt+pE0mqxhnu7iGsQxYsQz7u8aXsQrTuVdQm7BGmvRVds0Yu0YkoT6/8Dj0vBu47lu510tIdbs0rbSt2bvqErrK0qvYIrv+47EO1bnn7rpep7ZTdbrPWns4qpvejGvbUrrfuqEpdYDb/yCVdBvpxmvpUqsODKtQtLSPcbv98musDauf/Lt6dbwLSbv6uLRNXro66reqBIrYSLv1gLuvt7E4qaCVIAWFjhwOEGwX+Fvs37wvRrrc4LwhLrnZNKszx8u9wIs0B8EBesvD3cnrFKqSdcwXipwk+sxEnsvU08PFAyww6xPjW8tiOKw86lwxjMxNNbv0vsw08LvyKrv0VLq1Ubs38rwtA6v9Tbv/J6vaSbvYpLRox7xfVrxjOBBgr8mnL0xUPLxkX/3MZvJsElS8HUuLSAvMPvO8RY3MNvHKpx/LBz3ML6K8hfusJG7L92OsU9W61pDMlL+BI7O0+IrHeh4KmmSSyTIMVg+T48qMoFe6dpKsvCWSy4LIiZAAwGZTkKFczVd8RRO7oDOKvIfJDREgpFJAPPnMyHWs3qmbH0Gm3nGQ5rg6ec2ytVAGE8oZiH3MDc9VYHORCd8Cyk00741UxVsAsGUQXoWlvqXIVjZov1lVnQnFk+Joy/AC3GTEvsxRAD3X4EvU4e1TrSJDtX1NBD9GEj5hAerGi9rF2UqdFJyGhJmNDNAtHiZBC1IAnWvFnWNcvbtsv9DNAIhNCKBAz9d9Dw/8xW5jTPEq0T5uxFr5xb+RzDAtHOzPLONZ1uvYQBCLEL9qzPLY3STK17J93U+LyatRXQXAjSy1LQBm3TMC2+qqnVevQ86xzUucQJEyUJtdBMvUTRIfYQ7lhmGY3RHQ3Xc+0raK3Wn9MsZi1Ld53T49XWgB1PYv3UPu3SC9TV8CjTQMnRwkzXj+orSD3YQO0SOw1QPZ1iP93KBMEJy0LURS1xsITTCYEBhI3ZhtWav3ILKbTWrlXRq82k1BbYCYHVyALWIEXTiE25bWbbwSRLD8EJkiTSNOTbE93asm2Qbq1YcS1eGy3Xj/3LGpoJtG0swo3XCFHSI3fa/pzd0L2W6f9s2LGd27qt2Bu8Ystt3nUNJaLN2jptyDyNzlL9WWNNEEJ9LJ792RXHSpGtEErt3fFdWqit2dz9367N3lYdw9NNLLxNzlzdEAm+yrq14M3FEOHr3mRNRnv9RH2NSuy93ZPthBDh2Oss4lTN3OmdBRteQg7x4MGS4aaU4sXd2yVW4BO+EBVukR5eX3GW16ZIEOQdquaD3lACPI+F2zbUEIAQ3axs4YuEFXjDOoCNOncD5RDB2cZy3xFhb5oNVOu9EKRd2RU1Eb6i2g3x4WzdETs+ESz+KxJOSXRkEWvuK1ie3MbS5slE50yeCcANRNWt4haNm4JD4K5F5Xhugm7uRxj/oeVgnglv8M1CviRrEwgc/ueVHedQ0uew5BDYXaK+4jwzLhDSczeejkaFrhChbjcFnjcQYelbXhCxHKpc9OYW8ehZ3uqZsNR5vhKLvuhQMd8OUd/CMuchPmS2DiX73RD9neufXut5butnzhFpruZ1XhGKruwEwerCXujBYuey3sXOngmd8EMufkIwvkJibuY6lujEzuuq1e0UsQbVbptyVO6HvuLFMu5mRO+sJBG+jugPEb7nju4IweryjhDA3p2c5O4B/2DO7uzJXvCU3ezW3hT93hBWHizZjucKf0Rd7hBfvvDsDiVkPuwQb00fEe3SPizczkAbLxFxnvHa7isr///ezD4Re65BmM7y/K7sSk7ywlzm6z7xQNXyPp9tDR/yeb7mOZ/wEbHpOy/wSF/yNH4Rln4RF//zTD/0sx7vNT8RH78Tuy7049vzD3HwUALzlG70YH4Cxw4RSS71x/3n1A73wnXyL60RLD7zWe9JGcHiaB/zS6L3AzEJIkARnUMR4e4/+M4Q3qDvQA/ydB9WGsH1F0H5cx/0Ut/4aU0Ruf7gi78Qms/5uV7xAkH4hs/zZC/eAm8QZs/uBOEM3eAM11AQ28M9lW/5DuENhU8RSj0J5Szxkd8Up143o84RhZM4f98Q5cNGuQMRdgAIFmEHI6/txf8Qzx/90+8Qwx8MH/+h6hvxC2Uj+AixOwyfBc3f92WT/A8RBWQj/gIh/dhPEaFANkAwEa4QCxcB/xGx/SABEEcEDjySyeBBhAkVKlzTMFDCQA3XLKRYUeJDhBEbVuSY8ZqyaxgPfrx2raNCV7FOdrRza2XCXwQFAnuZMGXNhVmyuMRJK9jPn3BwHmw5NGHRoTqVZqFltOOvpUudUgzVxOrVKFO1On0jUaFGkS9rbTU4luzZk0opRmWbBe1buHHlzqVb1+5dvHn17uXb1+9fwIEFDyZc2PBhxIkVL2acVKdCS+DaRm1c2fJlzJk1b+bc2fNn0KFFjyZd2vRWtQonUz7d2vVr2LFlz6Zd2/b/bdy5db9NXbP3buDBhQ8nXtz4ceTJlS9X/Rjnb+bRpU+nXt36dezZtXeGntb5dvDhxY8nX978efSiu3dcn979e+JQpsCnX9/+ffyZ2lfcn9///85M2cABJKAB8EAEE1Twtv5y+m5BCCMkrA0HKmTCAgkz1HBDDgVrsDm3OhRxxLPUYKJCFAWYj0QWW3TxRYPaW+1DGGvc8BMBUNSRQFNs9PFHIOvrLrIZHwzyyAih2HHHC3dB8kkoo2RuvSKNlPJK+wZcckcB1MDySzDDfI1GhMgU88zqIthyzTZ6RPNNOONEzMwYrZTzTuZMOXHNLTfAEE9AAxWUNzs5onNQRGez/0BLPpfsMlFII5VUv0L5q3RSTF8zhcJGt2wzU1BDBfPQQ0U1NTNXlkii0yX9PPVVWGEk9dJYa7XsBBhgEMIEVrn00lZgg01w1hCFNZYxY3LNdYkMet3x02OjlfY8GYuc9trBYqFAWWVVdRZFV7EVd9zphpTMWnLTxWsSbtvNgNdvHXhUXXrr1Y3KKu3V96xbXGn3X2bjrbCNfQs22DRiD1a4Jlz//VeIVePdAIqFK7a4soQv1tigW5J1+ON3BZ53Y5JL3itjkxeuhQIfPna52XiZIDhlmmsmtNiXSrX5WHZd9hligSfeeWiiV0K5aHX99XlpXQWW9xiko476aKnFbf+YaZ8DjnnmqrtOmWqvo/UYa6aFKCNoisNW2+JqZ1xbWm3JxvqEXSzY89uR39a7XnPz3VvYnuVe2hWDoClBYJn/VpxcfNFdHNZ+BWd6koRYYdRZoR/X3FiwNwf1askdpgAZhW6J4G5nBYDac9Zf7bx1SDsO3WUfjKlok8NjjgB23jN9vXdBV27ZZw+2ZfqETHhaKBg6Lu91A1aAl37Q36e/M3CXU5gBBKwJr4iWGGLgQQ7Uey3BTevTR7N69dFU2uUHCEgBgBQm7yiV8MPXQw7Ed2//fyypBRWoYEQBDXjASwyQUjgDYJxA968ULKAFMADBAJZGAbNQJBj5yx8Pmof/tgaG8EhKsUaVlJINnYnwR2P7V/xAYDwFTNBnxvgER/rAQRzGwWkl2IQKffgiE7rth2KKm8O0Z0FlzYAGPjuB8paHQyjur39DpGKHgriaKoIJe8qKHwEewC0KzMADPvMeRcAHRTR+UGLRy2IbFXTFybhRSnYw4gwUYDxl0WAGPqMcR5yARkCOr3ysOp8cDZkfOLblkE96YPxiCAIQfFFZLSCAy0bHkQ0CUpN6yJHuFvnJ9ySSLaAEEgbadcRJLgAAxhsA9xxWu47cUJOB9KDzWLWBFZFSl+ERJWt2+aKVcesBAJCksigQwQ74YH7DaxfynJgQ/M1SkzwQH/kEVqBf/2bzOr2UijZbVAq5PaAGCiAAEv9VRoq8QJqzpCYPOIm4P3lTnsrhZgrneR86Sq4DOjAnt/pYkT+uc508qKXIcnlPhAannrRK6IEeyLSWgWCJ7cIgJgV6UR70IRNtGGSnkIC+hoa0NgtloEgTZMrZKfFfNLThRS8qlEyooZPfapJJbQobkt5UQcFM6b+ayJFoulSaqTjILW4BBVt2SkU6ZSppctpUAIFzdh7YY7vQqRBaqFOos3wBRTh6TQNBVaybeepY8Tm7XA2zXf+kSEC3qslgVOQYM3XWhcx6V4wtFK/2eajgmAmDS1YkkzhUQQJIcFgSJOADAtUoR0SwK4PuVf+yhinrZNGDUrS2C5Yc0Wr+RkACGyj2A6M9QA4OsE6YUsQby4JZvD5qWdj6pbKxHQ9PM8stIiSvIkENXwVswAIIQBECpp0lUTkiA24BLWYWcBJtnVuX2T53O1K9rTGvmhA4dDZ8OEiAJiGAg8Wi8QVNqQhmYdAyHwiho43Km3Tdixq9vnc7+ayusvLQEbeG7wA2CK4mP4ADQMa1Irbllg+0Fi9oyVfBz4nvgq/TV7RSoCODzV8OQrDOHKgAio2lyC5EQLv0Ruxb4XJwiS1VTxNXx7z19UZHtBsDCMygAuscLRRTu5DVQtQQTmtvik0cXR8jh8DVzS1QofgBG7w1fMb/rQhy5VYIpyU4yA4G8pSLQ936UuC6CMnukUmg5K5yZMVYg9h610RiK8u3ymkODn3rC4P7+hGNvlWygCkyZKy1zBBmXlOP2RzbNf9ZNxCeHQWemRAK4xC8W+UwRT6c2SVAWWBSFrRlA11p24z5ti3mrCZD0F2h3lghOa6uDM4msXhiWrKXVrVs8JzZIu92lr497UWZTBEnv7kQfN6Sn1vdVFb/+jVYzpUMRFAFwuUBjxfc8kHgsE4VzKDW0hyvmN+sLG9sAglRFrZZg91t09BXBqWwwlh20dxMuOLRS4tzRWQpzf/iIASj/cAI0GjnhbwarSJo7hTo+ry0gVun3xb4/2gmkQdOc2QX3si16CYs1A8YFrEbVvi6s5zBTNSN1476VcFFSnCP32bZ7Ur4QrKqZE2KOiGkfjMG0H0QaGx7ayEPKchpPptdEOFjsaYIb1HOwVsvpOGl5oi/QXjzedoc6bHRtJY58uyfQzHM5WWaBzpAtpJjNQZx2DiXVrf0Xyod7K5xs31jGXUo4lsh+s6VDzqwAJUurRT4FZ8UZz52XYod76cZuaEtinYOOqEjFv+XB0BAAD2O/F8VFSwO6fDvWwZ874bU++RHk3OSc+TkgA/fC1SOEJb/6+0poIAemYaBs3OQoFwXWcctn8XKvz40ecDt/Tifv6ArZOjGBIAOJv9KAwUsDXlGhiI17U5Trsl+iLFXvmdI7fSKQP32U6eIpmHQAh2sUlkdcKXL7OBidqpxxJJvfgiZX37OmL2lt4+B2hOCZwr0foLMHAAAfDZ3OQtUhyL7Ovr/d37/w4xdwBUJ+7vbE7yKwLx2oQECmIGra5cB6CeKwjiFSDRpOr668p8AVB8A3EDLoL2sS4gzmr7PO4jQO6YF6IABMAAQGCNlAYEHdBjUWz+hEj/MYSMPlJ4OzEHG8AaeWwifQ7vcS4hlY0AAcMH4mwFzkqiPGT5ZUzJBEphC4kHe2UEqVIxmMwjp4zzqW4gt6oAW8IG/YkDEgwEv+pjv+54X2yoM7BX/JtDAK9wcK4zDzGiLYFjDi3I/hHAFxXOZAZgBAKiqf8E/gOI8GwQ4OtScOUxEy4CDd4sBoqKF/LooBKwInRMcw1sA0aFARGO/GOCArtMRHmLEv1lEUqyMO4wBDtsFPNQkz+OI0CMbGug+bplBd2M/HggG3JmiU1wbU+xFxqCFVLCzIByqjuhDpmkln7I99qtEpAoaHARGqflFaUTFrepChdgiuYnAcwK/6SOv5DGdUESRKazGoqFGc1wMtniBVAwwjuBDtAIACWSrhZhEIVwImeLFdNwZdNzHwwhC40qFNaxEirjE2QGAicoVxtMgT2w0hDCqZ5SYg/LHkulHihyM/y7jIA4bwfx5xYqIxdtiqVvEoQpIABuYAZQ0rf6SphJEiK9yrbC6yI2xSJkEjEcMn9S6SUg8xmuDgZ96Qg46gBkwrdEqrBwggZUEpCFUCEx4p+WqSY2hSajkC1q4SSazQGxMCG28rSzMhM3LH5PUMCg6AByYMUCqto6AuoKKl6WaSoWRSrfcC4HsPHDUST08CHi8NnpUiEncL3sDpNIKpLtMCFkiqCh0LZCKS75pMMUsjT/CN2EMvI4wyCwjncZTtAubJRbITBxySIaMIsjrlJpqTHqBS9LMi89zxBjwSNXqyc0ayfxRAf6SJtlMSpw8ia9UvbXEm4k8zWsxTd8EjP9UWMqDQMbZcSagBEtQk6YQMEvcW4liDJ92siaYDE5sAU7rTIytzKyuzEgOIoFpEyq0fDppaienpKlUy05hwU71LIy8fLO9TAh7jAESCK+tGkyE0ElaioOkYq/ebE9YYU8AFQzKrK4CvEwoYoHwvCjPfCKXIqg27JXXGtBYEVAK9QuQzKwQTIhWVIEv26qWPIjcFChqioHzrCvmutBTsVAV3QvjDJ0fVIjo3C77FCjiRIgZHSge4M/Wa9FQYVEfvYvt9MkXXbzubMXwUYEcsE1XBMfoQzvj459JS8wgRRQgrdK5eM9iKwVOQwZi85l2a6t1SoAc+Etpws+D0M+tKtH/E32e9MTSQLlSOIWLSxw3Y1CJUdu9xTs0hLBAQFIBHGABFaA358yfBq3AhsyERenROY1TxmzUz+gXIkC2cOSIIc2VDUUIJEWjD0As8LQx3NzUt4KpTYkyKoXUM5FTVOUL64OBGIUmT7zRg8jRtwq6fES1VYUTVc3VvCg763o6URVPJ6WILQS88USIRWVL1+PVAHpUZo2NPgzTevRENDUINUW5wSzVKX3WZkUxbpUNBQSjh2O/Q+1EKKqAAwgBdQ0BsVwnglyIW7CA0GwUNPvWEXJWez2NMcvUgwjWUAtVHIKABBjKdU0AHEBKagvRTAAGDkCBEhjHCvG1fAUifJ1Y/9Iou1fF0ViFzoDNgUXDIRawATNFI1nNhBXgAJTlgNxBMIv9kV1tWbjAIwx6Oezy14vKSoUo1hjIgSUFzNkUr5PghJRN2TnoTz7JHJh1kZdNWrIIV1sUU/ar1ky4yf0q1ARlAXfkiGJAgaFNWYeFWHlZVqblkKUdW61AKRkY1wOkWQflIBxY0HOdgZENn3ddiCfoWrxd2bpKPrPVkLLtW6PIJ341CJsVKNZUQxwagSQb0wU93IVgWLzF26I9OsCVkL+tXJygAH4jvtsr2UwIwhD40Fo9iZONXLz9Wv7DXAi5XNU9CQ/jRC4r3HXCWXPFIXUFs6A1Xd2dA711w1NtXf/8YF3g5QjYRYj5/Dmp1c9Pq7On4Frd1V0lMNolQYLhRRDhrV6jsEAsoFVNqtu2TVwA2yrvTYi7fV7zfVhWYYIewt7/uF72xYm57LyMU03xVFivnKWPvVmFhVzz7d95RRE4fN/7cF8Bfgk4CCg7O15N8twcVVImXeCTkID+nWCV7c8NKGD/IGAMXolgqESdpbaV+GAcSoDllKZyPYgooGAKPoXTWZJo3GD60GAYrolrzdrUkybDqlEbpohfcF4Vft49MIhdJMcZHuCKLWLPsMCfaMXxRbQSpTEyPSwbEN38aeKDMIIfNt8i+AWEeEYmEFskRg8ZDuOKeDGN2oXIxCH/xzU52Y2BEaA3HT7WhTgCvG2AICiCLEbZUEgIo4qAACZjMT5iQMaM+M0fYoQiBt7YjpBgvNWAIYCDLF6BQQaQMZ7kfsUhBERjM+bgRO2IFDZdBgiAIWgAFT4FS85gQT7lxWjH/MnJtFuJGn4rNO1h872AGfgBBujfIFZlIyapneBlzEjjnTQIC7Tig/DTnzPmTMBi83XkAEgEDXjeLQZm+LgFX2aLaqBmywgGKjhW+l3NYTU5T5RjhaBj812BRAACDmiAIRgCdY7cPdbmQL7m1SheeSaMz0vFRGa/kmXk5w2AABjaC0gEPO5aSb7n8iASep4RcEBozfBcEUa5EzaI/09+3iZIBH9+XlN2aPGohoW+Ij7laM6I5fts3v4dgmjWZZEGj4/upZX+jGB4YsArWWZ+3gsYggme5pfGDo9u6UQSB7bd6cYY0agj54QwZ2lOBFLu33gW6urwaW91asvgXqGq1ow23SD4gUro34OWaumAapKyTK9WDGSW6JOoaN1lABvwhAne6LFeDlcAa19+68S4SXZs41Y2afMNAEhWabqmJ7m+5r82jG8e5kK2tZOoad3tBJzuX50ebOOohcCmZ8gujEzayGsM56Oe4CFQbN1t6soejsleaHsO7bxA42E0iF1QYDTKxQjuX0+4gAnuatMODmQY7Y+ubctmtJPYg/881mjdFg7c/uigDu69sMsZVdhT8OHf7tpdNu57Ge7chm6/iGkcMq5gUAREPolcbu7T5WLqxo2elm56zubw1osRRUudNWqEQGrvHlpOOG8GIW+flm+8CEI7s8uTKOj3Tlnatm/ZoO/6BvC6mEQOs8CJzgTf7u+hpQkCjw1rFvCWNu8HlwtWdmUcUm7m7u8nqPAAl/AB9/C4EMigK+SS7W4Gb1jwFvHWAHGoZnG5gINwPuDVPAn3ZvD4hvEWd/GW1nG9gINq5W8G/+/sKIZXOIIVn2Qef3EfJ4wFT3EOcPDtAAYhL4IVYIAkL+IlD/EmD4wNf+8OB48j+HKUNQIyHu//LS/vLheM0mVwFMjy6xDa580KJE5zLl/zvnjy/s5x7fBs0y2IqbiGHsAGZ7BYO2dyPO+LG29uIq+OX0Bx80UBtx4KZ+iBHnABhbh0ZzAJVBWHQ/9ooE50v0hxKb+OU7hq85UAOF+JSu+BQkeINbD0HpgISN2FT+9xUe+LNm/uMMcOYCBz8zVzo3ABS3/1g4h1S6f1rQCGIyh1mbz16c71vdDzPH7z7OAEYO9fOueIVncGb5f1cEgIQbf0sHCK8kVZFFiBFXD2aoR2XJf2vAiF9+bz69j1PAb0iiB2Wd93Th8JWd8Ip3h001V1f0Rzd18oCof3u/gF72506uhvSeeI/32f+H43iHCY+GI39pMABlQfWgbwx4NfaIXXi46fYHavDgb/+IrAeFmv+ExodYzH9JUYc792ilh3AWco97ELecoeebw49x/udew4BQYX9oVAdpZXdoPQd4zX+IqQ8wkGbZwY9x4o90p3Bm24OZ4XbJ+/C3nPYmvXjkXP4+dmCJafeG+H+aZP7B9GgZM/CarPdEsPd5rb+rnuertg+Cymd+wY+ywue3E/e8FneZeHiZJ/XoIfiou/dLnvgcI/iTT0Mbuv5OAGBns33RXYA3zXDmr/7c0P/MEPfUt/fIOg8uZWeY4Yd5x3Bn13eqQn/QGjADxNsclPZbxHC04QcnRngP8oePvs6Px7rwiqF33Bh33gV2HAV4jFx3i6P/aWX4M3qInVSlvJr31uuv28KAbfLgIj4ATfBw8/z+NJT4jlJ/6zV/qEuPwslvqEUHt+B/2JJ3SdX7lc2VyjMIanXbuas36XBohMAgcSLGjwIMKEChcybOjwIcSIEidSrGjxIsaMGjdy7OjxI8iQIkeSLDlwBYeUKleybKlSobMeMmfSrGlz5pqEKF3ydIlCIbabPa4VvCa0R6CFGGAwnSRxkg9jConUMmn1KtasWrdezOL1K9iwYseSLWv2LNqwXNeybev2Ldy4cufSrWt3q4SeelkCPeq3psIiewcXUXg0J8FwRxn/5mHKFMMth7VEMPUWGSGME7vucu7s+XPCtKJHky5NFjTq1KpXs27t+jVskIMHrzD893YPhbP31k54G5szZy4WK7xVyjEMCnYY3nIlw/HyhExLTdy1Smrs7NpRm+7u/bva7eLHky9v/jx617v19kaI+y823et5tjcY6L1fZwxPIE/uaqEdFCCnkB2OQRaRNxQcmB6DDXoEHoQRjuYghRVaeCGGGWoHzHw8PZHQffgJpR9CR3To0h4JrSHiiAvtwl9/MlR10C5V9AeDQt44phxES8HgjYZBCpmJhEUaKdaQSSq5JJNNOmmQiSsV0UATgu2WIkIrsmhTOAlFeeJKWB6k/+WWNHW5kIA3EoHQcTEqZAxyFMTiEGWVPXnneEfqWSSeffr5J6CB0hUKS0YEEMAQMwxxqAYaANGAES1FoWKZNRGFECdgssQJQrcYVelMlya0y42OyXCCCJNg4I03MPZ3gkKTvMpQLc85JiiuoO25K3i5+vorsMEKe9Aee80ARwMaBBEAHC0dkdCnoA6VULGaqvQsQtGCKipCtZT6LbhEbIaQrP1Rl1CA/Q27LlvV8PouadWwOy+99drbYLX0zWBlT9gepG2liB30hLXXJqSYtD0IjJCO4DqMXB6juuqYDxgcdIsxae54L8chNQMvyGg10zHJJZt8MlwM6NXADIP9Av/tUQUgMDMCBRymU8EpwZSwwgs1/PDDTiU08Y7GsOrKZeW+Oi7KTUcUMtSnOT011VVbDdFOPDWQyGA72zTBAjcYMLYBMxiAwE1JIZS1tX0l/IZSQAONHUIay10qrFfrXVDUfYO1N+CBC94xvy5dEMBePyUUU01gT1BTATvM8DhgCaGQswS2JczY3Q4DKV3n30Y8+NV++y0O06Srvjrrd+6lAeLsKTQcTRPcgPZNCFBOk3wrNdEA27xpDqoLCxkX+rfRYYb8jUK3jvIutZje9/PVW399ha8HIbxvNBVwu4gkHvRLS4cmmsihQWhwAZUtMQAiz+IPzfyNOdLf34LYkzz/PdRS6P8/AAPImi+5pBI/0MBexHSQmuzAACySX0EI6JIA/KABcIBd7MJEqYRB0CAvut+AEvIzEH5OgPWSAv9CZsIVsrCFbpFg+S6QQPjRRAe7e8+ZDgJDliQCCHzQiwILQiZQaYMhdqOfDBTiIxD+yIXz2kUK4eXEKVKxih3JlF4C0IC9cCpLNZkB7vDDrYJEwVhb1EsoYHYUmtXsKGP0IBOZkjeENCaOVhxWFHl1xz3ysY8KyRdPEnHGfm1wJmBsnAF2UIMJzMxS1NJLEWYQKb34yyAAk4kCykY2A9xABwq4yRsL4q04iishbWKiH32Vx12lspWurCIgXdKyvVSS/yCe+mIYZSIzBNSgBg2sycIKMkmtzVIvwDiYTRBwgxv2oAA1uMEObBJMg4zwfqOjEdGYR4FXCmqVR+ImOMMJwOC1pJg9UQjAbOgXBUSTJtM8ycrMyROvzUSZzJyJM6XpszjCwHkHySbyNCPOPnmzSDMaKEITKjhyrsQPQ+gaMmnyy6P0siZwW5tezvDQvdBTJgaoAYsYssRvPcADD6PbQfg5R4U2qaARYilMYzq1wrVkBTKEZEebOQObCaWivEvI6zJIn+H1QJk8xQ/nwEWBBQDAB55TCD+vKVMlubRXU70qVumVMw7UxyCMk+gCjloTA3xyJsUDak+UQEHuuUeiDv8U0VkTcjxwAWAAMzhif5RXkObw059Z1VBVuzOyvxK2sIIiX866WhDaMVCd3gNbLjs4kFPsJQAa+GFPjEDDmXz0gfsBFw0IAAMAdMBh9otj/gx7IXAEdjTgsIRqYytbJu2wQ0EsyFEmoAMdkG0BCwBpTSQrkNqqxLIz9CJNOksTBIytlzMTq3AH8sFvgYAGMOgAAEwrwocRILtPnW2FdvGL1oomdeA9L3obRNz13JYgf2FjLmlSxBKZ8bhjGitw8am7GoztkKEy4rc6AAKmUOCu30piQpRWqgEQQLTfTa+DyHsW/0G4whYeTxlzlkbkSiuUAollOQfJk1oSBGCK/Mv/DBypEFKVaqkPcAxpv7VSgyi4P0ttQYzBdWEGRU/CZdkxkIPMGhCfiMQDGWKlPJwJIqtkBTNg6EqMLBCAgc0vCEgxTZQskFHeKAXeZQqOnaom8xKECHQdcJh1LOTz+Hgsl1kznOM8F4Ll7JjZ4tk7BTJMl6wAgXs5RUK0YRNPrvGtONnnjR6wgCMuulRSLch0Ez2DF8Og0S2WM3nQ0Oa/YbrTnuYKlOeDTjzjLGc57YECwHeTCRhaJmrb7o1AMIAbkVbMyPFrQWwV6xTAuLR4I/OnXfMxH/8n2MY+tkhCvZ5Rby4heTH14latgxqIVWbKnYlIb9SBGaRgADSwLpgn/1AqlBokwJa+7oDxhuzYcGMbPl43vOONkcsVLHMRlVbvrKVYgjC2JswVG9lmsIP45mYhddzRAgYwAACAQAEzmAEIQDADk/anhCm90VJ9TeCJO1rerpHwQT0u8pHnW1P7HshXKxXXg2z15AL5yy4beZP4FOeUTFl4qb4NAo1DB10LVsCNCsBzx+Ca5J6JTFUpbPSlL52yOXtfQoIirehyKGcfQsgb4vdZx3iA4wGegK2ZclrkdB3cyOmAAsL+mDcz/TNQXCXq2i73ka/3SkQtU3TrPpv2CgTJZcohQiINAxB8ucVev1WnRgoDHwDg4TNYQMS7nYJJ38jic+9Mj6N4+f/Nx1vvg+H7yxOmZELlbFIc3haACTwAitN11qaKVX9CK+YHfLsDCgcBryvOedS4y3S7//2xmTwfKWciRB1+ZM6If8ktaTkTLA4d2pEz44LUmAAtANcDHBxC4HdGCm+HGvfD72nhr4f4fmc+8gumfFIrhMsgLCVCJjaAdIOLAJRGvPg7E7KQ57//QN6zpgDa6QVMQqhMzrzMnSVMng1ENdHPoxFEpDGe2X2Ll8WJ/2Gepu0JsF0gB6KXsu0Gs0nLqxnEB87GqW3JCB5EAzJP0Q3EEaldoi2A9G1gB8pF74EHGtSgDlpYCUJUAuJbQtDUiSgOQqRcpWRbHJFbQdAPDWj/zPTtoFygASAIxDiwFlokg7zcwhRCIRcWFhS0QRtAARSoQSa0XAiCSsmBictlQr8docHxk+URhPtZUxd6xi7Q4EDcQg7WIR9mVQk4ACAGogNswAYIgCGWQAkowXqsoRFuCc0hhBl2z9QZj83dj14VxAoiTwv2ISd2YgcKgCCGoig6ABMQoiEKgBIkYqGcYPh4yVaBXiZo3UIAFPKMHQillifmoi6KHyiOoi/+IiCaYglEgBiagkG04ZYAXgS9YiGBijJ6EC2GjhLB4S5WozX+HjBmozYKIhMYIhK0QR3YgR0MQpIlBBYVTBfdl+ilHgghGB1R4zXGozwa3TbWoz2G/2IZGGId1IEgiONfKBn57cb6reOKqdSo1AkqzaNCLiSyTcE9PiREimIhCsA+9qMd9AxCBORsDKS0LOCW8RP8/RM/MSRJlqScQUFEpmREmoAvTiQYWoAYZkIPcpQadSSiMdEDSlc03s02maRP/mSFWYBKDiVRZmMpTiQiKuKyRdvb3CQIbWImqBQeAiVVVmVMtUFRZqVWaiMhIqUqSgkriggSMpESEoRBWiVapiVWiaEFgKEhbsBWxqVcBuJRlkAbwOQUHGPCrNw7xlEcDoQrRJVaDiZh/hVbtgESGCITzCVjauUhgqM4RkKlRJdAzBUTXSJBZGLoQGVhdqZnJpQpiP9hBCCmYjamaQ6lId7BPkZmfmxdQiIEnKAW230mbdbmVMmCaJKmACzmafbmQ6bmatpBJMyXxIxkgsGjbSancv5VaELBaJaAIfqmdNqjN7YBMUKBLLhgHLnjQdQY/fzlcoaneE6VGoghGEJnL06nevpiNyZBBmQAWoDLEw6EmdnReN4nfqpWeX5hG6Dnev6nKJpAErjnewqBECxBqYSkQezk3eSngz6obO2nWwoAXAKohTqAgBJoBjgCFASert1PT0KoiI7oX92CiUbGFEBBW7bBW16ohbrkXUKBEMSRQJGojd5oiZ6oQEwBK6xoi7rof2boe2aAgcrNfOIokibpVJ3/KIqq6IRWKJCqp5ASaZEyRU4qKZZmqWEdJotSaJSuZxLk40tCQV5qqZmeqWpx6Y9+6WkKAJq+KZzKlpruJptmZRvEKZ7mqWw152gmJp3W6TbeqZ4OKqHKFm46p27yJqA6gAUUqqM+KnjxqW66aIdCqqVeKnhJaH9G52mWKaZ+KqhmqnluanoOZaieKqpCmKZCJ5RqY6q+Kqyil4lmQor6qJcG4gbMZqzuKq8WFpPuKCt4aq8OK7EWq7EeK7Imq7IuK7M2q7M+K7RGq7ROK7VWq7VeK7Zmq7ZuK7d2q7d+K7iGq7iOK7mWq7meK7qmq7quK7u2q7u+K7zGq7zOK73W/6u93iu+5qu+7iu/9qu//ivABqzADizBFqzBHizCJqzCLizDNqzDPizERqzELif/SUTFugUwjAVGeIUyXEMKXoMyeAVGcMIKlKzJdgJGXAPIjlEgrGwKSoTKdmxBtKzMQsTF2uxEwEEw7OzO0sJE3ILIVsQtYKZB3OxDGO1CREETLO3Smt5EIG1DQG1CAAPTMq2d0YXULkTWcoXO8mww+GxqUG3VNsHV4uxFbG1BhMLYNgECWgTIBu1AcGzzOYTSVq3TVgTNemxRrKxcoG1C+K1AaGxqkKzJlizKhhOnEUTiQoRX6KpDwK1EfAUVfIVGZKzUVER4xC3lWkQn8IHnfv+u56YjRSwukZBu5G6u5kJuQ6gu42bBRAiuRHiDJAAuQaQKQzTu6Lru6cJuRExCFUzl30rCRFiuWJTt66Ju4Jru6uruRFTBlTYED0Sv9H4E72qE5PZBH3QE8YaF8S6vRTivRHQCWbRt7qqu8j7N5Zav+SKvQ5TCnFSECCgE67bu7p6vRSAJR3Qu6H6u6LqS6dqv/M6v8bBv62auRWxv9aIv+wIwQ3DC/u7v4aov3zDw7S4wAS+ED8yuRACtAC9EAj9uFmjw7lYw8z4EB5cwCP/Y6VbB8aJwQyAw996vBV8wQ2Qw7d4CBnQwQ0jv9D4I/nLED2cEDINF93qwDstVDrv/8EJwglmQb/1O8BGTcPrWLwpTsEHQcAUHsBIv7xZrsRUrMBZPhAM/8OdGsP8S8BdDcRY4bmiEsREbMEUMcRCDcRW7sULoLxnzL+bOcBS/cR33seLasRq3cBqrcRcjBAWDBRsjsiAH8lnsLi5qrST4gA9EhBwT8R6vbyMPMkRUwSYbBA9HL/XOcUaQckVc8lcUcRsDMkF4MitngviehRMX8B8fshSrMCHX8hMrsBfvMi1/cgoD8x3nMej2rx/9rzB/HyCf8CsbcjMbBCrDcUK8wRpU8xrM8UyEgzVX88tiCjFDsEMEwjbDsVhs80WByDiTLlhsczWf80FQsg07BDN3/zEteG0wwEHqclo9ey0+e7EIc/ERK7Mt56E0e/Ej0zILB/NAE0Q0p7IEO/IzZwI8/7PxJHFEC0Qo88AoF3RXcLRENLRXqPJBeLRB4HAaM3FazHIwc3Ium4X66jItU7QUG/QvJ0Qq3PRNB0M+b+4HK/RCN8QYf7PnmnEV5S3IdgO2GXLHgqxH7nTWisVU/rDgBgP29sHkLvR4jQZRMzIuJ+8UIwRIO/Qtk7NLGzRZd/UVk/ROZ8EGwq7g9vRaL7Qr27FYLPJaA69Xi8YvR3LRTjI8P8QveMJoiHSJOUM3VK9ZzG3pWvFcHzEcYO9VM29GDwRVQ3YUSzX+wrVAPLZVo//uD1d2Z/90JgS2UH+uJ6j0SKv1WjtELIsGajuzOqP1Kus1QM9xWZu1Qhv079Z2F4dy9uY1T5syRHt25mp2QeBxafOBMTvRbce1HQu0TKe1amO2Wny1QWQ1aWy1dE9xc4O1aRA2cJ+1dQ+3eGs2PFNydNsSXLt1Zgv3Wqd3Hlq0Gwu0Ds8zIHfHQ4hFQs92I2P3YI91bMv2O583fFemfB8x7E72Yk93cbe3WrM3p433dZvGa5P3QBu3QKA0aVR4eAc4hi/4hAA4H7t3eBf4avN3Fuw3incxdXMaHCj4ip84iANyUCf3UN9Rd8+4FUt4LUgCVPsx3L41iY+2dyy3hXv/+JCHdfECeXkPeXcfNFd7NFm0dYsH94NLeGPTtZtFOVgA73f4dBbwdSb0+HlTckP4N2mA95PneGq7d5Yj+A/DOIZXedAaN4QTt2oTeXdwuI4fsoQPRGuXBoev+Z93OG2bNZIzOIlr9liIeZ+jeFwPBIxzeZBnbjAMuUAgt42HrhXlOJtD2likt4A7c6TruEKgeWlot3OPOEkr+VgQNqEXeqybd5nH816Nuql3uK4jeghXrEkbN30TsH1r+ZeLuIqvOkOgeprzuiYXukDUuq3b0oG7cYKHcqnj9q7bOZ1fe0Io+2gM+njjeoaDR4XP+pUX+4qzOgOTBXz/OVkcO7JT//q1T3qbJ66Dq3aNb3oZV9FZLHXIfjpsm0ZUv1S6l0bBGzxCnEKECGC9W9XBkwaze8UkTPwkmAWVE/zDZwHFV7y4G7rGb/zElwUeSoiIg8XGywC0V/KpR4hI93vMQnnEf3zIdzyfMDl+x3yId3uElHtZbDxaKEQoYHzDewfOp0XR/7zNmwbO+zyuZ7TTPz0PJ73SKwQw6Hseg/f/1PyKkbzUQ3xCWD0ZN0HGH/p2O3zZozulE/3YI/3Qq/3as33gcf3bA/yqe/3cl4XYp/3Nd33O6/3UHz3Mt/3e+z3CE77dH0QTgP0DAz7dy73gF77h9/3Zuz0oQ73lWzvj032f//+9C2l95k8535O9QSj+/ub940N+wHN+6qP+5A9+65fGxUNI6Iv+6Y/GyAt95Bv954+F6b8+69c+7a/+4ec+3AN/8B+56gu/5BdE4pP+5+7+ouO+8us+9JO05xfE5We/KFf/ucv+FF0/jTg+8Qd+QTj/5/b+9FO/7w8/8v9++7P/+x//5rt/3cM/BIr/+st//ev//ANEFoEDCRZskglhwoQFGTZ0qBCiQocTH0aUSBEjQYsQM3bcuLBjxo8IQ4r8WBLjyCZ8WLZ0+RJmy5EoJ86k2dDmzYIjM+nEedLnzo08iBY1ehSpUZ5BhQJlKpBnVKlTqVa1ehVrVqpPB0rlmmX/11KuI2OWNXtw49csTp+yZSp2rFufYS2qhdv2blC6aePmfOs3KNq6X7325Wv48F+5PvMGBez440qzk10+1mn5JmaaUQkvvjw0aWjRjRlr3qwVdWrVq1m37tl55C7Ynk9vpHybj+CIdhMr3j17MGKOwkESv2g8oWzkJJczx0sbpe7hzZ37Dv4ceknSn7Nr7x5SJW7Kpr33Lm2eO/r0v5GLdo90e2by5V3Xt38fv1Xe8VHuVV/bIvEmk+447KYzsEDr2EMwwbn+A/A6BRfUaz6P+KMvQp8ILI7BCc97ECXOmtsPRAwPlDAhyQSMqUKTSrTwRRe/k9HDDyF6D0eiLjTx/0TI8vsRyCDtI3Ej5TpscD2IVixrw+pQfA05ImtMEkn5MrRxSiuLBC7LEHeEMUaMmoTyyCoh7NLLFlNSc80ZaewRS4VUXLIyNylisyY789RzzyupRChHHL8E008thTwU0URFpI5MCvGsyDY6XxpTSg6frNTMMzMtyb9NefQUvEEx6hROQwtNM0yKKOXy1E8t9ZHPn2KVNdU7Z2UoPEnrrBXSVkPllVZgcb21qYgCfU/UNoUdVtFmnW0WU4WMfPLVPxHS1aVVo2TVSVh9/fXbN6u1tts4peV2XE1LVTfd6IjVaFFqG/U2XGXrtRdNV+c1F6E5dX002HVRzZdQggsG9f9gQI8dDeCABR742YglHhJdhEdNts+IsG1J2yOjjbZccr8iNWRTH9a35P4aLnZZeN8VqGN5U0YZ5JnBvdfWl6HSea3INmZpZZdx7tVgfIvOeWiiFVqYYZ4xznjiqKXWquZMpqX3aKgV+jk3p1sW+uSbs9a6XVdrrvlqfm1O2GKkk2YoZqzHdrhtt99meW66y9YXZH8lDbornQHf2euvA7eI6dCeVjpstqd+HHLDCR8crMWZDfDnuPn9uOJ9ReaKZM9Nrpts0hsKfW1xGzfadLgLp9zyyyWPHe/VWU9d9X65hl3w3nmXvGfEE4eP8uCBjxz55I/nKW1ycbd768xftx3/+uer31vs1mu3vnTuGT93ROo6/0pz572XPW/00wd7ffap777v3X2/233scz9ffftzH59/RpX//1lVE53Kfkc/mE1Pe9sbIMTe9z38ESR0Z+vcAkOCOgo67oGHk1z5RtfA/OnvdiDs3gUxCLK+LadiKRQfCtHVvzKR8H4AlKGzqta8DorQgTCcCAfZxbnwsdBjLpSXDdmVwcnNjnI8ZGD7jsjEJjqRdvXDYQ5PWCYVWvGHWNzWCyXovxl+EUgCHFkUnzhFgyDQjB/sohaZEkEhyi2BA7HgBN+oEyWizIjGM6AGkYjGOPLRgx/MRBOASK0ryuyQl8qivAQIRkfip4Z0/yykhvyow+ut0ZBb5GLniLjENErxk4AMJEHumD0oFi9ecMyjHp3Iyj+WsV+TVFsi1WZJ+LVwkaq0ZQ4f2cv7iBF0ZHRlKLNQSrb5cJOy1Ikbc1nLXTJkjitMJlOMGcM8CnOYr8TmNis5SGXekJbmC6e16ui8RvoSnamJpDQzSc1KIpOR4+xhOW9oNXp6kpjZzGM1Q5hPbhZwj7BcJSoj880iyhOfzxQkPGuJSV2mE6KoAeZTLKhQUHKFn5fEZTM/R9HldTOP0XyhRUX5yoyO8JoEBWgr/xlQfRKSjapEKB5najaO1vOcEdXpVNY50ppm5KQOZGhDf7q/eya0kzRjp/8uyQfSlDr1qEo1aBFh2k6ryvSmB91oPLOa0J1+lacTJKlAKlpUVb1zq1yNqYNc2lLJiRSRXQ1JUPWmTZXOr613ZWlB19rRqzrTrLeLqinzqU+wHtatFkkqYf35MrqqMa1MDWzpHFrLxZZwqUR9ymMVaFeoypWxYxVoFf/qV6xOs7TkBC1mvYhY1yIkEGId40r/OCbRonW195vtXj/rUbwGVJhjuoZsc9vP2+qVt3ndSFVPm1qt+nSqnhwsa0f6Wus+9SOXteZkG2LbyG5uurrVpFqHGN7rNVZnnAUlej/621Gu14QVY+4so8tY8553qDi9L0qva13i+ta9xPTueOH/WFnTsjW5ytUZXB+63+469bi9Ja9k68vY+R4Yw+DMbIY76OC6itaw/fUvdbRrXO66LsAgBml8g1jc89rTxbyM8AYh7GFBYlfBOX5vSWPZVw37uIgqxu2ENVtdESP2v20U5uAG3GInE5nDBEzwlJ3IYMDG+MHtTfFAl4zcHY9WvhUWL5C9emK92bizQj7ymnGsWEmSea605bKOv6zP75qTk2jmMXsDqt4985nKX05snb2cIjGH0MxpZvGTiwzlerL5sEl21JYxKmc1B7qwlGMmahsczC23+ct+FiigCd3lFSe6sxf+sXPx+WZWe3J4xDt1ayEN0QmW+MUz1pj0Upxf//0eWqNY/jCuR+hqCrtTy31M9ilnDWd9+Y1Olta1oAs9Z2PFWinVtnatrytpBCt71xtrsiIJ3OjmTrrUEkY3sz/d1GWzm87Ubvarny0/cMsbuKaOdyawne15P5TbOr21sdXGtXEX+M6/dvYx9fxnYvOS4HjebI2FfeNpp/vd24YItJckbVT/edFP6ndRBv3KEAc8ot5epr7Dja2Dg7fcEl94Rjbt6CCL1srirDgpKc7pK/tc5vS2sL3zfW/PUhpdI9eRti+NctcOfMM3NLilfR3kkMMc6PV8+IcjrvDA9NzmZd45fD++Z46vyOPALnbZYal0HpQ8004fcXV3a/SETP+91wm3Ottrfuy4Arjo7a50xo++b1KbHO5N3zjR4Y3vxj8+7sIbeeIVL/evQh26ZcK73SuvcYxDvvOR39LYR31xk4Ld753O+t7V3r2zCyjtM+/n1fnldsrn1PJgVPlNyrqczQf+84jXdt2Fr+5vg/7w+RT1yRte+uYblvbker14Yi/07bbegbZnOu5zP0PM/51avwd91RMa/XmSftRbv3HXWY9swyff847HdPzpP0jGy7/w+C/+vrX/b2d2/5F2jyZ6T/N4jfPIT6pkjyL6ztx+Tsk+zfSUD/UaUOdWr/zY7qXuL/82EP5ATfRuROluT6wAUPdIjP3wSfz0L/QMbNX/EA79DEv9FC3q2u/rCK8Dq+b5Ei9+fqb6zo0CWxCO+s8GuY8ElUcApYzzMiEFOXAFc3DBhvAEOUXaPFACbZAK6+8KQ6/+dnBjepC+Ms/6ckcI348IixB5vk/1ws8AgW//gs8Nk48FgywGyQ4MU8+OJjDo0tAO8/ALy2T6cMMLoywBw/B2xnD+tNAMS5DuPG3LlhAO9e4CsQ+aoHAGkRD5stDd3g8TozC04rDV5EsD4Y/tUqkPRS4Et28EE/F/0NABVckRqRABO3EUKfGF5hDkKnEQKckKIxALeRERzY+qQvEKZ7GbosUQ3/ADVbGXjlAKpe0VIzAWqYsQJ4IB+bAC/x8wCTdx4nbRCafQE/kGFHkQ6RQQpTDwI46xDQ9RGQGIFa/RFddw/CAxF0sR68IOZWxx1DhRGnVRE30RB19QB8OxC8dxGiHOHEFj8lCR1tbxcZixglhOSeBRBaMxhoCxGQ/xHwHvEv1x8PqxGwUPILvpD28jEIHQHemx9k7R/8yHIZOnHR+tYp5RHgnrG+0r5rxOl/AR+nBRFrfRI0PSGz9y/kZyPAjSB63RJK0FHZMRGVtyFRmF+JBPJm/y/CwQHDWSKdOxyqaQI31SHbuyDn+QBo9S+oSRF4nRKINQJWlRZpwycl7y5mJSIpmQImcPLZsSEXUSIi8xE79SKNkQL/8tst7EMQnvcv6McS3JMBXdUmrUwjEfEzIjUzInkzIr0zIvEzMzUzM3kzM70zM/EzRDUzRHkzRL0zRPEzX/jDEhJzVb0zVfEzZjUzZnkzZr0zZvEzdzUzd3kzdbczUVsTeDUziHkziL0ziPEzmTUzmXkzmbc91+0yWdUzqnkzqr0zqvEzuzUzu3kzuDYhWg0/u6UzzHkzzL0zzPEz3TUz2x8wrAU4bWEz7jUz7nkz7r0z7vMz6/0z2fEj/70z//E0ADVEAHlEAds6L2M2IKVEEXlEEb1EEfFEKTsz0RNDoj1EIvFEMzVEM3lEMvkkIf5xu+4Rm+YSBElEQFwkRLdET/VfREsyBFUXRFYbRFX9RFY7RGZ9RGaVRHc5RHcdRHWRRIZTRIb3RId/RHhRRJiTRJjbRIe7RJj1RJo5RJl9RJqRRKp1RKqzRLr1RLsdRLuxRMuVRMn5RMrbRMt/RMv3RMzZRN0bRN1TRNwzRO19RN6xRO31RO8ZRO79RO87RP99RP+VRQA5VQAdVQ5xRR9TRR/3RRB/UbauFDI1VSJ5VSK9VSLxVTM1VTN5VTO9VTPxVUQ1VUR5VUS9VUTxVVU1VVV5VVW9VVXxVWY1VWZ5VWa9VWbxVXc1VXd5VXe9VXfxVYg1VYh5VYi9VYjxVZk1VZl5VZm9VZnxVao1Vap5Va/6vVWq8VW7NVW7eVW7vVW78VXMNVXMeVXMvVXM8VXdNVXdeVXdvVXd8VXuNVXueVXuvVXu8VX/NVX/eVX/vVX/8VYANWYAeWYAvWYA8WYRNWYReWYRvWYR8WYiNWYieWYivWYi8WYzNWYzeWYzvWYz8WZENWZEeWZEvWZE8WZVNWZVeWZVvWZV8WZmNWZmeWZmvWZm8WZ3NWZ3eWZ3vWZ38WaINWaIeWaIvWaI8WaZNWaZeWaZvWaZ8WaqNWaqeWaqvWaq8Wa7NWa7eWa7vWa78WbMNWbMeWbMvWbM8WbdNWbdeWbdvWbd8WbuNWbueWbuvWbu8Wb/NWb/eWb/vWbx3/FnADV3AHl3AL13APF3ETV3EXl3Eb13Efd2YDAgAh+QQFBgBQACwAAAAAAAX0AQAI/wBv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WAQLFkt8w6SQUTUL5ZJRUTmmllFhWmeWVWnbJ5ZdbhumlmGCOaWaZaJKp5plrpsnmm27G2eaccNIpZ5143qmnnXzm2eeefgYK6KB/FiqooYQeqmiijCLq6KKPNgrppJJWGumllGIKxWruLOnpp6CGKuqopJZq6qmopqrqqqy26uqrsMb/KuustNZq66245qrrrrz26uuvwAYr7LDEFmvsscgma+s3b6T2ibLQRivttNRWa+212Gar7bbcduvtt+CGi+xq4pZr7rnopqvuuuy26+678MYrb6qqPTvvvfjmq+++/Pbr778AB4wuuQIXbPDBCCes8MIMN+xwrvU+LPHEFFds8cUYZ6zxrARv7PHHIIcs8sgklzyusyanrPLKLLfs8ssIdwzzzDTXbPPNOOcMMXSvcLzQkqJAEfTQQhdN9NFFI0QKrQnZK6tCs66SEK20/Dxr1QnN8srWXHft9ddcQ2302EiXLTRDYKet9iwMFaP2214rlMkqPiu0C9x4v7KLQrFE/z010wwBISsQDAFN9uFmi/KzKMpco0zjjzsO+eSSV64MTH3LKrXYsb7C96yxJEQL4AbNXbdBSp7OUt5wF4OQ07Eu9KwyS9IOhe2416777UvKTbfqps1KxaZWP72Q7bEGjRCtgPxt/PLAD1Rr887LSv1BDEQ/EPKwFi5r9sXHzrn4CvUsq+fVk28QrVRcn1D2sYI/fvfHa08Q6dDbLxD+6/N/P62fyJ/6DDK856XvVegTIP0Owr1Xec+AB6mVzF5FhYb4zyANdJXiFOjAA7pqfh00COwGWJARLnB98CMhQTLYqgfCigEuPGEE9ScQ83UOhCEsIfsKl8JXwTB8MmQgDf9vccH/0bCI+yuiCXNYECRCoYAqbOKsEjhDCK5wiEhM4hA/Izzi4bCF9ZOV8qoYRS2WkYj2q1UAPeiqNWJPfyxkVQxdJT82yvGLdyzfFPGYx/7JangM6SEdvcjBD4bxjGYMohSPqD8JFrKNj+wjAbG4RzuuKiFxvCQQmehHK5ZGeBYcYiZVtUEyKlJ6jdTeEg35OkdGUJCsFKInF/nCOcbSlJw0iA1hRcVORnGVrKrgz2DJqh/yUVUMGSW9NnlLX54SlbNM5CmBKUkjlvGJlDzfMZcpS0SiMZrSzCVpumhLMCpEmagaozObac1nfvOaANxmqtxoEGJW84rgDGcxCYn/S3a2U5wE2SUC5YkqS6oKkAuxp6rqGElNnjObiHRlQ5FpUIr2E5IXvedAoOhOfbKql7R8JjpPVU6NQjOfoAFlSR2KyVmVcp3mzChLYapRas5Uh05UqEW72dF3+nClO5VpUA8iUFeB9J/itGmqhAk1naLKmBUt6CF7mkWfdjSLEiWIUrlJ05tKj6MAPSkvCWqqlqK0qlkN3h/5KVSuImSkplJnSMOK1TTGM6qoomdBnCrVt0LUh2ydqz/FGtYaVnKiQyWsqxCqEL6aiqFt7atZvYnWyoIzrYrFaFcTu9G/DhSvZfXrWRm5Rc+olJkxFW3yQFsqsraWtaRqZRa3Ktkm/zo2tKql6veA6tbN9laXh41sbQdCW1MxdWq3JRVUETtcDHp2sB41aXQ5O13OFhe3vm3u/sAK3eqi6qiZNSlcX+va2JbXvKkhJ2qlK5DxkkquSE2tYOUbX5Oq8byj0itBkotenhbWqq2CbHZJit9QoS24AyawcI0b2L1+r8Hh9WpB3Dsq3mo3whLG8G81vGEAa3a+0uUufUG8KvB6V8HOHW0+MTvOP4YSpRQW1UtJTF0PS1eJLBbIdcmLQjg+t5gWRvGCeYyQorbKxDau6Q6Hudv1Znh7P2Zvjk+M3QRXmbg5dqKI2ZtkVSEZiTE2sJNr3GUyp3StQb5yipPX4Lpe1v+us9JvfVklZ4Hwt8KT1W38IExlIlu5v0VGMI2pyz4+2/nBY+4wlFUcUcueMct3/TOeEbLlJ/eZVF+2X5hBlWY/D1rRoTltgTk91VfNeM41dvMvp7xjQN/vzqJ6KKN/mugLX3rSCTHyR0dNahEuualN5rWnkhllS0+5zLZmcatx/Wkh36/SZqZVpqO56U912tXNdvYn0VxrbU/YpW1O5ZujeV/YkqrOt4C1mHP731kJONueRjWob6HrEgt72Mw9FWPfh+h7G/oW1ca3v7vtbQ4XHNkXLrekY50QaM9b2gNnd3cRrmZ5z5uLLr42s/2rQXMzPN8Vv/XHcaq/ZY/ctj7/njUdNX7yha8714K2uHZNDqrjLk/dn1rukLFdkHAUm8zHVvWqnZhGh9ta5KGaNjxV3t1jnzlW+wZ5vPHJZqnzHOm93vnGDX4qdFPcVOjGubU9/nKri+rdMg851seuR22SvexpL1XU37hngk+d63dfu8DNvvW4X/3rU1c4vP9u9IPrfUlKf2ZVAd93vOf96bCyOd/hvmZYndrxjWd8y/3ed5pn3dc5FTdlg/12tk/+80SNOeY7/2vkkv70pof93mXfO38bWujThDS5C6/2w0Mh8QBdvKO9iXGo/3vxATcc7fmM+8EK3uWhCrvo9fzC25PWm/X2su1L76m517Pf3K99/8THv3zrj5vckR585nn/eIiHH8LCvz7xTZtxu/+9vS59P/mhH3sszzbLYjd76rd5AwgqOsd/AliAqAdcbld+slV/rhc/LEd5Cth/CCh+Drh/FWiBt+B5HKh5FEhE7Hd/IAgqwOd8PwdqTld8kXd8ogRuy6eBnEeAJQgqXvd8+zV97QZ+MSiDBZF9qXKCKMhtjcWDWkeDqxeCSbiAM4iENZiAS8iET+gpdZZFI5h5vieE9pWCR7eC9Ad1L+ZNyXc2PViGR0iBHgiFOgaAOjhx7jaBUuh7B9aAZ4iGrXdzr1eHHxiFasiHGKiHeziFzIdjRLd7XHgqWphh8bdii8eCFP/kgjAGg4D4hxtIiU0ohTh4iTbIb+dHfYBlf1i4eED4Xdu3fN7nYHXng5rYh3JYivr3fvCXfqtoiZ3FdEemiovYaKXVGaL2irK2WmZ4gYM4S2lIi2sYep24gxIIik4oiqrnew1WjJLXY8uoin4IibrIiMmYVLp3TVfohIKYiIR2iL3nhbxIhL6YZ6YWbts4Yq04iUtyg7KYg+3IZe5mftnYU6OIiK4ojKdIj9XHjEr4jukIj/joTt0YK1WoP984kOGIi+SYd+bIGb0YjBzXKpdHkMLog8XIZx0ZgY8WkaNygJV4kP+1j6YijtZ1h6+UhxspkHGokcJoktClbAkZfA3/GZMPWZCziI1X1Yhf2IJwGIgAJ4kvaZE9CYvyGGecGJK2uCpod40wSZQoWSoq2WGFFkhGeJQ8yZUGOZV9eJOvspDglJNE6X5IKZNeOZMTtFhh2FNjmJGCaI2EWHJsWI+WNoUkmZTWaFh0yJYHIY085JIlOZSsOJf9CI+J6X9w5o0iOSpXWXC5+JO7SJHomJZUZ3ns6JScqXjz2JNQIH14GW1bWZh9SW/PKIixeJl0F5CnOZmFFXRtOISyQpZnZJaHiZaKiZlSuZjbBoaGaYyLBoy7yZt1CU4fiYej+XCEyZdd+YOpaZMVSY21BJbCqZamCYvWOYzEKJbuiE1PaW/P/4mYCuEM8tdTjrhYPqmMVVec7rmW1xiatieancmen9iXzviXJbmaxqeVqTievYmfw0dXhVibvImb17mTmAmbTQeU5wic2xmcZPie2Umhx2iXyFifbticAcqbfnlD2hmYLEmdtPaaj9mMA1qTx7l0jhme2jeeDOqO0NiWrfKPHbp88HWjFQqf0LiUBooQASicMQqVNCmj5Alz+gma72ejh/afHnqkHiqby4mVnwmlBYGg62lUEOmiKuiglgmhJipGANp8I5acD0huQcqdnrhyEXqaVYlpvtmBI4py1Qig2OmcGTimK+qZhsilpAijJzqQE7kZ6hWm7cmjd2ql8emjCv/ZlAgZqDlXpFI2RG8KmXEqiEyabqWJp0+aog06pQlXpVYIqZ8SmSE3pMbmpYQKgXYqiHJJpjemSqx2lxpqpHopoW3adiCapyQHpspZnYa6pp+qjbVapt5pX1gqoaYaeKTKioOqGYXaqrSSo4kKq4pYpT3qqATqp48lqamKUpUqKsvKrKz5fU5qoTuKrvGZq19ZfrbpTsm6nePaeKgKdKoKrazaqflnnLOpZP+XoY/KraWylzqargy4q+0KevlKomwarPYZm54aq7JaoIoXr/42rzRYr11amavan+yKo5sZsMV6rUyplNqqogKrXN5qr+AanRT7iP7pmtLarNcppSP/S7I/iqi3YLHvh7EhqLFdeK+ZMZ0663uv2q9PtqdhZaYMi7KjV6dRSqkuO7ELS6fAOrMpe382K7JD15gVS7O/t6VPm4/oGZQw+7HwSK2KWrBsq5qMCiv0ybUPG2Aru7HYN7XoV66oKLP6mrWhGLFJ+7JjeaBg67OYCLbb+W/pWaNvObcYqaegWnFMq7BoirSkCbXqmqgfOlYhSrmRN5iYW7Rry6mACbndKbjfybPLZ7gfCLSG96xDq7ekK4xqa62p5rVwO58nK6OuO7B1G7Qtm6Traor/FqRRqbmj27YzSpeo2yrvGlaqC4+sq4a9K5FCixlEa7AlebSRe3dKC12T//tqlsucoau9yru5n8WrWjWn4lu+s1sQ5um3KHqeTtu1eduiY8u5C4q4lyoa0dq3h2q+ydu8dKa7QDq+R6eXv/u6Uiu8ywuPmWq8C9x7yauaiYu2SuquhCu/SSe2wmqksIu9VSvARmu6cutP4bu+ALut+duwdpqfCFu6vfq5TOa+5zvAQUO/w3rCKHysihi9wji9xli9Wnu9KpEJXPYU/5u5RhuyLMzDW1iyGnzA3UuC94jB7xtQeMuiQplQm3rDVZXDxEq29cunOSvAQFySQsyfHzypHMsSsOI+VJG9WXyN3Huziva9MprC+5OmDhtguOqmW5x7dNzHHIq8WCXGZP+8w09MyLjrfGnck2uMtYtsqy+BBtUwf0qxxKI7rU5cxqD8ndjqtrsrsS1Mt1h8w+HawZ3rj8X7xYhMQ4pMmWPcyMEnqgxZuB7suG6MUjAhKnKsWKRwFYUcy2LKr1XMev+aRn5MySX6wg0cw/t5pjQMbDZszI82yxCrw6Zsv1yMk7oMqBwckyFsEqkzbJ9QZ2iABtwgBeBwmEzBySTsqp/MuwgsmaOciU2Kxwl8xQIavNKcwRD8yufaybIMuN/Kz6EqxWgczvs7zoFYzibBDJ7yBsGMEEicoPE8wnVcwsis0JI7qyscyvZ4yBUMw/qbsDNMQaB7tQCMkNrMyNsM0iH/TcCEFsnXOMkvPdOavBKAMA7wbERYIc8dTc8fDcU426gmS8U0bcWwfNLRnNIyXJIR/NREjIUxDcIIncc2rSrPC104nYW7vKG1/F8v4TQREdSbXHPg+SnDw13TaBBHALZ3DCpaYNd/ByoQ0H23e7pu7SmKMCrcpRAmZHSBHYe2S76nrNUoNQuzwjZ2JAkSZkIv8NaCHSpxPc9XjYRFw82SzbKwcgR49NmfQtp2yNYiZtk/W3SofdieUtltnZuDTJuhgjROLSrxC7wnR008odZaNNR/LRDcFUCYrbiCAyt742TfNiq1OyqZQFPzg1CiQtxKeG7QXUhrBFaK9bbyaVW1//gp6LYLsgLZkXQ5mamT4j1/463cINYQx/0qhPNFkhA6191P2d1rxd24SUwq5h1hJdXf+IfV70VI1hsq851RC5He8I1aB14QmZOx0WdVCDXcDVXfB6Hd4bRGDqngHeXYxQrgRYmFNiZXBR4qSLzSvg3HGi3UxOzW22Vghf0Q780qyc3ew1nbHlQFbAUFGV3dLi6nMM7Z043gIipmsU08S0TYH2fkg203sELe5b3c4HgLHJ7ESwjlj3QQgLA0U34LM74q8f1F9G3hKkxqR36h3fcQZcvfJPbfUl7dWT2h0YVaY97eCb7gdI4QsWDaUJjkMS6Cq015W06vGJ7k0tQQVf+exB4u07Xz5jr5Xm2OQzqu5VzukL+84tAE3Hwt3BGe3w7x5ahS4zYe4DL2ySceQTqO2MENYNSt6qBCChcdTh5032w35LN+6Jy+iU7eKlieUSCeSQ6R6Am8cL1+UU3T5V7eKmEOQg3uQbe+s/jN1mpuyR4F4u03Kr9+f3FO4kVc2nXeT4iu7I3b7Afx4K3b6dIO7boOU8euhBjO6rjOEMI+7AKx6HnJ5ud9lsxN4N3+Kade5Dp56YrL4lZRcy/OaX8u46si6qMe4jKWPpM+NT0elj/u50IO3sxEzbV35kAeh4bu3YAe8PNOKsVOU9ku4gMx8ii/cyXvTAsx6AE/EKD/XirLDkLfDu4AP3Ycn/AOYeXVHul4dPKcve1Az0E3v07BDuY9DypH7+B8rvGb8udHzsaGBvOtW+hLHvNUTu0DYe/DTjnII/RgH0O5PWOkEg4ZrxBWn+IrkeJsbxShQj0UDswRMfOiwvBpPXvIAxGg8u9Tk+qYjlRep0Cw/pYT8e4cYel3niotXzxCbxEqDyp4P+2o0vhz1RAjVPepUvPjQ+5AdEBYo+4CNzqgEuugdRGeYu1vv0iPz/e2rXzQ5AxIEz6ePz8PEfmewvnVU/t6LoWkr/PpHipocECY7+pUmOHSNPgEgftEeRBzfXFV1PoVIcbcHvggzxCZvxNub/1H//EJpPD96XzwbOf94K/8B2H3nzL5fK/3vu0pEV84Ey8RH7/+8Uj53M/xHaH4i28qlg8QtwQOJAjFoDKCt5QZhJLQ4cOEuxhOpAhlF0SMDitunJVRI0OPBAGRmhjSIZCNFIGYHDgxFkuBFDN+IlXzU0sqMgfStHkTZsuUJX8+ZIiwIMihH6EYHbjQYNKCohiKSigUpsufOllKDGpw5VWGL2HGkoQUIk9SPj9VpCLw09uaaTNaDTmSbsK3aNVu3BlX7k+uXZ9CvYVScEPCRRM6RZxYqkGqRweDnWwSSqa7hDWzNMu58mbQoUPnpOhTdOGuF0HfZZzVIOasVT57Lp2UIf8pQEM7wyS9+3TF04FTdtSsmGBr0MI3ql7dlTjlxizXzjZpOOVXsJLE6qYesnf3zYJFGwcKnjJTgcg1P4YiVXJ0y1C0Q/XtUblK7vOHxqrvkS38+Mx7aDoAA5zItOQOA826lMI7aLH+YGLPvfIKnCtCjKCQzcLTfhNQqQ5DFDEkKL77MCkGJ2LOwc/UI1FDDjPMRLakCMwsPgQps83EEW8BLrignkvsweMwhOk+hlZsjiPbYsTILicxSpEh7MDajrsoNeJxxKA8XKoqIwNET6Ew55oQzBOPutK1LCO6rsk1xyprKBsNaqtJqKCska8OkSwzpCn/zNCZymwM78z3uEv/DLM2e9SRTUcjdZRPEWd55VJMldRMmWsWQvCxMf1L86McTaKFIjTow624Ul88kMvagKxISMI4VYZCgUCVlSJNl5yIVs5alQ4KUgg7oqIjoFplVKKEvfDVETGVtkOpcI2p2tCqha+99lazdduloHD2oWUbbTapXaS9FFiTytUsllUywXKi3HQb16O1ih3qVK2AZACKf/8116Njf5Q0NG5FeaOqx/ZbLc6D6etOwYgr3iyvuO61eGOH3rpY47MyhspjzUj+CWObekTrL45bdnljk0cG+eWTZyYIZZZp1nlnnjGKuWeYM7Z5p6E7LrqvlIFWemmme/aNUfGalnpqqqu2//pqrLPWemuuu/b6a7DDFntsskFUqquy01Z7bbbbdvttuOOWe26667a7akFjYvZuvvv2+2/AAxd8cMILN/xwiQfOG3HGG3f8ccgjl3xyyitXe/HFLdd8c8479/xz0EMX/fK9Mx/9dNQJZwUJclJ3/XXYY5cdTSxnt/32uzdwgAkLjsb9d+CDF15szPce/njkdYbCAgead0AANZKXfnrqq+e5+IGt1357zchhwnnn22ide/LLN/98ySCiGH322/coEySgAN/5DSxw/37883f96cOy1/9/4U2BIfNzXgmiB0AEJlCBhqtP/xb4wOkJgCIE3F0bIHhBDGaQdIozngY9qP85C6SEghtgxQdNeEIUAg17KWTh5z4hQRFSUADja2ENbXjD4pSugzjk4d3I0YauUJAJEfBdD414xAeuEIlLLBwnkhBEApKQiVOkIgaVWEUs2s0bPsiACYJCQQewLotjJCP6rlhGNKrtExSAAQyWkAEozo93aaRjHYd3RjvmkWuTaGMfhfDELxJQAFPQYyENObr+rO+Qi2xaJlbRxz76AAZdDCQBxchITGbScfxTpCY9+bITGASSfXxjHMFXvyJ+UpWrBFsDO8lKWK7GIZmwwkRG2cYl/NGUzoNeLH35S7LhEZjDJEwsKFCRW7aRkjEkoPiI+UxoTk2Y0aSmjx4yiaD/JHMJgGTmKUtYTXCG02LTFCc47XCYZArBi90EnwAoUU54xnM8OvSfPD8ZSnTespSVBB8TLGhPgAZUVBysp0AXuaH+QUGb3NzICBdhUIgalJwRXWUtjplQUaZznQ2lYAloSFGQgnOiIdVkKTBKEW3eYZfNG2IqSfpSPSYyajD95CfOeVJb3rIUt5gCDNnZvA0QkqZDZSUnZ0rUTMoApzmFJAW2YwEm8BN8l0RqVRfpyqNaFY0AegMGlsqQZFphIJnIBDniJ1WW2k+ra7XjSNlKRmN+VaG3PAFZHcKKDaz0eUJ9a1+x6Fa/9hBAmRCBXJMJA1ec5RMRiOpPm+fMwEb2/4iAlSwSvYFMGFCkAzTA7CgncQtnpUIPPuXo/FBZWdTWkLKp5aFSmcoQDyhgASDobB+dmhFaxIAHPKBDXtH6vAOyVrgaXO1wW4hNsELSIAMwQAsAMACU3rKWGelDDHSrWzk0trT9/KdxvavA4n73g59wxUXnmtk2xhYAxwQBdJM7SiJwCA3BsK51eaDb0epViuLlL/7C298Mxve8mVUoczvAEAJw9r22dYWzaKEIg9TXvjyIg28d604AZ9h8/anGOtCmYRte9rywVQAIPDCRGSh4wH38bEawMBEJ65YHepCDXocIYhxXjyFoQAUqGPHjH7cjqzk2IRv7yBAD+2AiHv+YgXlvSYFxwWEjEr5vDPL72w08lMhbDh5DrPFVLp+Qj0eGQmxvkGCK0GAGC+6jNzICiD6kJMYyjoN2t1vAj4ZZz/uT6w73fL5HjnIAN4DuABawXoZ0QAEZhW+MUiGYGN+XxjYm4p8tjcg+F/TS28vECQhc5hKfWKEeAMECWrBc2ibzthhBwwsgPWfd0oG0FZEhXzd9a8tlWtO4pp4VPm0QGiSzBQQwMQAAsOI2ejUjTuhfDKAAax5kV69U5XW1N5lpa/8PGeaNLpkpkIIFLAC6t5TBTIKBUWdHGr81/u0cs/1uBmIb3vdDbjbbOJEHEKADyXQzdZcKa+v2Vq8COMb/vA3+N10fHH02FQx6fw2FBN9SBDN59FcB3ofF2pnWzcyzwj3utoR/vHz4bPjDZ/CAUVKgFrh1tVxhTQuBqGHWE4xi70R+87WFHOfVm1FCH67mW1YhI5lgtsvnnAqi4XXgwd15072mc6cnL6751OwCRnmCXg3k3EaP8Qta1QaN05y7USe71qBeduGZtH/3nggNUjBKO8yk5RafczAwcoyZT2SE30R735l2dr/f7qY+ZyokS/EzgqRizhVIQA5m8PgZ5OADFYG1EzwiAnUO/BeB5/zOAN952H3CtUtVNcQGktsYH8AGJFABQyCgghmEgCJzfgHMMeINXMJxpTcGfe/H/ylv38fOq4aVboyq62yDHGAGB6jvREZggwQwBNapqBdEZABJXWJZy8Hnvog+3/3QWZT4V+cQIOg7kQosP8LWRb8NDvDsOffBI2Me5TIdS23w5z9xctU/6go7fkhqMIygBQhAPoNoPBgzQINQARwowLpzllUwsmTSPbTinV3rP9/7PgzUHBH7qmSaBGf5BMWjCBuYvASkCBxgvhizPIzYBQE7LBjIvguztQ2swbMBMxv0nNEjvZQzPYGAA/ZjiA/AAcpTQCj4gAroOlpwlg5ksz6yvztrHvzLwRrUQCqEnHrjwVESqyehAiM8ABZotqObCW7rNkhiqCisnyvMQStcQ//GiUAA7CMBw4hguC+KOADZe7UYawtnycKNSCc0FLt2Kjg37L82LMTCccE+e7LEGkBFCEIhJIHDgDU4wAhHQidkm6SNikIHgCxE5L5D/ETBaUKc+kDQwogXgz8ShICugDUsOEWIILl8GqVtEowo4jtRBL1QzEW/WaNFTDlzkz4jTIA8lDMltMRaKsVbyrzf6iVe5LxdfMa78UOGkIFS0IKu4DePiLP1U0AIKEFjjLFgSBWImDotJKVCsEU56i5pLLtobEe5caSrm4R+uwVScAVZdEIYIAKKmz1IhIIRwAETTMAY64Pqu6Zf3EKZU0dvgkeye0eHhJsToIATyIN6xIv/W/CGMnyylRvAuRPGGIMCEmC9D/iAA1DBGLM9iBi8c+yjiRMIC7AwTvSoiNw5iKzJtjknWJwJtctEDPCIopuykIQAPAwBoxzDjMhHjCo9t/gEs2JI5+E9nPS4m5zKv+EPRuujcsuIreO6+noBcoQIhGrJNqoCTekp/eIEl7JKEKtKtuwbpdJGn/lInII1u8MI8fNAurKQTICqaeu4t7w1twxMuymFZHpJjKg4ulvBnXSInsyoNFOxwuujuBvASdu9ECJMXhtMzYxHX+tBlusz2lPJjmHJUTKIb3u82uojLRiX4xO4ZqTBztQzzpxNuImFoMs6gQjKfzu6g3SI0bsl/yigAQJIsEWbzDZSOa6MsTiAyvABTNvEsdqMTre5vj4KpSfpyt7suozoKieEghSYgRQYTtpCThjgQoh4sDm7TLRSQ+rcsul8z7URAUiqzPRkRa+sr2BwlrhSLoV6AAUggAcwiBYYT33EJ1RMtzmjg7DTO0EiRPnUsPiMULLZhSpgzRBUzO2UMBaECMIaMCQTz4kYAPfKyj5qxIcABCkDyRiTtt9iRwoVrwmNUbFxheTsyPTMtNHMCNw7sswCUAGliBQ4MBNto89yFhPpxvq6svbERRodrhl9Uq+hCTZCzwHhxsWUMKTLCOskMB/ogHBDOYoAAQVjSoiYr6CINAqTyf+Nmx9nlFLWilI47RoRQFCI0M66jD/EGwj6uzcQMLEWWIAU4DYFELWw4pAH08PrYs+faqk5RS05fdSs0RAUfYhEzU/russBKS8v7QACmAgKAABTY4g1y8T4WjYxtC/8yjsHbUhJDaxIfdWscZZUzNL66lCIIAK2o4AB8AAfhYFhMzEKWIAipQABvNOTUtM60yualFW2ilVn/RpaeAEFdAI4SFKhlLDa41F729XwBIBUu6UWgwg429DdYtQolMpoRSpoXdeuoQUnQL5tvYU6bMW6C8uHKMNuazsCKABVGxcNzVMJkzXn3Ct3Jap2Pdit+YSt21JACFh/LMjfTAhqxCz/iiBRuUxPukQ3SvTL35pChYWohA1ZrfmELDg9Ra0vOJjYgSiXkhvTAbilU8UI3hRYCQuG3CCHEihYCyRZihpZn11YLM1WCcMCZ+m0tXs4MgXNs8DTZI2/g1wENm1TXmK6oLUnoL1arKGvar1WJbWueYWIZKS6iViAYIMkZcOIjeXYlOwYxtIrT9RaeMpauaUaApQwKNjW+bLLjNg2n/s1GACBUdrKs4BYttVSH4mOt6AEVh0g01KruhUnuo3cplG85oOCcRQIy5UwPsSIiv3bUbpIh5jWxQuBkRxJFni/ItRWfO0YpVspA6JckQI+2aUb1Gs+gxSI25Uw0sQLllTG/1FCzCuNMVacgdQtyQNIAByIPoK8WZNwAhdtVBitXWCaXOrlGVo4PuRTSe2tL+pLyoS0LRx9CK6diBzAgRG43AOUxK+1Lsu7F65l0p/ar+v9JeutX51hWGqFgi29hew9Rg8dS+CFJKEbwAKciMbDz3+EggSIPlgL2yc5vt2qsIKdIfyNpfu94Jf5BFpIBQhwiFR4xEzlT30FXUjCuowYQYZIv4FURdcTyOlj2YTYXBlDV6plqUrT4E/KYB1eGniNAVx9iMc8qcOyT4dQ0X9MAPYFSQQmAdozFWqlslUtWPrtYUbiYStWmmDo3YT4XSLWqT0VCC+kiBxQ3RNc4RB4wP+QKDoFra8JbtBWxbMsviraneO6+QQZdosdHODk9MG9NcIZGIFJnLMgHhDtbOMJs2FBTCs7LiQsbmSqGT693EJEFWGKKNWUjQEIVluiHdipXWSDhWQ6emRRZpq8JEsYwE5UdGGGQN9MjoH+9RnDbV/7it6fAtlSniJSzmWg+b9JDkBnWdEFJsZMxrh74Zc0bV9FjmOgsjlerqJdfmadIcUv9ixnKdf1cz4iTNO6C4lPGFp7jTTYRKs3lWYkimZzdhnXYjsooAARmIQSLlIYWDWI0FD1ZWDmXV0ONQmnbUX4a1E4dlzwidt0xiF0LmiL6VMKIAIMqMxMiIUh1kcrdYj/VotY18uBBMDP5gVbLh5djU4o5Is0+U1DJ0XoFjpok5aUCExli7QmQEAQOygL85xDiKjZ9oUAEljekixJu2zdh6jVDbUvKnhdcn6nlD7pOj7qsAEXbzCGlwhBQMgEDHCylKtUvOhnFrWuETDd01UBifUIFdVRAAYi5/QnpU4hlD7rEQnjh/g/U3QWcH7aGFtZ7xDNozONhVypKlZrK0pqvuYbC81ECuhHTI0Bo/UINC1sKsiRT4jJgm3Wv4agtI5sl3GFTBTdhJhWu9bWjs5sCCtsunaIpyzrHKbsBJps07YYmkA2frREmz5c/TQJLIA1gNzpFt5o6zrsmHAITvhk/2Z2gKBKbQRCbeGuGPpsqvF1CKwG6T1sTPKdMwgIARtYvZHEARtoPdzW5M4eiFfggJ0tWFwu7g3za/GGGwsdpZ+cy83m3bo4vovOAa82QNgz4392Xo8oAg7gACVoXIFm5PJuH+L+b0exA0gi3Hpeb+/N44Gw3ItmXvV9PtWFtc7FCFzIbwsvAd/u7+YZJAE/nwDv8BBZCwnEbIJAZlvV7pBoNQU03TM2iOergPqur+0WiGKAAgu/cQEIaIPgOBDnng/v8Q7RVRgQ3oeIa9ge4TX2RnBkYoZo4Bj2iBWYiBvXb/6Wn8ddSyA/nR/P8tXAgHn2QfNDcPf15vObiAPIgf8ibL8dzYhQqIgp924dt/J2slouF54tr3PNIHCzNGAx32SI2N+JYIFiDOebHZddKIKNeHMOyPGCnV48x507f3Q6gYKZhQigtlnv9WYGnwjWG+QVvBdc6Io3V4IM33HTKmlJl51IT/Wf4A+MWFFM9bqQIF0j7PRM9vOEqPHDePMSCGgKykxWt51VD3bQAIQxZggeCAZs1efYfh9mW+AQyOdwRFwox6gp329OlCBiF3by3va1udYgxAJ5CYaPZvYxh19h1GZC/8p74YSlunY2pSBU93bUGXZ6rxFAmC9Xm9dPWNusRnGPIEAmN4gy5mZxtA8U+Cpeb6yOundV73aHLxv/QKAFLNhPzV1360oFjQnYf/yAQO7kMfeIJ+izUd9ZAmIC6Iz40LF3ld8MzTb4+sK4Wc9WhmBA+m5fXCcIYCD5N3+CT+ip+YmAln8dlh96qIhXBaR4Wg5tfwN5xqPukYxvLb2XKFf4Ny8C5oAqoDJ6Puszrn8bhsVb/pUXKZsz3c7OlIUCCLDtJJQwmc+IKMjviQACRN/1Nw8FoNBZB5j3r++cou97k4hi9gNL3XXAr5xx3f3sE48Bi29BFLBwhgiARID1lFD0FYAI2QR8z/l7zS/ckLzLh400TXUxMQfikDACg7hxg2iAIQgA1K/8Ny+Gzn94r5/9skF69utcruXc/1vw6YSg/KDW7nF5BYpQfSi4gEQIAk9w8zfHBduHHV0ziGrw/eefVf3dXoHIBC+c67pY9lR149GHCAkofuPXgCEYgguQ8quvftRBg2qIfoNhf64RQUX43gUXYVhma4Go18UHCCq30NwqaPBgFCgKFXJoCKUhhxWJGjAIEGAFQ4gQXx3s6PEjyJAiR5IsafIkypQqV7Js6fIlzJgyZ9KsafMmzpw6Ry7s6fMn0KALkb3ZafQo0qRKlzJt6vQp1KgjadHySMtJjBdVpyoS6lVhjLBiY8AZuQuFT4cLOQQIshDIkAsaITKQavcu3rx69/Lt6/cvykxfBxNeCPgw4sSKF/8zbrwXTrBPJJ0UBjpWLJZbkkMySKtWIZBERXoWWTGXA4pdjlezbu36NezYOivT/lqNoOzcunfz7u3b4KfgIz8Fq+3zctatIV/9/AylyBAgzU9H+W39Ovbs2rdrNu7dK/fw4seTL3+yz3coyGNEHjm6p3MoGgJMnyvBPP78+vfzJ5n+/0+Z9DcggQUa+NQnqaS3HhWbhYSLZxz0ZMQMGEWoETAHarghhx32BSCIPXk4IokldkjLCwsipxxIxaAFn3MBaFCfRk+YeCOOOeooUog9LhQLIDsKOSSRrWVC2XfrpUJSZzBKuNAFQwB1WmpFWnklluIB4iOXCmX5JZhhIhX/TFg9YaEgYci9gFtIoUxH2kQ0QhSKmHXaeedhXXbZTJB4+vknoMClIhYUWhGHnlfrBWPWe2s9qRAKQfwgZ0MrBHopppnOtKWeemr6KahCwoFoMAQRlyhyTpAEoWc9NZCIBHxcCFExodp6662d6oorr7329wkgCb7Q5yeIWqYmix8V82ZPGlxAKQe4+DottWHWgo6unVa7LbfhoRmUkn2GZKF3pxWhWrfpqjtitruu+y68raEYQ09UpJKiepf1QZKb353GAUfxCjxwee1mSzDCCefVx1gKwfEJLQwj115IZ/l7Wl0Ka7xxbga3yybHIYu8KZmEQpHKZlhdpupIT6RH/2WtI8s8c1+cenwwzTnrzFXDaxZU8liGigTMy9TtfDTSS93cbtJN5wwIHC+YvOgtWyK35EjkGnfafU57/TVMaFSzNNNgm50wxIPSy/ItQIvVh3AhcVL0XAGffTfeIZH9cd59rws1FVoBF4zUYpUlksXlnmaE343nvbfBjku+LRziFpSgIjFk5uBHLl+sUZWTi9405GWPfjqocVvlRLIeMfe5RpygPjvNpUdOO+65kiQB3RBZmjvwGttuevDF8zo37BBlaDzz66Ix/O3NS59pv1ufJu302VcLPd/ae3/nLslzcO735Yf6CffRm7/+lbzX9i+d7MsfaPrtCjg//jp6Tv8bxvn7X6dg6ueu/xHQQ9UrDMx2ZISFlGYFDEBXAfMnwAFGsIIFCl9l/oU9HO3CfWnJmAXXh74JUjCEJsxPowbDNR11UCgcYFxLlNGDGXpEGddQhiigcELSkbBTINshEMOzQML8y24mAsaLgtKQ6rBEhjTsCBRmqIwgHu15PfQUFbO4HeSpcC4wvBESuyi7lYRjhjo8yBsU0oMpumQXDFiBA3GBiyZAUIuhuiIW7ahH3wyDiHMJnYk4kUSvKG8lzpihMw6SiRxGURQuAUYKIdK1PWpqhHj0ESUzuZsUTsloN+JiF1GzPJGEwxmmNKULENkRRvYghywJo5Ne+JJTXoP/c5r00CW5dMtdvmaILpzL70y0Pz82RAJ1/IgzgpJIgyxSjae0oTICYRJBdrIhX1zJDNfYESf2gJcFyiUmvSlOxhRDa46yzxOgcaOE8E8jxhSJC4ISjlWqMZvZdOVIQEkjJqokENms5UG4qRI72HKcHQNniAyq0MSEogj/isgTQnHMErEqg17kUVDYaBBl1NOePZDmSJoQSg6MESVQEMU9O3LIHiwTJZOYxEJ3g9CExrSmfsEFCiqFCyPuqEkWnQtGgaLRgnA0ih7t5kh8+RWN8BQk0LShGe55v4KstKUnEQEMqnBGlYhAJKuIxVZtapSZgkisZtVLMZo6JHOOtCEo/whqZY6KVJC48aei9I9RPerIgyQTCi6A5hpEAVK9nQAGWVVJLGQAA715gwhnPQpZAfTYyY6MrUsFJlwLI1eReJCYbh3lRwLRUXuKYqq36OtRrfoRKBQWBhSwg0l0mFgYnEAkVYCBCMKKEgx4g7KZjWxtfCtchVn2l5gFiWhrc1QX/Pay7pxoQZrZE3t6JJ55zeY8DaLbW2Sita6FLRQ98gk7UMCwtQ1JHgyLgZVgtbfD9Qhw0/Pe+cZrkG2tVEgYGdfUhmRZ7ZzLBj2i35/A97rZHCpIymtY1wJpJORd8Am2ewsdTmLBWi2JbFtLXyjG1zsF3TCIe/W+/n1Euvv1qP9qD/I6u0IkwIocsE9OecrRHpgkC16wDGIRkk9gQMHmFUmFFwxekszWsCHuToeNc+Ql+yo+hLxefpXLX5CsGIGnid9HYDwYuSJ4tTc2rAxCctsvT0LCBcHqgl/74YM8eMFLTrKSmSxnWz0UItBy8UG0/BW5ZvcjVfbsRib8kaKe2J5dLvCXcSveUiQaBjAFSXe/nGOReMPHRj4ynIM7501nimjn1MidQ0JozR710AXR530BJmop69XMBVnFYGRwghPIAAqNfjRIvItjHX9kzDc+b4gzTZsfcrrYdlqxnZ88F37WkNWGDolI/8vUVdNGrnsNiTdqc+uQRDrRue3IJxj/nWhgb9iKwiaMsdONJ2Q/yrjTdiqNeyAULj9oxHOJ2aCdfU9X3yLbtGm0exPcaMMCpdERPrLNzi0UQFhO3Q7HErtTrVaiyjWbQKE3SCpqZaCGJBz6nuFgQeLvygC8uV4xOJMV/pWHs/xL7HxIu6tZt46bcboW94m1zazUVHNAJH0tdDZJotV/JzrgqyU6mfntW5V7xbQtf/qOKtoQIFik6j/QANax3oDTgFal8r74122u13HFXNkcB8nPCVPxg2w3E2VG+o2NXmCSJxrXwWZ6UKCudyFJ/VFGaEADZpB1rZ/G59XOOUhMU2dovTUkad/yZkfydrp/2avarruc8f4T/27svfM4YlWyezKDWGrE8EGZQA1SXwMFFKDiIe8Iuf4FrWB+xLqkPipJJl+YRlP68mROuTg0vxBxeL74JfJpfIyQCNJDxPQ+mcANFqD6GhjgBhOIPEgaFXqZ+87k856ySHJL+cpj2/dxl3MAhR8+47OfQ7GPeQPo82mINB4kQJnAAhDwEwToYAe415ujDF4TNMAAzh9+AaCBfR+KjUR3wd2N9Z4DGpbc3Z3wtZ8Fasj7+UT8MV9EZFYPIMANIMDNLUQBiKBHBRVEDN58DIFFJMIMzMBp0J5HVFzN4Rz4hUSEjR+E2Zb5LdgEgpjwKcSaXSARlkfs/QTVcaClmBnO6f/A9Y1gvPUAcyGgk2EdB9oISLxBDXYUAnRhF0Zhn0FaDu7euHGb7g3GwP0gEGpeEbYhfyRR2c2HEmaWAtzAQmyhgalSizjKT/zAH3AgnhkESv1EAUyADuiAASTiIdYAxokEBUQgbbnaGX7FwHGa8A2hG2ZidvChT/zBpBggB4CQR6RRT+yAAdxh2EVhihlExPUECgRAAwAipOlZIupfTxhi/nmUqbHdQhDcyZVhSEziLyZaseGdJh4jeXBiswSBrMAclIHEIC6EAdQAKtrgAlKZMi4ELIJitESZT+zAAgRFAdSACdYYTyjEjfVEC4DAI6Jj3bma+JEhMRajwmEiMt7/I294RSVcHTcGInehVNhNIyoWQCIWpAGUYw+EYUe8zvYpxDZmxGmUVEeYmELwXwEERcVpFBO6oy8qBAEYwAD0IuZJWAPqoJtxmiUJGz6uJHZ4mlC0RT/m180JpD2VoBciwAwg5C5yUUPOQCxC5MzBW08YwAQoYKtZnq3BQFIuRAeAQAcogEj+Hg56xQCwY1T+WrqdG+exJFf2xp/9hIxwI7O92HXtQF79xAzNgC5CWzYqxAz40kNN3C2MWgHMQOvZk9iNHQQSnC9SwALQAAXMgAdw5I3Z3USOYUdCgQ8swAR0wFXuYLFlQvp1mNN1pWXCxlf6RAA8C1C+20dcAyoq/4BaYmRdrmXGtSUUjB43yuWo4eRR5SVp8Vu2+eKCQcEAAIAPQAEApEBSFp0jcmRPDAABUAAB5GZv/prSUSBwVeZlNidrZKbo/aQzBmW++cQCmOXFueaznWZG+EQRqGZnFpJQViR4RhEUoN70PWE2vZ5HeENtuqMHLMBgQkELhGMaYtSXKYRfdoAPAMADECZkZmWHOSeBvobGAUUAwGURUVtPgGBRoiUCGMBRfsQQNWTgcWDPdVyDgqcZoWfqJeIJjsSY9YRhAQAA9AQBtMB9AiBfElxVKkQLnOhxLliZOVx8NVyB5qhiHKhz3RuDNmj/XSQJ7oAOMCJpjUt3amB5Pv+U80FBXQopHvZA6oWoGSYmFDyAfPZECgDAitrfexpWfNLAQgznwBkmSiYcONmjjq7pXvCo2ZXej/ZEAezADBTkAtzADtxlbCaeV7wKhvpcKjphPeHclFKX5CmlT4DAACCqQnjADFjaSYIEWHVkiYKAlnZAmbJcSl5SsLCppyKGm7obnIKExwmFTX6h6yGpUMCB/IVnQwBqzdWADpzldE0jlQZjOkIBDSxAO/aEAizqPIrce9qao/7nQjyAAmTqwwHCG9QCHmHLp0brYRQX940qMh3e/4GEffmEHLpqBzreUS2AhKaiGhmAAtjTKnaEuN2YAvzqAAxAB9CAvKZAsgb/60e4J6Pamon+hAJ4QKNZQXJmnjpcUVFIq8HyBbVCy/g06Z6tHQICWvchoEeJq5AOaQiiq3blmk88pa7SwLveJgiAgHzaa3vmKxQ46nwGZwqUXMsBAjdIQQ8drMzuRcLOSsSiHdAZqv2x2M0eHVDQ6Q6oXvUZKcaOxBh6ZAv0pk+kwMreWJiFhBWYrMiGbMh+bAoYAMtCXSYEX/poxsx+7V3ULIbKoErl7AxN4c5u3HGlLVAUoupNgJ7ak0J6REkqxABApdL2BJZ+WW2RZJAtGA3MwMcOQApQrchi6pepobpBwWQOD9g+rlRIm0aQLS/e3jV+hEtCbENgIdtCXqmR/0St6ecCJK07kigMpChyBiNHggCXWqltgkCi8Zrn2Q4pQK7tQoXkQsQ1zZ3ayVW63gJ0KpEGzSK2miZcPUBIiqTpbilWqu5C7Oojui7Kkp/noQEaNC7TqOntbu9N5G5D+GNBFG/R+pn3diM0iq85el/BuRYN3FgpiEQp9ISiKi+JAgCwRir73Yz2ci//0kT5gu+EmW1CLsf/Eq8A76J2maRhmelBHC1g0q870gABUG/7YW+PMGf/ZjBOBG+1fm9IJJflbudHvJzmkpQ3hvC+iQRYKbCjicTR+kRiAq6PPS0RMlwAp0cyEJ9m7K8G93BLcLDCSiRZHnC9qS11TuSoef+uXpYfCzNwdL0wDDPqwJFbDQMCKQBLZYCDDkmmD3exUQAxhqra+RIxd5awGFcnCs8QPokcJMIAwIZE6BLGFAes8X2CZH4CKeSxHuexcAgGsXkxINMEGHPjGU+knmFkRhaxGbOmAH9U+LIxCyvuDcsxygWyJV9yR+BCncVcncnlIYOdtWGwT/FcIW9TI5MEwEay+v7EwL0vJr+yJWvyJs9yQ+Bbs6WxGquqGZPSKYuE27WxJLexE8MyMXOvLNPyJotEEnsFDZYWnxqxtXrE4zGzwwIZC8OA7HrECsujVBazN/fvMSMzk4oaXlKzXLGnQYgtITOsOWer81Iy7zExNxf/5jfXM/cqnjiPs1PRoEflYdCFxLaKajSXLS7/rkHE7zw/oDzD85e9sT0/9KdmggUIAEWXQBu0QQlkdEYrQT5DRBGQEj+H9D93bo+6Ezsb5fhOZULjb3tesyRDNExbZhtUBhNsgE1vAEVTtBJs9AGinUiL9CrbbE/7bO/eoMauNAzQ8EekMkMnbkw/dYFmAhJ0ChPktABc9EWzAiHYgR38dMWh7UdsslAPNe8qsdwyIBQLxRSboUtDtVs3JxQ4QPpYdR3UdR1wNVdfrkcAQ0c/FOUmcFF/7kjEMRoanCRecza/tWLfowA4gGM/NmTL9dKYAGFYNRJgtQWwAitYAEf3//VFPWzDYpyrtTEVd4QwBsXALdZirzZjR7Zrv/Zjz1RN27RVa7QSdDaAfXA/o7QIgzYlNporgwRCN7VCs7Zxu2Fjw7ZyL3dsd9hsb4BFX3Rma7YaLJJX8zMCh28Tu/A1H7d3F+EGMLd4jzdkMx1OU/Qd2PVdczUe8PMaf8Q2F/a2qTRxg9l333f7kbd+77drdxhlD0ZVo3ddt0EEaDYrTEFLI3ULiyELlzZ+P3jL8beET/hrK9x/f0WAlwEUZIBPCIEQsPLAOfRHEPZvjxsdQziKL5mBswJWt4FVUziMS3gQfgVkJ4GNJ0EG5HgGeLgQ1EFQP2bzpriQX+AUGHgEYP+1VTNBjC95hc+4UCz3eQvAZec4jwvBEqB2Kw+5lmei6hxEkWv2kV90CeR0eDM5jDv5k+v3jeO4ju+4hy/Bgm+5nLOpGhi4BWD1mFN0mZv5eKN5UMR4lFvAic85obehl4hEnWv2nV80EpA5n8O2nwPFfrdBoVf6zHb55WwGOdg5Vje6nj+6ZEd6XMM2pVu6qfcvpu/wQax4i7/4meOdcrPCqc/6W7M6kue0kpN3h8U6rff6aqf6LXw5K4R5BCS5cuMRr/u6sgt5qgv7omO0o4d66ST7slc7oR96SCQ6FAi6mJN5pyg3glu7uIs7tn/Epit6p3t7YSj3uLe7u4tEqqv/zrlvdqvnNGy/O77nO0aJV0GF1YrrO8AHPNsKPMEXvMEfPMInvMIvPMM3vMM/PMRHvMRPPMVXvMVfPMZnvMZvPMd3vMd/PMiHvMiPPMmXvMmfPMqnvMqvPMu3vMu/PMzHvMzPPM3XvM3fPM7nvM7vPM/3vM//PNAHvdAPPdEXvdEfPdInvcAkNmLxxSxAQWdE/aCvlihAk24V1bW1BNRvfWcAwUugDzRBkdW7BNiX+4SFPUowfUqo/UigqdmbRCZ8FdknJ9ufRN2fo0+0xN2XxN6HxNP7xCz4Rd+PxOA7hdtPvV38fU8EftO/ROF3xBH8BHSlBNazXdXfUEwABUxA/8HYAwfnv31UPH5IiD6S9UTr5InUdz3SENrcZffO8jCHtQQWQAEV9AEVKASOroTiE5hLENp7L4Trj4R0AIXXu4SI5NlCvLdKHL8gGgZKSALp8+JK3L5PwH4CR38C26MQsgTo45Xmr4RCYDCRIf4t7P7ivwTzF4R+Bb9HQL/W1yj4571NUH9PWD9JzH7t335NmP9CAMSsWwMJFjRIEErCgwsZQpkEhWFEIAkpUtwVEWNBisoMKqOYEeStiiNDYhRF8aTGjyUJaoHI8qDChjJhInwJc2TCTzVBUiHJE+PEnFCAADV6FGlSpUuZFvRI0yYUjjxXwiRVlWrOpbOGVkT6FP+KKIMbkQrtWvSoV4QnE4pFqnZgWKwhE8bieRVqSSg+f2aFYrcm3IhzQ+K9ybIrYbp5S8aSdLgk18QC02KVm3Bq4L88M1VhjLhv071am8YNrVRyV8qgIZfs/DloYigXK0vtqBin7LRsw47FjRGKJMCaW6ssDlJwyE9DS4vk+xuo2aFom1e3fh07U7AxMQOtSCo37JDPKe5Emlq3UbApo2bmKf1sbci82RtNzluzcOLHM5LX6T0h/cLjLyoowGONwIVkg24mKKrIBKZYGDwIPdXkM4g390ATEEH5xEPKPyjMa8q/piocarXFJvTtw4PgG4o2AG1zasXBFkzQJJQOS27/MQ5ZA47HjIIUMqcRmSqRqRdzoi67Jp188sntWNRQryEPMqzFwUJM6sTE9DoJzIrcKjDM+jJScrov5RLFGct4W1MuIctsE6rL2oITyLpKwpI/5pwjzU8bKRqOSCsLxHEgPgdccD9EB3KsxoG6RNE+N8nya7OQXouUO0Pt27K00TxladKcUiw0S4I2TXUgNHOKkTgNpZTxRu/oY9FR4zJV8cPT8sRtuZ+C/YkW0qhCUilXR2ISymadfZYuZa5RRlo6W6tIWmqvGfPXVCUc1adwoQBkoBB3Sogvn8jNaJcbK2KWoTdHMjO9jEqlFCSwjB1IXjEJrJffxMzE1UdBf8uJ/4p1zRVppIS7LbjBCXM6sNtc3R1VVwchzOjbSNu9GIpTZ7L2PtmMjBhiBX0dK92E0DANLnRlfrlbn8otkuGKbNZSZihoRrZndUv6+GJYK0bUJYxvUfZVXkeS1Uuna5Vax4xXJpjQbiveGFXxGqZ5qHP3VVnnl4Bu2FGml4WW7bbbtnPsnHOikuxBOY6705VE9QqQQCMiGmR4x+oXJVzxNuheCzPSNzS45+26ccLbqjhrg/iEbViKqIhry8zRhXzXhVaV+PBE/T56aqo5fkxpwC8W+SDGBXMcW6krL2j0Dz2nibS+Sz908z9J2j14hnZ/aW+ZfL/6INfdNTpiBrsKSf/tpkHvjsbpkQN5RYENZ/7Q0OuG7vS8rSTt+FuWN5R4zoVFuKTq13ab/vqzk/zarug2P7jbHy3ffDtbGMII5LyLCa4g+KNX1CKSuMksjoEB68rAvleyCfZpJCmDGfMIeLORiK1sR9Og3EbVFYpVEFHcA5/VNMaQjmHMgO6CXfZOh7/9fW+E2jNYeTbIO5zVzGw46+AO/3OLs4WQXSq0yPYA2MMJyc96RLwUQWRHOiXiSGA7imD0+ne0oz1IihjUHPJwtjvICbAvQ4zNFRFoPze+ESf4498UUXc7SP2uh8FLnkLa97crUqSNtCscC6HjQNnMcCBVrJMCr7dI74Wxcpf/Axb8hOeVPoZRfLfInRXjJsks/bF7OizIHVd4ixi+DiOK3JENqZbJTeouUOhrYsb02DlKGs9PexzIJf0ISuihsDgAWwgUYYS6GVFxi3PkXiO5RcJSduV2ySRkMKWZx13GEnx91KX6bikRUBIFjuEUJ0tsOK1sJeaGhGRdBkXJxTFWJAsJiScSx3fFI0QEf8tkSDG+mZBiRESVIKPgNLk3UCcGSJ/1HE2IFoo2Y66TIkmbZfiu2MiEYnIoEPXUKUGGSFVmS1pmQGcrNQoFieKxnzzsliIoAoGL7cyd77wRTBfC0aIZU4UYOUJKcQqynl7sp+5iIjt9itGLAvOo/GNp/0Jc6i6aUiiliBznVOEoSBWmk6JKHOofi6dQrSoon0VdyCtS+gqAprSZylRhWgkqVoMcT4ld9epXg5o6BTGgnwzY6h8zQlaeMiSgF8PqQem6ELgWNqbck+tbU7qXvpa1rnZVa1LbCtSG4PWbejWqZSMrTKRSlrA5jchhFfvYfpqVqqmlaljdNVhnVtSiLxXjN/HZ2Ij49ZuoXUhg3WXQ0BZ0tqDcrFP/ZdvYcpYhmAUlXo8rVIzglraATalrjTtcd51ssrLtbGKeahDo/lG3cxVtYkH7W7ceRLl/ZC55zyve9lYWuZ+Nb3a1e1vIqha/VWXtjaj71+0OZbHwlexaqv97kO9eMby36SdbBbwgBpt3vtdMaYAbzKjmDlgj6b2iZv870VscGLa7nW4rx2vYxmKxnxSWcIpNm9sOT7TA9HXuXfP64mf6173vhfCMTTzhFoMywfkVctv2u6D+9nOvcQ0uX+MV44KAWIVBRuaCi0tl61o4x8S18Y2RjBENK3G9V/asd5085W8eObpiNtmFZdPdCnOXQFDmnpSzilj58ljGGCbIl1UY5jxjWc3tvDOe3yzoQS/IzQSRM8joPGRHO8mq3EOzcNnM3S3jJtLlXfTFGs3bGz14x5++NOYaq+JQ67nQMOYz9zgcaA9vOsKJHHGS7VwQ0pa3ziAz9a1f+mP/8I66Vzj+85jjsmqQtXrY1Uz1707s6t/x2qm+RvCjqf2sIstm0kwedaJfW2sJdnms9xWxlZ09ryWHONld4Xa3vb3sFRr7Yn7OMqoHAmtCmxmU2Ub3vG+E3UPDGdjrtveCGs3uEqcbxsI2CLzdJW93l1DhDz9fxCUus+eKu9oZx06mBUtiXJ/a0uUeEsdj/WGMK/iboDa4QIGNSx8DG8XgpnFmaX1wA5dZ1v3Ud7tvAe17/1vdGPE5oqWtxII3W+Tko7hIGH4jZAPd0FBP+NJxvuJvmtrkp9X41rFz7ZHW/OMr1zJ7S+51ZQ9cNp1Ga5VTfu52l5rtaU56i5q+IIdL/x2PaCf2LTxtZI/rONfc83fF1w33i2t97sGWOcJ/V3fZ3B3kyg58ycVe8qpHXt1xPjnXOZ8UkvP375THfDcZf7XPo1rvXVH7giv9SLL/fOhtbr3kR89sxyfm6aX3VOqjzvdZz36isd/75Gcq9FIXPcowb3niB3P7ruSe+PSuPfiQzu/hCz/oh3dx57mvFLMPZec2173FX4/q78+S9zlZfduB7duqGz7xMZf7Qpw/FMhHH9DhXnrfsR36n+N/QQYPADMv4DQP8cqP3i7v8uovJ+7v8qbPUKpv/FoE/hgi/Uai4LpPA4Hj/J7G/6Sv8oiO+cCq6i6wItYPlFSusUAN5/+wD8CAz8NCMP/GggFHAvoqLkFM0Er47+tgMJskEAFDzuVYTPuATPlGMAiVDQpqsCJuUAaHDwKVjuqWrueOrwh/bQOzECY6sHbADvAGEMDcTvy+bf6ebPPw7Y986wmzCAkncDSOcPkiggkp4v6isEV08Dd4UH8+cAbx7ofmrvAmzAC3LwklTwGpcA4TwgGp0A7jjtKsj/YqUP8IUQsrcTC4kI7asBBJzw9HDhN/Aw+hAAXT0AfFJA4Z6+XizwspbwlrrBQZJBT5Qw/Bjw+vDwgh8QVHywrt6wBxsffW8BffLxGX8BQ3kdnejwpdkBPJrBct0Rkx5PeK0RcdyhiZ5xP/xSMUR/GK1HAFxbC8JNEN5e8RkyuvEuQBY/GsdK4WI7GxBNAOAzHFBtEIVVETOxE6hnERF28aqQ8Z9dEeyc8Cz/AZLfH0+m8V/w8MlzEhD6cg9y4b0zHlXnFy6tHqQAnrbtENgQMfD1L60FG61JEj+5AglBGPgFEhK5KrkG/O4HAfI5DqNpIi/9ERtS0jdTEVA7IZB/IZrzH8wk4QY/IWrpE/HvIj2S/x3G8K45Elq9FT8NEcGdEjx+3M1vEXTTJsJBIer04esZApXdIfFxJ8nBIowdIrv9IqVwgcmZESddIZG3IPQxIKz1JzpDEuhJIX15KGUlAieyMmSVJn9lIc/2kyJmCSLs1w/6JxLP0S4q7O+G5yEuexK6WwDHGw+VwxMgNz32TSG79QMT/nCqeNLXWSJ6kyBn/yMmtr6YhSKlNwJpUIKc0yLXEQM3nuFsSyMBWt6mZxbkgTpdoRK1tThQROIBsROHFtActxLBtxKSmzAD/T6EJzIN2SFuGS9uTSM0+TBFNzOHXzcdqvMDvTsZazJi/LMpMzKmMHMbFzCM2SLK+zx4jwLiGzJctyHMdzMMvTPtVzPg8mGXcRJ/ESOrNwNKmzKq3zDfUTGrUzJ9FwG4tToDbT8kzzMmdzDPcMOW+z3nIzPffzKVPKHQ00Ky1yK0FzQjH0ODMLQhFSOf/pkUP3UjgXNEC7Tzp3k0BLEz5bNDvNUjXRk/W8sy/9k0Mp1DgJ0zw1FCT3sjEZEUSTlDGdM/lYFEcRNMPwUyZr9BiTcjJHEkhvDkZjlPsGFEl/Eyjt8j/lE+VYs/1SFNVisz05qT7R60KL9DCPFEMNtIgA0UHrq0y5MkhNFBHjND+jtE+lVCZfFEC9tPNm1AOtlMsssjAVlXl29ExJ0UcJtQodMxwZNQKJ1FJxc06nUlOhAzyFtNds8kYfk08zdSyFkUqZ00+x9E1tbUvV0kwRVUY3NFAnkNsOUUeH8xrVkDv9BSjZlDhDle4AVVBRVTBxsCe/0E5FREwTz1BrVTb/MTQc/hRFI4JkljVX29RrGJFYs+5QbZXzcLVKsfJVs1RcqVUkfhWCetRSwfMiH9BONbJVzzU+Y7VdzdVV35M935FJHdVJVxJKuzXn1LUVaS4567Vg+/Ug5FUlGY1ctZBfvdVYd5UKS9BX1y6VOLZTwxUj8ZUcs7VOzzNBQTVM4+9DJZRDpzVVNRNDg/UekdVhkxVmO7URXZZEJ/ZWUbZOl3RVFfRQIXWQIFIvfxRTb9ZEOdVmaVVfiRZ7UtZf1bVNd21WDXNcnzVmX/JeVzRdEbY/kxZr2ZVnNa5ivRZPg7ZXu/RXCURm72RYWVZV69Q25dQswbROT2xllVJaR/Q5/xu2ZvOSWy2UZJtWZOfWYHPWb5+0bLnvbBl22752cNf1ZesSrd41IpH2VBEXZxN2uYw1B3EOao8JQ0f1YgM2JQdWYgHXYo12cj1XvX6WV2EzbDfXaXe2cbnucelVbgO3dZX1bxeibTuW3AzXTkNUX32XcJerQ6mWcicXb5NTb6P1MnU2eAcVZ9+WQOo2cdGWc5VXcVWX03LXcel0YcXWew93bCt3X+G1KI82Xq/WW0mVFZm2e02WwMwXZ00XXU21SfMVd5XWeH0PNu33d9WWdtkTYsXXXTKQfIVsd5W0dw/YYCU1gTz2fdNQTUXyePNU9CB3ZJlXaoG33aIXZ591b/+1sjkB+Hq/F3y118toloIHOGRBuGUXl2AfeOsi+F+BtnOFll1HV+W0lwUpboFZF3xhd8NAN2J1bHSblfL4N3L9V2BZmHGxd4BhmDwV9oRtWIDVV1bRN0O7VIchWH8H+B03ePg0lm0xeDU1OG75tkRHGE4L94TxlyBMGI2nd9s8eKZweHXnOHuxVYS7eHbB9l/D1YLL2NF42Hl9mIaBmH2FGHPh13CPWJBX1YDB93kz03LPOHGlGBBR94qwbpHnd2sLuGu9OHFr+PIwmYRzmJGpzZGTt2rV2BAlOYDz2I151CiNF2R5lxG5F43xmAz/CIpVlI/Ttm8Z+EaO7pAnl4D/qZaYOZmVUfmEFXk4Z1m1almaARaBk/eUKZl4Mzd+xVhr6XhKudhus/SJefMHhfl/pzZ1rViWXXiGBdeTi22V5ZlqXbl25zmWA5mbGxmUwfgfMZY92Xhch9d1GzSOVRiJ87kgqhmhPfVuvXmf5zeFRXSF93SXsXmQ2dOi07eV+9F5tZmMC3qqNJo2Ifmk13Zo3bWcLblbYRmfk3iTKRqj3VmPQ7mGq5aU46qJG1g8eXqak1eJwUx2MxalbRmnb7eFWRq/XLpCbzmcJ/eUg7KXJxWiP3aCRTo5SxqpO7mErfrjljkykbeUAXl8J/rytDiE1QuXCzSaXxdcw3qMs5aq/8UJrZ0Vpi/6ms36nvPXnDN4G79TfotVnRFip016fQf3nZmYim0ZnNezikF6qqt1LOX6Ptm5ewc7nQc4qiN7s/u6pQ/amvX6rtttqx0asV2zrmcpmCV4mGWYk42Zq1W7rNV6P9layZyZ4I4asg/Wlsnan20ZoBNZrwmboFE7tf76g8W4tSt0nGn6oV1TsdE5qIub6VbZu53biX9asEV5rYc6OIv6mYlbtD2bBvvZthf6qaW5tHuafaE7nKRbRUF0tq9UXV+7q/VZtiPaoyc6vMk6vHWbvDnZt3XVjxHNrY0arqnQvRcOt0Xbu5c7pZt7q/H7jfQbBKnbqWU6iLE7tv/Xarttl7OXFrwx3Jgnu7FR8psDO4xV3L5DmrFHGmF3OrmlWcOherHFW8I9nKpAnIOx+odJ/L5h+42/Gpibu7sxHMFdvOoWvLd9s48/eqDfOpMTt8Ir+sJ7fKNHu3tVmq+JnH6MPC5FXL6VPKTJObtRXHMFOqeReqn7jLLtGbRgvHSjXIzre6/Jlsy9nGtBW7AzfL7HHNCFfL3RPLV99nzlOKb/e2OLt8kHHKwlvc4P/MITvMrVnB09lHpvWLjTjr3jmpDpOtLbPIE3XNOl+oodvap4O7xp3M51+bTh/MQLKsXp/Itp+LGpnOL4PDH93MYv9dgZfbgnnD2/nJ8NfbX/R7zVgRydO1zW34bWMZy/s3qjAdzSfRlNM12iuxyNp/wcPz3bH7DBE/rB2yzCG53cXzjVN6y/G1W5E502zVzQr51tQN2uj726NU0gdf3S5fyck93YFzrYz33Yrdy7zfu30bu0Sj0xoFnabdnZvxvay1q0f5y+g9za+f1ZTozkS97kTx7lU17lV57lW97lXx7mY17mZ57ma97mbx7nc17nd57ne97nlUbkIe3nh57oi97ojx7pk17pl57pm97pnx7qo17qfX4Vgv7Dpx7rs17rt57ru97rvx7sw17sx57s++kNrN5+yl7t157t297t3x7u417u557uexjthb7u817v//ee7/ve7/8e8AP/7Vfh7O/ebQQf8RNf8Ref8Rvf8R9f8Q0/zSGf8ivf8i8f8zNf8ze/5Atf8qGF80Nf9Eef9Evf9E8f7Kv+8/sd9Vvf9V8f9mNf9mefezx/9ZslIb4h93cfCnS/93nf94Mf+If/94tf+I2f+I9f+ZOf+ZHf+Zf/+Zsf+qdf+qs/+q+f+rHf+rOf+7ff+7Uf/Ls//L9f/Muf/M9//NPf/NUf/dff/dsf/tlf/t9//uOf/u/f/vO//vcf/wECyjcoAgkOLIjwoEKDDBM2XOgwIsSJDytKtEjxosaMHDF63PixI8iRIktWjHUrpcqVLFu6fAkzpsyZNP9r2ryJM6fOnTx7+vwJNKjQoUSLGj2KNKnSpUybOn0KNarUqVSrWr2KNevKN1q7ev0KNqzYsWTLmj2LNq3atWzbun0LN67cuXTr2r2LN6/evXz7+v0LOLDgwYQLGz6MOLHixYwbO34MObLkyZQrW76MObPmzZw7e/4MOrTo0aRLmz6NOrXq1axbu34NO7bs2bRr276NO7fu3bx7+/4NPLjw4cSLGz+OPLny5cybO38OPbr06dSrW7+OPbv27dy7e/8OPrz48eTLmz+PPr369ezbu38PP778+fTr27+PP7/+/fz7+/8PYIACDkhggQYeiGCCCi7IYIMOPghhhBJOSGGXhRZeiGGGGm7IYYcefghiiCKOSGKJJp6IYooqrshiiy6+CGOMMs5IY4023ohjjjruyGOPPv4IZJBCDklkkUYeiWSSSi7JZJNOPglllFJOSWWVVl6JZZZabslll15+CWaYYo5JZplmnolmmmquyWabbr4JZ5xyzklnnXbeiWeeeu7JZ59+/glooIIOSmihhh6KaKKKLnpUQAAh+QQFBgBHACwAAAAAAAX0AQAI/wA/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WoXHFEUw26eSTUEYp5ZRUVmnllVhmqeWWXHbp5ZdghinmmGSWaeaZaKap5ppstunmm3DGKeecdNZp5514lrlaPXn26eefgAYq6KCEFmrooYgmquiijDbqqJ2qkfLopJRWaumlmGaq6aacdurpp6BiuVqopJZq6qmopqrqqqy26uqlkb7/KuustNZq66245qrrrmmOyuuvwAYr7LDEFmvssWHGiuyyzDbr7LPQRistnr5Oa+212Gar7bbczqpst+CGK+645JZrbq+qnavuuuy26+67y0Y3JkOBiGLvvfjmq6+9TCKUyRXeeINIwAMLTPDBBid8RUKkBLNFMA5D/HDEFE9sMcQJ3VLwxghznDAiTSZEy8UVS2xyxSErNPLJJLcsccoIzZtQvfvWXDNDMicESM4H3cKkx0B3fDDOPBsUS9AfCy0wzAatXPLTLnMBR0NFH0SzzVjfS7QyXHft9ddgcw3T0UojvTHTB1VN0M9lt730EQkx6TLULPfbM9tJ5x20QnDM/+33yTCp/ckbojhj+OGIJ6744QsRHvbjj4uyEJnVgnkL0clOLvgnY2aSEA+ghy766KSLTkrcgo+ZxeWoh7l662AqtPlAY7IO+5eaZy777HqmPTvtYtoes5iYx5678bcj77vuy4d5evNgPm8Q72JKPzzxyXeZPZfFfwnI7tin9rtA41N+vfIGla7++jyAj/5AkJiPkKSb+xw+9F52n//xuLvfv///Mwj97keQ+I3Pfsw7XwAVuD8Aao9h8mPgAw8ywAQOpILvA54FB4LADBYkgtMj4NpEGMINXhCEpqmd/ia4Pe5J0IUIYZ8MRedAGJbQeTXkkvU+SEINenCEYRIe/v9YOEQbvtCIPOwh51TIPy8J8YYLLOKWVojEJJrQh1EEIg6luCVIHFFLOQRjExvIxSy1UIxhNGMa1Sg+JWoxi1b84exmSMc1XgkhBnQjBuH4iQ7ycYlXxCIZv8hGQopqjEQkyB4HCT8UGsSPjIRiJOM4yTdW8hOLTCQlNSmQTFYRk44knxIhyUlLXnJz5dNjKEfDRDtaiYqfBOQPP0HHGbqySmfU0g432aVdCrKUsvyjKIOIyCnekkqwNKYhD1nGLD1Rkl16pilj+UtqDnOWwRQm9aq3zCt5sZl3zCUzxTlOaMYylYHM5iVDMz51WtOd53RjLWV4zCnhcZWgrN82sQn/TzSS85X1lFIy/VkQTyqzIHlMZx/RyU+G/tGgBDXnQQsaSogWkpcTJQgp34lPVLrxmg/FJzuDN9BygjOcJ8Xl5+a5voBG6Z9W8mU1dQhTZNbUnsXUkjRnGlGM9tSnPwUpH8m0U546M6cXTalNXQolpCYVqCadJk2VSqVvSjSo/XwqVKNqVK5m1atdRWk3AdpGhX5VrGNVKVUFulKWlo6pT7rn7Czq1Y1mVKpYFSow9WpNh/KRrmht5AH9utezkvWmbJ2fSDcH2MMqcpX6/KhhHbtVyobVspVVKwVFCppWIvalTvXqHN361s82Na1Ukilfp7pW0KI2saZ9UlEnu9TX/7o2tnHFrZN026TZ0nZKsyUsRz+6WDeSSaZksmpma3tVreIVqx5V6O84+5l2CjeegSRtaW17WoMkdJaN1WxB7ApdyV43r+cNaniZK1jJkte5lxVva7vLW7hBcLpKXC9OBQjZUaYXvtFtqCrb6RnPcje3cEVwc8GqXdIlGG3PzZJqfzsl1e5TmBSOUnCJa94LD9XA85VtaDEb4cAu2MQlRnF82ZvimB74ScptMYtXvN/62vfFEKYxbHFsNxtXDsMZpi+Pe3xiEtOywTSsr1wH7F/jdli6HIZyfkP5XQy/F6yrzWuQFTxkheh3x0WW7wkF9+XbLrfG4/0vWAOM4blSt//AJB2xmM+MZhnXmSBITnKXh3yECR9XyYB+MJM2nE41q3jLXLYzcEt6JUILWMrYLG4g/xxiGO/50j4OdJhnrGgzb5rTorHuk6842jy3T9MFxGeZhaxRDxfW0HPWsac/fedOUpmzVz50luErEGX04NfADrawhw1sRht51Ymm86xtTeb+XjHXRt41gJUIa1Aje7fpirOgb5zpSudY1qzudLiljSU/j8nCTob0lxytzVHP0tnElDOV2L1ORH9b3MnGd77BvW97Nwm5Y4oxv7GNaT5vG9XeJnLCFZ5Cyfqb2wYvuLLHTW7MVvmS1743tGP9cGNzvOIfrzanM85wgVy8sBv/BzXIVd5xedea2VH+IckhPmZqN1ndf2Rzvd1M4M6AmNbL1jfBgU7xlkt84E4yNzePjvSST1zEB4/6tmku9HsT1ePzdjmYid7vlb/c6183+sL7zGeBgz3oYo8409O+cK1vnTSixnklXU1NwZ2cmjPPGN3v+vShr/3sRQc8xfN+kLvzvdXu3nnigUl4hNfchI3nut8RL3dg6vzVTDYrnOMt9W5L/t5srzrVBf8kpW+x7Y7ve2/dHniRfx3elsP6ojv/d9KD/uGjb3rucQ9wMZk99LqX/ettXvnD2/72nXW4698O/OPv3u6qXmXKh198LeO3+uq99WAXP1zsgzXyqN9s/7MvH8vpM1/3zyf+o8H7Zp9rO/Wiz/3ey0vqc08d3ZPm/pbovdflox326yZ8GsZ6Xdd8wTd1BDh58dd7YfJ788druEd7oieArddznBF36ydH6fZuPWR4WAV+lMeB3qdrBliCEahY0Ld9IxhtJshzMfdXFQWApWR+aOd86Vd/K8hxIFgaP6d6Thd/8GeA5MdaY4d/IpiBTpSAt+d/RSeD0USBUBeEzgeFCgiEEriAZfd3TNhvQ2h9Lwhkm8dPLdiF05Z/JuSB8LWDAkGDTah/Xlhobph9KeheW4h8dfiD+fSFpaSGath8bFiAHaV+bZZ5YhiGAaiEeGiDQfiAomV/Nv9mhDkXh1jCf30liWtGhkeFiEdAicY3hZqoibsnhI74eU3igBs4iKc4d5YYbe13gcq3iiTGiIc2h4HUh39YhZ54hT4Yinf4g2qIhli2ULDIcr3oZZImczGIiSp2i3Yoi7E4jF/Xh6H2frV3guF3jaQof6NYhIsIjVLCiejljefnhFziWz14gLo4gQiYjryXhdi4i1SIi81XjOtYVmLYi9pohkcIR8B4aLbojB83hnCYg7H2i7hGj+yYi+Knh7HEh+QYVMyYiNb4jugYhNI4UpwnhRMJj92Ig6fHjVoojlACjryGj/WYjZsYj4P2iSyZkMcYiUuHkqaoj6hIk6pIkGH/14qbgYE1qYE2aXkdGH2R9ZPdh4T9J5KDp310iJTyqJB/d5GMlYyCWEkRGYobyZEUiZULqXnul5HV+JBluI83+ZEoCYmnxJSr55JoCXpgmYnbRpLBiJBqF5IxuYtHMJNiiXmpWEpyOXY/Vm8C6ZF/ZGqgo4v9eGzSB5DEuJa8yJi5Z5AqyE/ENpmU2QMqaZUuOJDIOH5TOYMmCX99SVEWuJPUmJVWaJpHZmrpSGl8ZpZAiZPf2JJfqZicdnWaOFuVmZvBdpm8eZKoyZp2iZcwaZSv6ZPE2Yk6qRk8qXidSU2EeWpMd5g6mJh7WZQ9uU6fuZUeJJ0sV5UMoZvg2Zvs/wiVU8aZgkmV2WmaoflYo6mcpZmNl5mPs/Scq7mNZdmRx6lTsomaiuh5dmmO70kQ4Kmb4imFL3mWdRl/womg+Ul/xnmdR+lwhgiY6amV6UOYhimUN5eX1smckeaY9xWUkYlhA5qbBfqUB7qHUnmengmioMmYxtiemXGOFTmXFloQ9PmiCWqXrll3jAmXulahdmljAOqVBlGilXmi/JmiPrqjNrigxQmhUTqWUoqcMooZy6mXLOqcGJp63BmN1EmUnRiY7QabzAeZS6lQSEqZSgqfIaqZMGieD4qeLrp26/l4hdiVsbeffvl3OWqn9smj+Fml+qmWZvp/ythol4mba/9KbG16o0PKjsCpoHTZoGH5YYfadck5o6+YqftWanmWoZn5Q96pkXdao32qnfx4kJLVqI7Kp26Kggx5eA6ZqLFWqr4JqU6JmheZfEYaq/6pjjHUpYDqpOjXo8bXi0DKinWaqihZpHuaEK46bI8qrDYKrPc5dlDapJZ6iVs6ptfHla5oVkKKqnhGrFn5pef3j9UJrjCakFeJp6s6ovU2rcJWreYqr9hZnj3Uh0PZrbPYnO5ai5uKpQFqrdearwLxp+oZqFj4d/a6m7cJqwjrrChJpIu6EBFbbBq7sZaZq5E6qF/CgGCyrcnarNgqoB6Lr/EKd50KsM+YXeiasianoc//Njse+7HwGq6EKocimqaSubIdu7GgGKOz6rOQ15bLWK4Km7P42qsy8U5PQaO7erF+OrO62o6PGIROO7GGCrMcp7SK6rXSKrQK0bXBGrKVGj3uSLMKi37piLYGeqUpMbJYkaUdSqWXxLBuq65ox66BJLezCaceupk/q1C4WrZEO7QRW7Rv+qFXVKsCC5FMW7UCIbi8WrAnESaxcLcH+7b9iZp8m7WTKqgQa7b1tawhh7Jq+58Ze7aoixCY27pWK7JeQrJfYrIO2rOXWkmzm7WhmxNRIlPM8CTJwA1XgbcD+61YNboVW7OjykeJe6Sxy58lWLloirjj87squ7hpq68R/2q4SWurnDa9Fpu13Pu2UNsSGLQQt3ALb1CATEG1ZIqp84m1z2uDpse2p+u9qUuxoNuyweu6ZCu71Uu9/nu+tAu8pfuka1u4w8lH6Wu5cKsT8isQ8csk32MVyvuGzAtfzpuvflt0gDtLE1y/4cu7XpW9/GS+CNy4jGuvjiurhKuicmq/0lu5zXfC0QuYLYEG1YB8SeS5vwq8A5y/C4u/CtvAx8q1B7yLqqtyOiy2VgKth6i4MAy7CVy7CYvEWiuTD6ylHHp4PHy0WvYSOyORQ5y8L6vCKuZqWSAlcYyoZyjHdvy3dwwlc5yU7erBXrIHLIu9SmlWe8AHhnzIiJzIiv9syIAMwKBrs5Arvh7krxvqxkZGhvcSkD2MNgbFE0IMRESclgI1gCqZTEDVQk9EfaIMJadDx6wsUdnzPN01vA70PA6mV6qVCSsgphC3mIU4q0+0JDV4fDklRbEsVL/kW/ZGNWjmy2YmxcwFzVuXkzUMYan1QurEOlFissE8jghGy6kZOoHMyz5lyniVU908zIGjxqDMxthGSp9wcQ9xj81cm6QcglyYW4sUz67cJAtzN8smz8KIbfv8uD12y/D8YMV8zlQIEcTZM2kceAO3EJ6EEBu1ZO98WgLNzIWVZeW80DyFVB9Nw/l20QlI0bVWa/ss0AldRBDNfJAEcwR3y0r/yNEpzGXOLGTWFpuPFNEX7BKfrEGhvJLq5EX3TIEOEc32PJIW3c8pWdTq5ECAsFNBB86z/MrHHM6FicsEaM4hbdNnPHFgTdQIIcxNKW5jnYhVjdXdtcdpmdYs+NVyfUYjTUh17dIOBNdx7c1YDU1GzdRQPURFZdZs+c1YTdNdndRijNNh1093bU6DLdHrbJVrzMG5Bc8brdhh7djPlTxF1dL4I9Mhk9lQ9M8KEdOFB1qoXdAkfdCjs4bq3NFKfX50RhFSm03u69PsDHYNwdp6l28sfVq+rde0fdc5zdi0LV47LdGoLXy9PczLttKqvdZNeQu6nXur7VqI7XYRIbVf/4PcTPI1Xr1aymC0b23R1+3Juz1MWMEy2gwlXuQ0D0MLGzzPEOg+VuTQUfjbQW1KXkQKExZHUw3WDIO7H7HdEzGm55PfFaHgaWXf560QhN3d943Mmv2D8t1jV30EFqPMLXYRfnfWxcPg9o0vyhDiTpLJjSniIAXhJChIF84kvTcxsKBXrAMHXEAxNa5AHj7hCYHjFCPLWO3eLv7im2bbaMPit0PiMW7dY63elN3OVQHgwsg6Cf2+p2Pd9a3fcY3fWsTlT80QfiQRw63Zpt0QHSQRzc0RCJ7gwQg7TO7mRv5PYP4Q1q3kl/UQ7WvnuIjlfYTP3JblZA3mjT3iXw7iSf/e39AT5yiN52le5IUu2oTuZX1E5fws3Gt4C5a+4A5x5/f2PFj+PAVN5Zr+54TOcnSO5AqH54t+6A5RQRHx6Ba83oAUFtvMEV3u5T4E5h4O27SuV78HPgPO5XKu6A7R5sUe6Zy+64gekMRN6xHeEMKc7Ors6sQuEZJN4cqu69eEESj+63HE6Mcj59q+7bKE7f9W7tGOOb0+ENOO7qWnEXNuSBbx7VG+5NbO0e3u6/feEopu7E4B2vJu7sve7Z0+6Af/62VONGcOEfaj5tkeEchO7T9d8Ofu7age4xUvShPh6ape7VIe67++5htB8BbP6s0j7pOe75hDEQ+v7htf6+T/DhGkrdgdn8ZkDvLPnhEZnxCHIzkDQTiMU+/2TuEuD/B1C+3g7hRATuMfUdwO0TWi8AYEIQpdo98VcQt2EODL4/QSYQfDPhFX4DkR0fQQw/USQeQDr/MIwTUKZ/Viw/NQf+rgPvYWYfcU3+/AcxF4DxFmHwxoLxGvMPiE/wobwS+9fAT2ghGIz0OLT/QnDnFwP/VYf/dkT/d6z/ENHuYOId/BQN8S0fdif/kQvgVI3zoMsAKpzwBPUPJsrxCAsOWxL/eisOqKHwgR0bkWcQu6P+ujl+tRAeqaHvg2MftFkeWbjhLvS+aZnvwaQepZThrLn/X77hHTT/3M30fDTxmz/2/8nV794wX+GnH9Ll/9fq7lai7+mU4RyE/87IE21z33SDL/9A8gOTbv9Z//+l8f/w4QR458IljQ4EGECRUuZNjQ4UOIESVOpFjR4kWMGTVu5NjR40eQIUWOJFnS5EmUKVWuZNnS5UuYMWXOFClwoESbNHXu5NnT50+gQYUOJVrU6FGkSZUuZao0J06BTaVOpVrV6lWsWbVu5drV61ewE59GHBvW7Fm0aWPe2tBG7Vu4ceXOpVtXYdmHeO3u5dvXaxsHDjaw8lvY8GHEiRVb1Nuw8WLIkSWbLMYkcOASxSZv5tzZ82eijxeKBl3adOcSly8ziUDq9GvYsWXPPvjY5v9t3LR1767LSvVvAVN4Dyde3LhZvIBwLyd93Pnzoxt+T0dCDvp17Nm1v2zMfPl28OFl3rIw3TwTC+LVr2ff3mBzhPDdz6fvsLJ5/AKOAarf3///0uR7LyoACzTwE1KmsAw//Nw68EEII3xLwIIolPDC44pJjUHzBsPwQxBDdIpAskgU8UTnAoHCBA7NywxFGGOUcSULP6lxRhwlm4SCDBZscbXWchRySCJLvMnIIpPkjBQ7YHCSgiR+BE44Jau0csYab7xyS7ROcNJJHzJgUcrLquPyTDQPtM07LdN086pbqvjySx9gKITM1dJ7c08+wUuOzdz6FPSrWCiY81AhosT/0wH9+Bv0UUhn6w5QEyO1tKlbRDj0UB/CHBNPBy8VddTIsqyUVFSF8mZTVn2AclHBCEt1VlrnMvXIWnPVSQZWW/VBiE/JfFFXYovV6lZjk21pkl6bdbXHRVlzTVlqqy0KWWuzBYkUVwxt9ttXFw1OW3LLjQlbc9O1yMtv2w2zDFjNVHdeej9Ct158E8rEinb7/fLOaPXMd2CCHbq34HwL9XdhRwSAtVGEI454TUAlzvcWLRb2lwJXyPORzFAtFnnePyk9dWRy7ahT43YxeOOTW8jZEE8PUbZZ20kpvTlddlluVoZbDlpEukWH3floYg9GWlkMfG7Xm4RIaePjH6Vd//rqVJXGOldAFHa6VxEYAsZhcanc+uxHtUZ7Vk3bfaADb8GNJWiFaIEgDqLxlHdtvtNUu29RV213AAJmeKDfKhpyIgYe9JADVvQAl/zKvyeHNG5WH1AAgAdm6PeEW+hOKJgYSi+dDrLxhNhy1nGsvHU+me2VAsJbgIGGBfq1oyEITC+dBx7ioPrHkGE3HsTXj0dzFcznpIEAALztAIR2J5lWoVR8N52HGByHtWblw4fwMWZ0Fr/PTHqek4IUCLD9ywEAkJshWrS3nwc68hZWs/P7989k8/nPTfzaVAug1zwADOBbVsgEQ6hgPwjGQA7D45DVBHjB9QCwYhg8Uy2aR/8BABCAAAo8FAg60CwiiG50EYRg41JHpnFxUIbZ0SCbZriljM2pBQtIAQw8AAIF0GBOBBAiqzhGP0WwsIXB05+U9nZDKA6nht6JYpKYdCgALKCIMPBBB3jorRk070vWW8gtsKDECALPe4vagMCq+MbYTJE5cCQSr9YnRg8AQAcd8IDnjHi9hMABjSzkXgxQ97D90FGRoJHjdxYpozc0zV912iEBFNArqC2EFH0YJBqBJ7xoFe+Ro1RMIwNFyhN5TWMUAAH1NiUCFSIke530ZPdmRibwoVKXfjHlbXYZolsQ4Wsp6OGhKBALhqDhBbSkJS2GBiuj/VKacullm6apHsH/OQ0EJJyTyxiyOGYOkgsNlBoFGWTBa6bzLNU8mTr9QwoxLgwEW3QS6DRJunCisQ8qVMMtpRRDdwaUK+zElUD9I7uvzYCeMNgdQ3qXTyXSAiHkaeKPnmhQjEqFoBntzy1W8TX4HUoLDCHFLCEawVQshBxI+J4bOfrSo2wUpvNRH0i/dEz6LVN7ByDBDHw6AxYcoJMvQANDVpEoRDpqpksFikyZKp592ZRVVmDILR7oOwjkAAcHqIDpRsCCBAwyGGV8A7vEFMqnppUnTlWrdlQp1XqGbiH4NF1WWfBQ7SWABUp0QkPk9KUlZOB7smprYVvCVsM+hxSlgOuhVpFMvJZO/69KTEAIIvgCiS7Eg5sCFjT5l1jQlgSxoS1Okxo7Rpgt5Iy+q8AMuspCCODgtdpLBSARkkNWnRVP6CRtbzkyWt/qhhR2PC0FSCrIvIYVjQlQru9eQFLTNmsJilKd2YJ73YoAF7uxkeRpYZDJhVzVdzhQwSArIFTtBcO2ByHutzq7qItuV76jYed8Z8OteIKUCCQ1qe9ce1InrLcgkdRYYFtqXwQnRLsJ9owwvXtMpSKEFjrV3gxOilmGvNVfSBVXIhmM4AV/eDLZPC0GFBdBHHwAoikto4NZVifdkokJohRxcENc48VoWKoySK1C6Go/5uazDwIuCImdFi6aERbHvv+98ZIRg9DTNnQhkdXeB2xAZTSOVZP51divgiWlaDo5sU0Ws18+uikKEAED3sCtv0bKkP5CMAEkYGZfifwJKEuVR+bED2/LrFYy/9ku6bupCKrwWLmSwhtcXh8yFzJhNEKABAnAsv2IWsYze1cEx3jhP60raKYGGtRzqYIMSnHo0KUaIXlmVRUaGF5aHgAHCfhArVVsv3EypKZ6drQFKtqi+I46o6IW9lvkCrNYIuQN3WqWPecazhfwlATTnm3p9rmQqHoXBolDEClWeuBiv5TY4UYMINrs2FcnxG4nZSEc7qxjm4IullPo9I9WR+6Ajhvfhcn2piaR7IKUlN0RxEL/Vc8NVykfhBQR4PN5aLzvX+ob4n3JdKMZgtyBaw/DC1FZvxbaLDIuBBP+/FEuJ75LiZ+8LkETI3gVIt6Mm07LC9n1ofKo0H7h9NGMy59nVY7y+v6cMy52UgoZwoWYa48KDelur7yYggkw2kkMZAgnuceDCUYrSEJ/ZMq5LhcoU+Cxj6Zw0mOQ2YR0jct5JCIM/Pgtoz/7d4zTQ71bBNCvv9HreX8LiTHAjW+a3XS1ZUjbWOXFAaxMASubnSuQeD8mxss6fI/i3imfli8B7Z6CL93GFWLkL+URBIdzEg1c2SwM3NmMaWzc49jo0stf0PKxN4sdXZ4QmCddvQyJZwdG/3goGsjvZ5+I8EEw3kKe251D96Z9/2bffK9gDAZhgzPnYxBghrD65ic81AC4yarbK5yTgwRe1nf7cOjD7vnp50oVKFCLnHLe8wlh3qEQP4AFRG9O3m+WFgBekDhTIu5ZoyRjv/BZPwPMClfgtoUAJ8FjMYXIBKLLIwUgPRBaAO6DgXmaHUdTCGWCKPz5NQ4JswSUHAQsQaz4v0/4saR7LoYgoC/pgMQDvlbyAA0kvU1xtcBjN6xruOlADxVEQaw5QSH8itwjKgfMp5lLCHhzuhF6u0NxtqhhQRCsu4f5tCLcGiLMQq6ghf7avfrJJztbCFZrF/a5gV5ZhXSTsErLp/9PEkEGaYPP4sKr2UI63ApaeCDsW8F8ujSFuKIjO705+TdNCkAe5AFGYKnXu8M6DDpGTIxgQLs2ZCHCo7mvMT0060B1s74Y2IJPoDdoUoNH3Bk7HMWtELhw6oOq+iunGYBimpPwMwirsr5UoJuF88HfmDFTRJlS3EWsgDTnQoMk1B53W4gm7JcU+D4YiDuFQDr5KyqD0JDvWQRflJherMaqGMYYGCtSgIOyK52CKyPD8xkfAID3eZKxq5tvjLklNAhWgEP8IEFsJBlHnEe+oMIxpML5QwjQ8xnM+TuGWC3tGYEDCAGDDIERoKW+YgjACJggtEdruUaIXAoq88NPwDL/LmiI9oIrzftDKvyAHACqg0yAWRukfUQIQAAC5WMQvJtIcpFIlzwKWhDI0sm1TwhAKsgEFWy6xrKDO/uE3DuAGaA07amAHLgrJarEwAOlRZHDmHzJenxKuYCDq7o2gtBGONAkZvOuN1uIOLMy9LKfrGou+1HFhgAE0lEj16MZ2JPKYoFJtzQKLtjHYMArpUwIooMrCCM77Zk0JYIAGygvCNo9+qGynisaUYxLY4FLxRSK0Ck+BPHCGDhJg+hHm6KqHfSq/1IiWYOgPSzEFjI/GUO/xhwVxizNpYCDLVDBY3QaeZM73wmBvUKjCsCBhAxGhzg++7FCNqJG1JyV0/zN/6QIwjK0qXRMCDTAMhKwrJPKSIfIPe0BnsPEE3kUzrSJSutMjIprrEnosYQwRBK4tXzKyYd0RgFknLWUMQt4yOz0G+xsT36rOZAyLk3STdMJqpPKyoYAxk5yoSuEz+usJgBNDFY8rVg0COgsnQMgS1oKxxMLp0/Cxd9wygHdk+CsUKTYLO/aL9CMoNaaRAiiTIMgBSrsz9YDNwxFkwtN0aI4uCc5AakzpliAzILgTwgCq3Bqx5eLuekUlsRkUcp5TyB9C0C8KTWzg9Bxhbz8FhPLTA8tyU5aOocwRBAUTSnRxSGtkhXN0p/gFQowNFcghVsABEchBVKwghjlMRUsUf/7GQGtCsvLQju+FDw9ILkW2QDf5NIh2VI91QluObTUErDQiYXi/JKESwgQ3ame+ik4LR0IdNKkw4JbeEef61PXEVJLBQvXODaH4Mk56UrssT4XbAg2ZTeLbMjdWs9MjRE+XdWjKFIZjT/O01GESE7rW0JA4LT/dFURaVVeNYpeoTpY47wxrD7Ok1KEsAAJVQ0K/dUL8VVndcxdk8IVekaHCEPBo0wz/bZFjNYIgVZvBYo8O6JHSyLOu8sd1R4IWNBpm7YQqDZK/MldmAN4dJEfDVcAAVd85Yl+c5KQS4jVO1aHyATzNB1Zy4EQsDUVIMnbZKFRXYgn4AAUKIFlDQz/LN3X/8FUjFWLWFifn7TPmCtGWTVYGxDP2CxZJSJMhXgFDmjZlq3X6cDTja0PfZ1ZmiCuAyWITbI+By0jmoyB1mpY+zmAK4ugz1QICXBZl1WCisWMObRZ8ahZqI2JtoElY81WaGQIKpwsJfJLS8tahYgCpVXaiYUcVZ3a8JBatG2JTJATnfPAdcw4Wj0IQMg9CJgBk4UgFZgBLHvUhNgFFBhbwYXZKVnb7VBbw12JJvGmBrQ+ZL1ag8WBTnpX7RmyhjACwc1cJGhaB2jWxHUOxP1clAAEZkQIEhVVOVVH+wkBBmUm/VwIls1c2bVTDmkj0QVdjb3drZibR0vUfELX/4TQxhhYzpPqWYUoAtlNXiUgXNUoAd0tjtB9XpdARd9xgrgdKoc4XTljTmhLXYRoguQN34mtWNKU3tOIXvNlCVpIQlVEAyrNsp/8hHXTWzpTwoYohvDNX4ldSdXYAPZM389AXwBeiWDQKS2bxXA62qh53xiwAXhFo8dViBXQX/2dAx9sywE+39zNYLBY33zsQ++VMDQ6gBzwXdMJYYMIBQqm4LLNDzPlYNkQYBhWX3NlJr8F2ATNqxx4YAi64YMA3BVm4VCwu2OY4RjeYCMGi5+9vuuNActtiIKlLKBSAVt74IdViD0IYgqOAoJQVmZN4jhCYjA+RSpUxZKK29ed0/9OOq92JYFG3caGmAUt1t8V0FlvU0QmeNoxDmAx3uOsgE6RDUDjVYglzrhiRVrBhQM4mGOXnQWEoDcLWEM/9gwZnuSQEGSdtU8RDTiQHbhNJgixHVs+8IQfGIIGmOM9AFidtOQA6WNWnophtMjx8525PYhZNjvgNQgglt0GGIIfSFoKLoJdeOXZiAWCOgJmkGRizooCljmCuIUssJ8IVoho5jyzZAjMDd9K+IFEWGT9DYVlfo1MKJ9jvg1mCGc8XJyFJIj11R4UNggbTTqRXVkKDoAgKOVTTl4j+F90RgxjLmc2mdF+vopIVLhmjgEfRgjhHbhBRgjkzd8LGAIJ4AP/IMCBH3josUUBPR7oxVAOgAYgju4KM00FCHiIUr2wdyYI8M3fIkgEIOCDli2CHwiCShDcJgjpzSDnj9YgnI4LE2amWiaIYgjc/A2CAFBaPqgEmB5bCehpyNhpU9JEpw4LBoaoaUaICc5fI5iBrM7fV5hqxdBpqJYjsO5gTkzpT1Bh/Q0ADaBgIyjrw/DosW6kZIBrr8hhdsvlgtgFjE7eiO5r2UWBYbbrvvjnuXZlwiaKk4aoK06IlQ7flgYCCuaExN6Lwwboyq4KWqjhzmtisfpJOdZfo6bgOs7surjsclZD02aKbvzGLHBfzzba+O3q5PUDrqZgR17tuEDtj5Zq/92WSYGkArlabEtDa06o57bW35v+bbgwbN4+ZhplbqEABFrog40jhYWmxIbY5fD9a/0VZulOC0CQgnV4boD27fCebkAQWeKu3PjN5vxtgHz26vROC/PeabCt76OoSM8O6k+IXUaW3bfW77CQ6/vGbAI/igBMBTTIgrgtuJ8E5gAXXI2O7gS/CrE+8GNO5gsfing2S+11LrR+7AkfWy7u8K7Q8LFGbxTXCW0kTOi0SYUY6hIX3KZu8YFScai2cByfXirEAtegXtOxSoW4BfiucZf96h7HinHWcag+5yX3Uwc3nY2L57NrCLVGcpdN5SjHCicfa2Xu8pdoZzhm59xL6P+9BuwaF2wxrwoD//KPbnOdCAYFnsvOy+/v1XKlBWc5pwo4H+s+l4kXPojQmckyXwj81fOWLe1Ab4o/n+tGBwo4gIWfpG0t3+hIN4pHB/RMT4rjVnQOWO5OR4om3/SdhvJRL4ojR/IiSPURMfWd5mdXj4lP13Mln3Wi6BpYh2oWx3WdSHQt32dfv5Zd5/Rh9wk1Z2Q2P3bHLHaoZvafyGIkP3FoDwpn3+lq74ksn/Abz3af0PVrP29v14ldQPLcHveeyPBwryYOR3eZkHBG5nJ334lbWPc4n/eYkHZGBm983wl7R/B+dwkAn2M+D/iZIIV/L2eDf4kAZ3TQ2AV4b1n/CRjsiwgEUbh4b034Y154l7B0/dVo04B42Z14jFCGHjj5gxCFk+8BZdCIKMCFJoB5mKd4U9T4Sh72VyDqFRb1zxD55HV4ijB5lDcIlT/5lseIVZd4mq8IZ2h6UXiZghAFZZh6crN5xOb4jtiFpGfqPQiFpe8Mnw/fAWf6lU/5lRcFpE9ekr+IlT/6ghD6HpiIfen10LJ6AcV6gQfsFcCFV/j6no94fbYIZyh7oj/7i9h6pV37imj7gxB6F+DxhJgEGaD7hrDaz6sCWUeIWFiFzD8bu+8lvH+JXdiDFWiCW4+NsHfrh4D7lT95ZzD7kw+HqZ/9QIAIxGdqv38IxjcI/6F//YlglsmniEyBAYZYFQaciFiQgZy1nM83pdCPkdRf4bFfCNZvfd+P+tbPfrTfbsDX5/+d/dlvexVShhuRneCXiLZRQcHRQYlI/u86n+ZvpOdHkegPYspmiOpf+esniKIHiB4CB/YQ9ekgwoSfdkng4PAhxIgOjSiseJAgRoMJnWEc6MyiwkkwRsoAafGWiJEwTH7yprIKy4qxZIz0FvMmzpw6d/Ls6fMn0KBChxJNeOQo0qRKlzJt6vQp1KhKi1KtavUq1qxat3Lt6vUr2LBix5Ita5YlQ4lq13LgxFJZR4EfE4qKK1AjyLRs2VKMabegQo5x57IUqVLErZuxTv+oXGnSpUo7pHCuolnzLObMmjdvler5M+jQTSdzLm36NOrUqlezbu36ddhXe2c/nGUSblwXynbvDvcXb0W9tNX2Nfk7sF3CIG8RaQxDRMyZzllCHknBzk07FBrbhO39O/icpESTL29+avj06tezb+/+Pfz4CWUP3/vq9t/8GU0aqc+X5XEbJXcTY84hBpJ0jZ2QGEiGqXQdaRZp59wqDMp3IYZenbchh55l+CGIIYo4Iokllkaff2rdBxJu+un3hkkrpLgWgC7qp5xFmRRooEUJKliYczBcZxEpEzpnoYlJKokQIB06+SR6S0o5JZVVWnllayjOCNGKFvlmY34sybj/ZUQ1gmlXOAQGORIRk7j5pmXOnZCJSQ42BqFCRk6HJZ/yMQMloBwyQ2efhRp6KKKJHqolmRx0WZFgZ8YlZqMQmfSGpHYpE5OOa3rq6QlAfjpqY4qa+porgapaniunuvoqrLHKqloTlT5UjEmRZkoQpbZyYFJdu2K0aUw7kvrpnHUee+yszWK2KrSgOTsttdVaey1LtfrKkq7C9tCrrcB6SxCxJnW6LLKiousptu1iFS28Ubk7L7312ruktuHmOu5ALDVk6wri8ttDuSYZu66ChFpkJ8Kl3vvwTvFK7BTEFVt8Mcao5VsptwN/a5KvHAQMUrD8FpzjwQ3DEKqyKu+Z/zHMn0w8c1Ix23wzzjkDtXGjHQ/MUsgjW1TyuCdblHLDyTbo8ss6Q0wzzU5LPTXVNvNMps/8Au2r0BUR7a3RCp3L9Mrqkl21vVDPjDbbbbtt7dVbZj3u1gALbLKaZK+scEUMu/y2u7eoDW8mSAJ+OOKJVxn3jHN7W3elXSv0tbBhJ5TJdnqzvLTejik+bZODQ/s56aWb/iHjKTq+qwuQNyo5XR5bnlDnMExieEJII0xBhKfDGovoqsYCiO/FG398azwHEQDzzTsfQH9l7ssvjgoFfXfRN9U+ibm6r7s58qaGHjyU4Zt/PvpjRf+QHw004T4cQ7w/fxERobB6DwVMsP/ADP3PcMMOCtCR6iVEIu47YOoeAjuEUG5XwAHJ9ljiPXQpLX2HAh75ntQ7C3Kwgx7kyZjW0oAAzGaBCOlWDxCggwUggCAIMMANJoARAiIkIit4XiKG8DyJmPATDRSI/mogxBq0MC4PtEgEQTI2poHvg1jKoJOcKMUpUhEhIVTLCEvIEhdgpAALMIBdECBDgtDwILMJgAZmswfsEWQHABxiDRaggzES5IgVIZUHBkAq7hmscxWsIpWguKENArKQhizeFQ1Iwr308BMdqcENBAimMn7ijGncSxOW08AdGECSBFHAAuh4F+2NCgAz6MCo+IiyUXkABJkD1SGnNB5Bmif/lra85ecSGZEsMpIlS5mBKF1ESUvOJpMs6sj+/uLJgdhRIaxcQAoU4INPqfJopSSAHpHFN1yOaJa0DM0biMfNcZJTarqECC/Z0kiMTEAHmSrjLoiJSfwQpAAzWKaLmkm7TwFgAB6YAQ2o2b1PeWABFFjAqJpYzg99kzwLfShEM3bOh6RzLeskiAF28E6TMEoiaCwmPQeyA41KSp8IIahBYQAAAAi0j54CQAd8AFNtRlREDZVKOGuq0526a6IOucAPtGgcjNagIwg4KlKXWcaORuSj8zwmQW6ggEyZ9CD8zGYLZuABT1VTbLor6DRpQIB08RRD47spxcqq1rXKyqcc/9DAH1DQy6EOxABFxQgcazCDIsqFo/JkizEt0iKB3JOqpAzSP1+JTa5K8KUxHQkBArqmP7LVPWh1Ciwqq9nNGsqtGrikOs0kEE7qZ68ESRNImAqRGQABpFAdyAyQaYDZ0nY/JrnFKl7K0pH4oAMIXVNXL4c0sKqkAyCAJWfdA4vLMiW5zn3ukurHls8KFSTsvEFp+Uowv+5lBg1wrWAxgt0uIlWMsa1jTKpzJ62uF5VBssI29xkkmE7TOgvYapBEEF/ofmcVzD0KLAjJ3wET2D2zoe5TrVtPqebnvAOZnWof4l3wVmSwPTCAdo3qYIHAiDprGsBuGwMABaypOxAMEv8FCFBflawUuAUOzy0y8d8X07jG6zkwaNcSWIsgUwf4JMiGt5va2Ux4L1EIqUAmQNIwLgAjN1GvffHbGBoANEgmRmKQBpDNxjxgBq9USXBtzJqz0nIV4hQzmtOcGhxTuCJx2YEOMpy/CYz3wdxlS5HZ8iiFWLgAkfzLC52c3iz7r9D+C7FKrnxH51DAAFp+9KMXsGUwq9k1gHhDQztc6U1z+iyzucAF2qwQu7hxB+VtZwCHdee15Hkte06IhXsAyh8LJNC8GvSdFiDZIHWAvdxhSZb7CelHA+C3jQlzp0tzaUF+QsDJfja0rRKyHbs5jJykranjAmEif9c+SB4Inaf/Wk9OirtfuFbJAI77qcX+2iSMJsCXnUMA91I62qi5heDIhzt787vfP5m2SQIhu1VjUbp6/vZAVKgD2i4ghpM6t5B0PSrfOkfRzmyMlic+1mP7OzV/olk10NDxkZN8JwAn2cCH7KtXIyTWLizvX56McXWPat7tPrF14D2qg+7adiXnTIxphoYz/7zoRjejr6gdu4HNjhMhY/lBULgrmTfMAw+4OZZH8oAWHCvdHD/6ZjAIreGBvexFP/nQUm6RBNYH6p+QeqaorjeLy5dsyDb7WFa1b7zzPdpo95raK8L24bgd7pKSO9noftLO3b3vYQEEID5+Hmc7vvKcjrB/3ILy/4Hpc/C0KbzHOGWF2ineqoy3PGYSQ4rVfyYZzPjEG/aO+tmnGfNtZ6OwOv/06Y2rdTHxm8piYRI71A4Dmqa9WUgR49Uzv/nN/4TskS99Gtue8Lh3oEk8Pxv8SYqSBwF+w0xCCii7rPTTPz/605+T6n/++oYFifb3wv0zef8T4EeYhztnfvXzv//qZ/9suN0PlVT2hcz8TdJN3N+65N/c+Z8DPiD/AaC3bR6/6N628J631J8CogsDJh4EfiAIzp4EHhwFjosF6gtIGB4C/l7tdCDT7F8IxqAM9tsIupr7ESD8GSAGCosGtuBjkN4MBqEQdlwNqsgNnskJcswO7koPdv+OC5bfEEahFHZaEUqE27nc+62dDqbgwDSh3jyhysDgFI4hGW5WFISMbbyWCfLHFlqECtqIF57ND+pfGdahHTpX/LHFW3jM8SmEW9WHaGVgAvogSJBfGN4hIiZiWeUhjSDc1MWIr0hAIAoLat2WFhCiRRhiw4ihInaiJ1IRI6rFHv4MJNoNXWVPsXROSZgEBtSOZHwiLMZiIYWiRIyi1pRi5EzirszOQSyRyygUk2zgssgiMRbj+UyBACSjMm4AMzKjMj7jM5aANCqBNJYANbICKxwD0R0EFh4eLr6OLmYKLx7EBC0LZSWEMDKLMa4jO5YOKzgAPMajPM4jPdajPdr/IxNAoz4eQh30oz/6YxtYADYO5EDOgTXm4imCDaeU47EAI0KkI6m0o0RO5Nu84z1eJEZmZDyagANwpEd2pEaGpD02I0mSJBK0AUqmZErWgSDYgUu+JEzigX6M4ycwJKmc40NiIkXuJE/ejEWKJFAGpVAOJVEWZT3qIzQiARIUQgY0pVM6pRBEpVROpRCohEN+n072pFZu5cP8pFF+JViGpViOJVnC4wYkYxkkgVqupVo+pVs2JVUSJDZyJV3WpbV4ZVnmpV7uJV/2ZVHaJWAGJqzgpV8WpmEeJmKCpWAuJmMaCmEmJmRGpmRGZmNWpmVOyWNOpmZuJmeG5WV+JmiG/wgpICNSKmNnniZqpuY8hiZrtiaWTIFcyqUFqCRttgESlKYyMoFq7qZquqZv/iaf4FtWAMIxxCZBzmZtqiRuJqNu8qZzwiNwRqd0ZszqZUVxGic2ImdyouRyCkBzPuc9Tqd4juf5VCdWECd2DuR2omQEdOcGGCV5xqd8vph59kQxpOdczqd+7id/9qd//ieABqiADiiBFqiBHiiCJqiCLiiDNqiDPiiERqiETiiFVqiFXiiGZqiGbiiHdqiHfiiIhqiIjiiJlqiJniiKpqiKriiLtqiLviiMxqiMziiN1qiN3iiO5qiO7iiP9qiP/iiQBqmQDimRFqmRHimSJqmSLv8pkzapkz4plEaplE4plVYpTwhfUGCpaSgFA6zAGgnFUSjDUfDZblQVTgDBCnSpmgKBULyBKPCGQoTpmAKFm5ZpnB7BblypUGjpTsDBFgRDMGzBnPJEvgVFJlyBYuzpTzTXT/CpTziqTjSFakCqnqqGnwKqoB4BeEhqT1BqpfIEpwYFbzxQmNIkTjBqUMippiJEnSqDmYqFp+5ErILELGVBKmTBoMIGmqppmrIpINXMneaqThDBFewXTlyBsEaqUtDCNi5qWgFFlBwEsELrszqrsEarTyQF0U1rTiSrTiDrqkbMUlCeL3lrtx5B9H0CsRrrTYBrT1SruKarSZhrTDz/BZgiRbDSa7lSK1DwgL/+67uMq1UsxcDC66mGa7Yi7LmGqrUqLLc2LLa+68NqK6gqLE8cCEjo601orEXgqlKQa8I+7FDYaxWJrMhu7FEgasVy7HJQAcGOLFSk6sTiK7WSbMPmq8WurMPSrLLmbL3yrE7kW8TihDf5LEsI7c8egcqKK8vi7MuubMhKrM2G7M4Cbc9KrdHexL8CrFUI7ckGxS1QwdbyQFXIi054E9XqLMNibb7eq8Ey7bVa7cFm7W3RK9r2BNLuRNHKrVB4bdMu7Nt2kMnyLcoSLkiAK92W68e6bcxCbNtCbODObdX+bcZa7dfOq+EebuZirlJAAtUm/+7jKi7lIq7arq3kgi5CXG7lmm3aGoXqci7qpu7mssTYku1VMIXnlu3QQq7piq68hu7pRm7hTq7MNu7nAi/gSq3v6izIVgTuFuzrwu3UftDgUq7spizgWi9C+K32Ou30soQohK8oPK20JoX4Nq20HOz5zmyYiu/40u1RrK/lIoX7vq/ooi75KgQsYGowcAEcHAT3ripS/Kn/ssTeoq7fDu/SJu3suq5UqG3PUm76sq0Dd+/uOu8Fa+3YXkUAd23+1uwDE20GO20Es67OIq/0fm/2ovDwxq7Xit8IJ0QCn4St2moqcMFBHPCq0kIN32oq/AT3FsUEo0+p7kb1FrGrSv8uBczq9c7u0z4vFyRFH2BB8Jow7KJq+fYuBg/xFWOr8a4uFsuMCjcxyyIuvaLq84bxFkevGEevGleEGcduaKRw4n5wF1sxycDrU4hCH1qEHa+xxi4FFxBK7SJEFCNFHwwyAx8Fg6TxUkSfIBPK0x7yUUxxCYdwC6Nr8GYvJt+vFwtvBXeyJ7PvG5Pw6Xry7wqsRYxtHzTyUnhuKZMxI2cxzzLF77bxZ1jQ946x9y4yx75sB+PyUVBBJnuIL3+yFodyLh/z/ILy9H4xIOurFuswADcXNcNwLAuzEyvFAkcz+orGJcPvH3uzKFcEmSFzMitz1qbzNX9CIdPyNgNrB0P/QjZfcxDD8xEQcxWXc0W083Jksywb8yg3M0DjMz+Tc9yms0HHxD0TCUAH8ypvrT5T8y1swTuDBD0D88v680Dj8fHsMigbtNEqtDa7cudqsybf8TKrNEGPs0gLNBjnLzQj9ORmczLH8Rk/skHDsk6ztEoXs7niNOjW0j77LEmj9ErHNDoXNFL/9CiTxkUzBcj2tCMrBSSr8hP3dEcftDqntB8X9Hkwc0KDdXkA9Vi7tEiPckertLNR9StD30UrdUpPslazNFefDkgf9duGtEYTLEd77xzbdU1nMIdsNWBv7jPzMlJb7BhnNHp08F8nhA7LrWKLdDcvdh2HtVl/NVlr/7ZctzRavzRNs4RjT+s7R7Ypz3M2lzbN3jNqdzUXK8Rk52wAB/KGGDZsizNR2/VhZ/Yb1zY2/3bkbjSqxnVFsPacNnRn7zbyQAVviGllv/QRIII3eAMizLQ3ZypTbEEq1HVvJ/V3g3dug0azSndshzdM07R4B7RTuGxTXHVhi/V5J8Qe8IF93zd+57d+2/eXdrQWrPd4Azhm4ylvhEN0D3h6k7N2L8WCI8VUL4XHQngqYIF3A3aDJ8WFezVn37ZgCziC33WHsER97zeJ73d/bzhzf/ZRULd1Yzd7H8F/f4az1S6N1/jWMnOEK0WOJwV8c3hzh7hZz3eAg3h8o3iKD/85V0fRVgv5h3v0JyB3WQe3j3f4Xdd2YC95gqN3kgO5fHs4lDtUl2c5Qnw5OGO5mDebkqs4k3N5RVj5mhc5lTs5mrO5Qti4nRu3QpD5las5k5NOmpu5nL84aMgenSO5nP+5lgd6kwd6oQv6oAO6oi96ZXdIuja6obu4pB+4pTu6jIe5VPT4eYD6kV+6Ym96pqczpcc5pnM6kXPIjN85rNuuqkOFqEf5j8P5rPM1ric6LyM6qQ+3qZ86qu/6Qeg5k8/2nvP5mUNfsAs7Wvs6q991tK+6sXu4eS97tS+7s48zsr/5lKv3mbu5hzf7pne7gMc6rJM2tP/6USfOuvO6rm//CKET+7Wf+bu/e723umeDu2fUOphD+qRzSKXT+7RjOr4XvDN3yIPLO8A/hb+XubIvu6lPvMDnOklTvKuDBLrfuad/esOHtOIcfL6v+siXOsHf+6YfPL5berbftblr+7arrrjDfLCjPMGzu0u3fKSbus6T/Lu/vL6POsIn88wHva1bfCwDvZxvvJ2re803e8hDPblXfMQfespf/c3HvOpiPcMj/XIL/dDbcsf7PNfvu9ePsJMsfKh//HuzvU1jvNnD+7B3vZH/+9lvvcJrPNPX+NjTutuHdtRnfcnHe9zj/AXb/LcbPtrDvdD3vGIrPclrvb4W/c5nPeIXPr8HuuMT/z7YP7nKl/vK3/ymU/6qT33iIwTk8/Le871JbL5Ci3zgn37mR36qV73Blz3Yf77on3zt2z7tWz7V3z1i4/7RC79tZ/zf83jyK7/xSzPjF7/cvz3dz350P395vPrqb/DyI8XDJ3vxwL7pY/7gJ/Pl5/7T777su349i7ypk371Az/vC77kZ636hzbP677szzn6i//8A8QngQMH3jpyEGFChQsTEnT4iWFEiUcePpx4sWHFT6QwdqSokUdIkSNJlhypUSAkjxhRClx5sWVMmTNp1rR5E2dOnQ5fTpzZM6JMoAxvoRy60OhRhUmVImTa9OPTpi2hHpSqtOjVo0Krxqx6JP+rVqBev4odyxUq2aqk1DYNW/ErWKplzfacm7buyrtu83pEO7WvR7YVTRY2zKMt38AddzZ2/BhyZMku6SbeannoXqWLWWqMyxmm5s2gJWpUWbkiR9Seu6I02Fp05tiy4a5mjdf0Z8xnc9vm6Vugati1cRMHXPF1cYvDbx9/KFw5wcPTT6I8zXw59snbuXf3TlP3brviX779HX1g+OzoKWsnqH79aOOKmzuvf5l0RPPx8d/vf549AOXzb6jB8iNqNqD2ew+49gKEyD0HB+RvqAUl/G8+DBlcCyTqqCOvvATH+47EEk3kDj4CRzwQKRaXUnFFASfc8EEII7TRvoGuexD/uhwp5A25BtO7EUcfL9Twxxgd2tFIGmckiMknnZRyoxSnpC1DLB1KrskikbwSSId6pFLIKL88UssT1VyTTRD1+ovKIaGy0Ms05QzQSjTDTFJJMPvUsyc667RTRkLvxMpNxkR8ycUXE+2s0YQMhHElQeOyVMg8AX2TUr8iPYhOITf1tFPBSoX0VIwwJbLNVl39TlM/GX00tFR9svXWLA2NddA9ZeV0yVjHPHNURTXiMs5iUdXVV2WXxTUo63jtddbeiNR0WEOpBZZPbglC9kxRtyX1OU3L5HXaV9Vd17F0xf0q1AjNbRDdTOWFd1FvuyWX2RDzNRbaaPut9t9nCy2Q/9aJVp2zYIMPjdPeB/ENuMWGcx14pUl/5Xdfjxbukt2QRbbJXVYjbnLee689WUoztc222Y0BfghcbZ29GGOOHyb25tKkffdGl2Pu2efUYmX5y5qHBjpAmP8cd+ZgRU135KqtljnqnB3G+qJ48aQX7JVvDJvhT61KuGiKFRIU6q2JFrjjrOOuVW2FNJ5bYYvzNjsqrd1GWtuJ/cZ58LTxnujutyuuO6GPk70acqtLrrFtug+H++CYU67xaPeEfrpKprtUGnTFHWXcKdTPRhtzqU0Out4InSb4cob0br0gwIc2PSOjyY7zc9prtz3y4o2v3HLV4TzKa5R/J3Nq3Z++9P923DMX/vpKWSee7+6XtzmuxLneW3W5vC+/+sWHP339xs3+fumvxI++Ksd5Ph7/NicHGXnDs9eZd71rnwD/B8CdBc5zwpqWkEiHvQK6rX/+O+DuAri6igRPXw9MHpRi17TOSSxCDcxgBfumPI3MboTnoh/l8tfCE+3vcYIboAU1uEESlnB8hKuhDifowAjqJ33qK5z1eqi9IBJwhjTMoQSTuD2GiK+IHjui+843RCL+UIhL5J4VF9K8GI5Nfibkm/1s5kIzkgiGPJOeDzfnPLGBkD0YNGDoXvcgEc6RhE7M4g1/AjvRAa+DTULhHNc4wjvKLY96ROJABolIFb6Rf2f/lOR20lhGGe7wis/7UiAhprKyoU+RqTMb21bYJFGIC4vsS+IRoEhCMipoiqLk4h4TqRFlgPGTTQylErX4RDGW75Wlm+QwJYPKP4YLl278GiQ7GUcFHlNbh4RgKhfZyz0CopJDkyMio8jNbUIQWx/sUoOkacNavu+EbTzTN83JR2K+E1asoqYsVedFZC4TnyATJ/TqF0teYnKLs6QiOqsI0ID+UqCS2qX5gOlPHFpTlRClp0Ej2k1VERSjq5wfM5nnUHh+FEXyhGb84KhMkyZrn0hiJw+Ds8AblZOlFm3nPCcq05me8yErZaJE/5kSTn6pkX9LJpVgulOaPpSi1aRj/z7X+dMyghSq4BFpHemjS4TytKdOJelJO1rQhPbUlQtdKFKPSlasjrWVRw2mv0DZ1q+atZBSvKpV38rKuWKVoXWN6l4bY0yqNnOcnuQq+OIqN51eMag3ZeBIS6fO+z2ScpDVZ4MSG9PCbq2omfwrUB2rTa0Kk6+hpWtG32pPBDJ1k6UELD9zuUr4Nbaf/hyrV9+K1oWu1YhudS1pzzpK3ia1pjZFXIc8dJix4haPolWucK/I3IOOFrhg1eSuVHtPIx32uYx0qR0Z60N36vW13sUuLZ1L3vFWtLy0rKxRL2vOzGYXp7VNZ4OKO52WnFep313ufuUr1tv+Nr7pRe9nvf87XVjSNrpmVat/EVzWPnIujP5EbkcmLNShWne1Xe0vgMsqvvoa16EVvil/Q+vXyF74tIPVXHVT3LJnbjaa3R2hfhOs4ADraLtdwm9wBazU9Wq2pERtb0xvvNQmfdgw9yXwjEksWhPz75K9vauDdbvbKVOvwT0G64Jl69Eqb7iuaY0yXkVs2SGzF8UHBvOa8ephJJvkuF5u8pyf/MUgYzi1gkXpma23Y7D+GL5aNut7yVtkGuP1wTrOMSBZHDNAk5fP8CU0eo8a3hE+Gr1vhvPPOPrUOUO1zmqMLZsF3eAlE1LPGgZvl33L6i8fmtSCtquEQyznVce60q3GtaHDR1z/TYskzln+9F5Dbck0g87A02s0shMoJEzn19CThnauTV1sz8p4jn5WcDgjDekQdpvSRX42j39NEiUv27vDjqq1hTlmXqeaup3eKmuramUOc/nenaUgtcsn5lHXtcxoPnaBB55b6B5c1m4ud0iC/Wp1E3uqJ75zi/OMWsIWHIDabsm4t8xvmmGbm1S+NYc1zuALnhqRHIcrxhEpbR57PNYqR8nCgc1pCMvz4e9kd7rxjfAi6xu2LN8alh1ealq7euSItjQee330hmY5pRSXupp9bvR++7rcDU96ziHOQpBbOLAWX7G8me1MZy/6TC7vOLpTuPMZlxzprru5B8GdX3LW//3l4tYUzRlu88ninOuTdHty3Q1zKdu7xrMFMNG3nuD/xj3xRbf61Z0OcFsj3vEcLvzX29n0h/AdMbUWduCJOfiQG37yPgd6uqPeLLj7DsZDU7uN2W7AbILu9VP+RO4xr128S/fbQles7PbO93OTneekF3zEofzvzF852az/PVkZ3/vn19PkjRc55Nv8+KcXvfVlD3u9D697zzsE9Fq3vvJ1znw7jz/D8RZ70Cfu+hdLfHScJ/LqmWxo3lf9/5QO9upP/IRM+IgM9YyMStLP7/YM8NivhUxvmjbvAHeK/5hu+sbo8nat8Axt+yIv+zTK+ywP6jJQ85yv/HDt/KTD+P9ET/Ig8IwkcPgIkODmj41qj5uAIwBbSv+MavaWLuQu8PQScPfQTlt2ENZ4sAKBrEl+8N4SUOaw7teOb+4iCQYj0P1ErbVSkAuT8APXLwGrDwTzDQWvT/tuT/o4pPJWKeCYEP7wbOoC5Qmnb9Y+rwU1cPSuEAu9LvYKEA7HzgaZLPwcCAmjkPsEwgkP0QvR8O2M8NqQ79IGccbubgkDTe/o6w5PDgenSQ/zRwYRkAJpsO3gbXck0fY60BHpD1EU8QtlLdEcECr8bQvJbAMFUAUrsYvmEBcXQuEWTv3GsBOH6RON6t1E8RRJURXjz/7OrgevKBHJEBmTT7Lej9Eg0YD/DPEWA+QZq+4SI4QBraUKHycYjycuytEczxEd01Ed15Ed29Ed3xEe41Ee55Ee69Ee7xEf81Ef95Ef+9Ef/xEhAGEcSw8gC9IgDxIhE1IhF5IhG9IhHxIiI1IiJ5IiAXIgCbIiM1IjN5IjO9IjPxIkQ1IkR5IkS7IpBPIiJckkV5IlW9IlXxImY1ImZ5Ima5KFUvJqbFInd5Ine9InfxIog1IoZxIlcdKFhhIpk1Ipl5Ipm9Ipn1IpjTIGoZIqq9IqrxIrs1Irt9Ici1Iq8Ycrw1Isx5Isy9Isz1Ikv/Io0ZIt29It3xIu41IuX8Ir1bJ45hIv81Iv95Iv+7In7RIw/wNTMAeTMAvTMA8TMRNTMReTMRvTMR8TMiNTMieTMivTMi8TMzNTMzeTMzvTMz8TNENTNEeTNEvTNE8TNVNTNVeTNVvTNV8TNmNTNmeTNmvTNm8TN3NTN3eTN3vTN38TOINTOIeTOIvTOI8TOZNTOZeTOZvTOZ8TOqNTOqeTOqvTOq8TO7NTO7eTO7vTO78TPMNTPMeTPMvTPM8TPdNTPdeTPdvTPd8TPuNTPueTPuvTPu8TP/NTP/eTP/vTP/8TQANUQAeUQAvUQA8UQRNUQReUQRvUQR8UQiNUQieUQivUQi8UQzNUQzeUQzvUQz8URENUREeUREvURE8URVNURYhXlEVb1EVfFEZjVEZnlEZr1EZvFEdzVEd3lEd71Ed/FEiDVEiHlEiL1EiPFEmTVEmXlEmb1EmfFEqjVEqnlEqr1EqvFEuzVEu3lEu71Eu/FEzDVEzHlEzL1EzPFE3TVE3XlE3b1E3fFE7jVE7nlE7r1E7vFE/zVE/3lE/71E//FFADVVDNNCAAACH5BAUGAE8ALAAAAAAABfQBAAj/AEkJHEiwoMGDCBMqXMiwocOHECNKnEixosWLGDNq3Mixo8ePIEOKHEmypMmTKFOqXMmypcuXMGPKnEmzps2bOHPq3Mmzp8+fQIMKHUq0qNGjSJMqXcq0qdOnUKNKnUq1qtWrWLNq3cq1q9evYMOKHUu2rNmzaNOqXcu2rdu3cOPKnUu3rt27ePPq3cu3r9+/gAMLHky4sOHDiBMrXsy4sePHkCNLnky5suXLmDNr3sy5s+fPoEOLHk26tOnTqFOrXs26tevXsGPLnk27tu3buHPr3s27t+/fwIMLH068uPHjyJMrX868ufPn0KNLn069uvXr2LNr3869u/fv4MOL/x9Pvrz58+jTq1/Pvr379/Djy59Pv779+/jz69/Pv7///wAGKOCABBZo4IEIJqjgggw26OCDEEYo4YQUVmjhhRhmqOGGHHbo4YcghijiiCSWaOKJKKao4oostujiizDGKOOMNNZo44045qjjjjz26OOPQAYp5JBEFmnkkZVB8sSSTDbp5JNQRinllFRWaeWVWGap5ZZcdunll2CGKeaYZJZp5plopqnmmmy26eabcMYp55x01mnnnWau5g6efPbp55+ABirooIQWauihiCaq6KKMNlqnno5GKumklFZq6aWYZqrpppx26qmVkH4q6qiklmrqqaimquqqrE4aaquwxv8q66y01mrrrbjmWuaruvbq66/ABivssMQW2yWvxiar7LLMNuvss9DOiWy01FZr7bXYZqvtqtNu6+234IYr7rjkjtltueimq+667Lb7a3QXRNGEvPTOa2+9+Nq7kJJhfpHQFYgsGfATAxcs8MEEL5kQv09sEcwWTDoM8ZISR/xwMAohYnDCHG+8cUKwPGzxxA2LTLHJDdOyEC0oV3wyyS6nrNApwFxQ880254zzzjkvLCZDPAet89A2n8KQFEInPXTNC62CiDcaQ/101FRPbTXUDGWi9NY5Z6IQwh6DLfYTCY1s9ssjP9wQEPm2fe/bUQDBkCh012333XjbzdDPL43/HXbHCC8E9+Bu03uBQsv4rXjHsSRES8yQt4wyLAk5LfXlVWN+NSIg04L25yXDfDFMXHMtRULKOKP66qy37vrqDCkj++y012477V8/0cUkk+zeO+++Bw/88JNwrhrfCyFftvIFiflJQjxEL/301Fc/PSTLg5n9l6lgn1AW1ocvfvfbe5m79smHubf653/J0AV8xC///PTXL//hCQ2M/kEk71/+senzH0KYdxACFkR/7mufl7x3EET44IEQjKAEJwhB4x0EfOLL4PS28LwCsm+AYWIgCMGEvxF+SYQEMWDzPmjCEx6PhQhhWAIVaL4WAhAhGsxh9GjIpYRsQYcazMJC/zAIxPAJ8X89ROKW1idAg8iwhjFUIUHgZ78qVrGEDZSiuZg4QyVqiYtQ9GKWFoLAMHqwiQRxIAXXuEYLGiQLKnziDc/YxYPIkUtYNIgWYUhHMxqkjHM8jRRTyEc97hGNAyliBnm4JRQORExH/J4ijcjIL4oRS2AMZB81uUJETtGKoKRfHg8oJkcKpH9+3GQSKznGANZRlUvMWClZiSVTCkSNbMxlBSU5yept4ZJXomUwXemlURISTLYcpECUCUgu2VI0yiTFHWMpzGHC0pI47GX1qlklH2qTepFECBG/yYNwGtKTpIimMqeJTTtGk4qhDKUxB9JMap4TnY8sZCdfef/PVO7Tn/RU5iBxqctcurEgcNQnO1tpw1VGMUzzXKY+0znRfOKznu0UZEUtys9/AnSQ5JweN6mUzDCZ840hjd5Jj9lRieKToi8V6EZJAc94WjGipMBolmyJSk7206csBShHherSlt5ylsC00jMJWtA28jKkv2yoPX/qUKlqCadIpepUr8lQhOi0li986UIxScyPVjSlO0xqNxHyw5SulCDj/OZbiypUdW50rNZ050xralP74fSrefUoUIM6WLoWFqZGNWxV/yhTdDK1qRM8KFzjOMh1igmrE7XrRaP5Gc5q1pMgRetIp1RSMM1VIHHV5mkrO9PPEvWdfQXlX7NakJ7/LparZB2tlDJ5W8FulZQh1G2UlgpZgz6VnFHFbWB9m1HlWgmzyLRqV6WbW6/S1jTRxCuoygrU0KZUuFDypluHiNbVVtS1hdXuWh/6Ur7Gdn6zzaxnW0vfmG4UsNtVK5UyVlw2SnYgCUWkever3ynt67LgfVKBd8vd36aRs56Zr33li0608iDBTirtl05LitT20rzoRG9vCTtixTr4k+/1qyyDyz8JJxaxRIXxYZl5XebuNH/9dao40ZpcrTaXxCceapeg60LnrnfBUSJjjUmTXRGP2LshxXCTxBtSDnt4kiA2qpN/TJABG9hne02xivN3yJfKuMQm5jKQ1SxkNOP3/8hGJrBXc0zB/6KWsue9K4KRHF7qLtfH02XsTDs76C2rGcrklDKTNOwlK5dX0Qrjs4IbzOY0B9rG1UWIe8Uc3+i2uND1fbGhMy1oT/tZqTimswTt3GEeS9pJkCYbpbNE5AWeGs5x/jKZWYyaJoe6pYj+ZqypTE5Hj/fVU0Y2k3gbZGkO0ssMVsimU9xpYLs4xqP+M6a1HdCNDlTVq/4enkOsZ4gO+9ZyVnakd23mCIN6wqA9q2jV/QRGd8nYVT43unVNb2ZXGrZiFuWKTV3ba8/41wffLK9zLSXignuXO05pj7edX4YnedZYqnWX7I3mMzf7zSQN64uhffFYy9riff/O5nf7zdZHK+TKisxyXRGOZpKnXK/tDbjA2W3td4ua5s32eKVBzm+UT3rOD38gqwPcUZsf3eiwVojTnaTxEZuhB1jPuta3zvWs+/vSDx60u82cbW6zltwEX3OW8F1sfUM92W7fd7TlXvKEXMDcPLf1p8kO9EqTwgt9B3u3007xKi01TEsP08TVTmrGc7vNW6p6I+l+c8o/PYsLx+5Mpw53ep8c0I2HPJulaFstWdmkcS98ui0fdTCjk/PLXsjdSTjwnvMd3tgOfOgHn9iBIl7cCj17YmG/JMkfWvePzymEO2Pwjm/x7bFnfedBfyWOb+n0pk294ysu/eiz/Pt2x7v/dTM/kNL7XeiCF336Lb179bdf+eTfvuHzzqXEg2nx7n982atk/BtDf93gh3mEx2Sbt3+4ln/cp3pFp4BzV3DZ93KoF4AMWHfdB4A4Z1TE93maJn4CaHsvhn7vB4LJJ4IJSH0lGHb45HtgYn8CJnxElYH9t3sGuIDA1W7M53O5R2FalmcDSIJVgn0bpn0IeIATWHn/p4EmSIRTxIGlVmQGYX7rx34jOIMNeIRKFn9DGHLj9yUs6CX4J4UnCIZKmIVTEoPVV4FImISr14R612sFiHxmx4M76ElQeCVA2GhCKIZrqIY02GXP9k5MWIMeGGM+uIdFeHlWiHHJR3RVeIit/9eBXdKF/pSBeSgQMJiHVEiBbHhYhHZ7P6eDM4d2TuiITXKH91aJmWiEfNiI8meIS0h79OdMbNV8QZeKiLiKmiiIbXiEh7eCwPclX1iIfaiHw0iGUmKGqJaIlQh/PQhNb4h7ZiWKodhSdWglpsglMjdYtviIFyhUlCh7gYiCg8iJ2zh9yiiBulhYKsiFv9h0Lphee4aG6EiK3geJnDh2H1iO5miMuciPquiPT2J9pjdEESiP89iKxUiMrAiQ3HgQs/cl1baLBFGNYYiQC8mQ+0iPFniO9iiL9NaL7ChOineQwniRChklyDh/HLmS6eiRbihW+liPFtmPJ/mPNXmLp/9UkCL5gAbZkyTpbBX1jdIWjrwXjZ6Yg5+YlETFiDR5kw0pjpHYjpP4jjUXjyzplBk5kzZ5VGJ3g0eZcPEmjdqIhZBEkDx5lVgpk7i4lWm5kRqZhgXxkMVUexJZfrTodzEJl1qJk0W5cbEGkl4iiVwSjFRZi0TZlvXmk4q5iS6pUTAJh2FYmKM3URRJJdd4fagIma5oiX+4V4fJjOPYcSXZlIj5dSFIY95WUUz5JILZW0KJlpz5mWWGlEu5fJxxl1H4fGvJl6O5lUvWm09ymQNJknlpmskHiLC4haM4kbh5mpqZkMD5lFDplx8Zi1rSmlpCmHJIm0P2l4u5m9LZl43/qXmPCY3dtZ1jSYc6eUHr+ZbLGJ1ZGZuvh5wQSZfniYNgyZ3Od1+NZVSr6STYyWWvCZ7xCZTJiZbFaZ+iiY+EmJd6KZnp95tlCYFnSaBqiZEXupfhiaFuqaEFSlOf+Z8ZNov4uZ/maZgK14zwuWjWmSUBiiXaKZYmWp/VCZulqaCTlxq+dqInBqHtR3rtiVBByqF6uaId6qEZKp8YSJ9z2aKCp5s/aaRFeqPLKKIFuo6BKZU+NaDuKXVWaaFHmqBOGoKdmI/POYw+qn9kOaQAxqZS+p5i+p1xGaK/WZmbSaTGWZFU+pNWyqI12kBJp3RauiUxOodK2Z1/2qVV+pvO/1ieh3qfRmVhedhW+fZyLiene4qpSuqNAKdz8RORkGqmL9V1pFqqPZCnY5ipjNls3xaoLxp6XIqkR7qpiIqpcdqRQVemDXqmCxls2uSdR8h2cpWZPJqbqZlznvqpOKolPNWcI2iq0Kp1qHqnb7qs/oeGDpd0S+dqmpqXKamFYDql1TqmZ6ijz/ioTyZvK4eplNp2lnps3cqrbBmrA0GvKJasoJquJRp00dqv0wqdqJmCqhmoPvCq2mav48peNGqr8sqboEmIDEqODcuXvtpLwBquwqpaxIqueHmsLzZt75WvOfqEzqqnpNCv0fqvJpmwuMqsF/tHBLutEkecE9sk3/9KWpqqqi05so45cg5KkpJ6kO06rO9aqfFarO+HsAgrECAbWyJ7fPvqdygLrSpLmiy7qv82sK46qA6GsJYlm6CYn4XVp7MaGiWbqlL6oOoaZYkqq0+QsR+2sfqJor0XZsnKB097rQ74lR03taZatWx5tTvrsm2bRjF7XN9UqNM4t1f1sm4LuA5Ltolpro7KuFAbqfPGrpcacUYLm7fqRJ2JrPhqrTJ4ttTqt6UKuRuqs9OJZq2qrVwroGmqp5d4kJ87uFGoqxKLtKVbYZnLi2gIt1gmt2I7o69lt6NLrslIslEbhahLqqr7oQG7nG+ZrQ8ns1BFs7z7XI6Lp4qop5L/+0xme66W+6Rrm2hCu7kXpL6KaqOC64dB2amemre9y7f8+rxcF71JyrriyapaC7s72YLoWZVgG5Ycu36SuxqmC7CzOVhBi63BS17w6rk1u7/v673Sdrd4S7rlyrz2K7X4u3X6W7YXzJUqyqiPRWfYi1zae8AZ1738i8HKWZcEWLnFq6+Yu65oObQaW7TuerQunHxKK786R79x2LwhGMIi/L1oO73H61iHG8DuOMDNVrsMu72pmsAit6tYrIQVO0kwLKXCG3OVqMTSysTU2p8x1rR9ZcTLu7ei+mJm7HULMcdYtxCi4MTUCcFIB8DrO7NAXL5XcrMNhxB2fKponJDh/7vFh7W0aQu0vxuuxEa0iNvDmnrIIzylQ4y888vBkbnAK4vJdWzHiazIajxYKZxjBnuCXltuByrJhkzKpUyaWtwTWWIHWwHKVguljws9kVy9EezDlAybogynHrvGGuzGKunBcRxjxZwQz3yEU7rIhUtPUfzH2RvIN9y41XyysryoWEgTXkI5V7GjQXzEOcy2mjvB2PzDxPzNP7nJotvJyuvFuhy40XwQ+fyW03zKJZbK/bXKRNjK+GTFaLnP7duyuesSn8AMH7gU9+ywj6ypDwy8wSrBnQvLsTzHmdzR78nGNqXM4ArHXCzH8LzRZjzLtMyoUmq94LbCidvCgsy93f+M0L1czyN9E0+yCh30U+rQC+VMvtt8uUJV0Rr9hOyLUEktwwZh00wNuvHLyUXsyfaMxM960vqM1fx8hQILxVsrxVNJxZVm0EddEE4dww97jyzxBU2CywyBBtzwoUwR0as70bBp1MB80cJsye/M0Sot0f4cdCAdTyKNs3vXzId11t7s157H1dTrti6tajCtTYqbnufMf2Gs2Ho8njXRJGhAzgwBCBY810JtvEZZ1L9800jNzijF2qrd1Fqd0FA9n1IdcIXdq3T9oYp91ryMu+/3utcbu2BH0MP3pbI9EJrNn125Erfg0CTcSViR2xbc2zGM15AdzJUctySZ3F2ckET/bNtUndN2adUmu9uxTaT9HM4tnWp+3NrZTMHdfYyZfd5P7dsdjBOjfUzR/SRUACV90N+Ba6QrkMlqGyXBs5nU8wJZkApMtyRYwOC+KSUHPozmBwHgBOFOco0L3uBNYuHTM1fEHWMrMFOdENUGDjzUegoabDROOuG43eFUAOD8bbUlLIaAt7KB/XFT4uKkOeKOteMoLiUw/d9SIuPSuVA8HuFOEuMeLj0QEOPzatyy2gnQTKpmcDdXB71MfOMrTYGfcAUrCxP5bVH7DXdQgj0BDp8r4DWzhmle1NOiR0NtOqI8zEhXAOdpZm+RdHRxJayRtE2GlY1bwuLSZWNZswKe/+oHDuEHX0LoVnVNDaHcqljI/ANOQtZmi57okd6ADEyB3l10ppyLlI4QmeDjY1uFQq6laH50T1LZanmRfG7pAgHoClHqyaroM/MluF7oavd1ho6jViW+MTHmLlXm0dfqOVnXALnmm+7paGqTTRnrG6RYjKREk7znrdfnGK1SiUQ9QsZhpd4ljs5Vv74Qti5mu94QjM4l4z7b0nkLYC7RWMkQ9WTtNoTtcNdTD+EHAZfurFTuYgTwuCXwq2rvtW7qflfvsATTUaXv1N6NFwrvSh592j7r3n7oOufvCHEKXaLxAt/plRfq4ZkJ8a7sffPc+h3UZj5paX6SzN7sIf/sq/878evG4adE65t0BWzeUHp+6agl64j75xcvYxxGCuGuJe0OaARP6oj+Xh6/EOueJUlPVdz1EJzYTNzFU0B/dKkg7wPB705v9ZyO42NPmqsn8lcakIeeq1iPRIL58DLm6lX/PwAG9Dh/8Oj+EByvJU/f637/738/w+J65jtB7DBl7OuG7KTg8GJ/JS8P85fnivLOm9IuPVFF8+IqY9fu86324dteTt0uUoHeEEd/JVP/8WEuEOduU30P9VLfEHKUNSWP8ifpEIAE+QXOJPhO8V7/9bHV+kof+Lyufhi39NOJ+w5R+iZrwtMNoIjb8KyOk7Fv7rNfpJXP7RYv+qTf9H3/BfwGsfdX4v3oZ/wEwTpcboFR4gXK4NiZT/Im7xKGb/hHcTETg+mkwDIwIxGOv/MTARBPBD4hVbDgQIIGFS40iDAhQ4gOIU5UmMVhQkiQKDJEeCXTRoUONYLkKJHkyYU8VK5EuTHTiosxn5xquRChzYE1Gb7k09PnT58rPuo06EfmRZooTZ5cqvToxZaImoIUORGWwC3BttBquJTWloFbYen0A9RsTz9EcQpc+1DtwZwh47b88rStQ1Egpd50OnAkyZdP+Z7cO5cqQkQUv4blSiqmwayR2U6curGywshag43MslJlFoOawboFvOLs2bREBSNMrdqw49euXw9GWZj0/2G/b3XL1hl792/gJDP+lYtwS0HiulcL/U0b9uS+t3FLJ9nZ83HZ1Ck6jw49uEHPKoMHFpxUrXPuOnme7sl8t9HyLSGlp5jpiu/pdqPS344/P3VA3iqLPT5aU242/1pCL0GmFvSOMP4oY3Ah8vSrLcKSBEpMp9HoS06h+SZUyD4RkTPIupVAI2U43dYj0MDeVoOxJge1664tnQrT6RMMv2vuQZJK9HHIIR8r8ij3dquRRiAbtJEiiy4L8gmPZPtwyh7VCo+H7yqMybzzEGxSPdNOS/K9p8B0MswnJbTwwjFxu/I/IkkZELXglvzxwSwt03O/OP18Ys6JvISqJh1jfP9iQyalxI1NtVD8zEcX8VTyqRkbJa3P/sRsc6G93sqtziM/LY5UVFN9Lqw6ZTrzQD6FhO3ASMPDriYeTY1I1+JkbWlLSmH6cs9NfS20TKBeRXPYmkJ8yz4KRD2KqFClZdPYk+78KdNrcSTWW1hjDRSiasMkylBjy9VpGRkYbalDY51VC9paPVOxS2SB4lbRi/ZFyRmAlVlIGYCdIbbYcRlCRIRLVf3OV2wdlhiizDqs8xRgLrggY2CGAk4ZkAXutaYrfiuZqMWwakynKnU7mUPRNqtTtIRryqSJKHDW+Qzg/vzt5pyDbuIWIjsROmc31Hr5rSs+kfboI8zdbel3Yyb/dLeNs87YR4SIE+XrvIgljlM3BSIuZJEV5BUiqlHKROuN1XSqYZ1o0YpVotpm2em6O9yKyEwYEHxwBvbg+omjO5n4ty/A/mIhsMNuKRbgKF8c1rJlunxzzjv3/HPQf7v6LRZDN/101FNXfXTVW3f9ddg3Yj122mu3/faegXxjtbVx9/134IMXfnjiizf+eOSTV3555psf3rdYVnN+euqrt/567LPXfnvuu/f+e+Uhrhl88ss3/3z001d/ffbbdz/88bvq/X3667f/fvzz139//vvfXPz5+U+AAyRgAQ14QAQmUIGeA+ACHfhAAv5iA22AYAUteEEM3q+BGeRgB8mH/wQHOGADrPBgCU14QhQKb4MpZGELh8eJEMawBL9wYQ1teEMc5m5tEcthD30YnA3EMIZMiMDsfnhEJCZxgfiRnhKd+MTdRECIUxQAJ6B4RSxmEX+x2V0TtfjFL8JwimNswy7AeEY0pvF60POiGt3oQwGMUY4jfGMd7XjH2q0Qj3s0oRTl+McSqIGPgyRkIVGlR0MmUoGQKMEfHUlERUZSkpPc1Q7jR0lMug8KQXSkHAUwhUyGUpR2ROQoTfm+YhSik39EAg1P+UpYJrGUsaQl+a4AAyEkYZVj3AAUavlLYKJwlsEkpvVkAANkZsAEu6QiJYr5TGgmcJjRpKbxMIBMbP8uQZfMHGIbjFhNcIYTfEwUjDjNKbxPrIIC2GSnEJbJzRDS8ZzzpGf3uMi7euaTdkRgZz+XkAF4xhAJxdBnQQ2aPDaW86ALBZ0V+vlQGGgzoA5ggi8ZelGMxm6aGeXod2KxTog+VJkTFYAzO3pSlF5uoyllaUu0EFKYbjOgFGxpTW26J0XdVKcouSVMYerOicpzp0Ml6lpyWlSkFuQTJ/BpU0ca0BkmVao2XelUUXrNpjZVogFlggWs+tWOVhWsGP1oVs0K1IBWcaxrNahY2XpQfprVrEu4w0QdUMa35tWc5HyTXjEKCW/IVa5aIMUiOAlPofpVscS8ZxsXu9BYeED/sFmlwDKQEwEmTLQE5HhsZ2mZ0L56Vp+TmGxWrbAQNTSSqxEQbWtF6VbXQnMVpW3qCSDyCQsclpufjG1vFQlb3wJzqbSFKQVWAZGMFAOEE21lcJ2LR+A+N5ZVyKoHANACs06CbxPhAh10y8xeSle8aYzueEdZVp92gAAgAABlZUcLRcSAB3LILFRNal78PrG8+cWkCHxqXRBYdwA+aKq7IOKEGCQ4BnqII1dpyl8I+3C/EU4kYNNLgA4gEwQDaCrDKPKJLSg4wSrxblBJSGEUu3DCKSYkSB8KYMkicwE08CkFLEeRF4h4xAuWg10HymIgl5Cv0wryKUkLUfVmmJ03/4hxSKsAkizoWME8kC8dGgzPihZZyxYcyFV456gtJ3K2LwZAgPv5gBn49ATbhQgtpCxllcShvvAsaZjtjMAvE/nOkhxuPzuwAAUYQMnYpAEBfKo3hVDhzXDmgR567OA9R9p/edacpBXpUHZalwAPgMGfQcBpZA4ABDCdBEi4sGhUx4AOc+ZmYi39avdR2kiwHiR6kfmABQDAxRQAwAwGsM4BpCCkHrhxm3OcalQ/GqqupHWz0SfrQzkbjy/tZ5PZSQMFEKAFAOAwRK1ANIogGNmpZvBEuyptdI8T2mRLtxItPNkBLGAG2H0oETYC4nEjO86sZmad2/3vNa6bhwDP4f8xS+uBGdC4nxRwxdWOnW9UU9nRdsUrwS2+PIEP/OIuPPLBZ+BibE7ialGGeL6dYFgTb1zlxcv4JVduQ3USlwZp7qcMQOLmko/7BWOBBGY1y9mXB/12LQ+g0E3YZ9rSYNT99AZIFJ1zZHNBIZS4MjchaXSsu47oWU8ipokr6n56mCKnhnqqqQCRTZLUilxnO+i23vYeLgPkpX0AvZFp442g4eFlf/PKFqJcHzMb7oN32NsJb0NqExeiVWAzQ7Ag5QqEAAczoDwOElCBfN9rIoZ4J2ItenjQE8nwoUfhJ3qq+IfaliKQCIaUP2CDHITgA7MPAQlwMAJkQ2AsFMH0U+H/WYL7kl740sr48FNocNT3s2kbebqCD2CDD7x5BDiIPqplNhFbbxXLRTR+99VWfO97EKvJZ2epN0JyBVdgBrhf9AhsAIFFO4FQkCjFQ9GK2LWHX/8ZEvj+Mxhz8sOmytoI+NKxBEgAZAsBBJSyF/A7hjg9fwIo5hI8/wu/0atAB/qEuApAZDIwhmi+BFM/zEs1CJgB+NMxzYMI5IOoXDK3z8PA7rtAGEygwOJAZLK3jSA7ETuAHMi3AxhBBesDkBg/n/K93Qq+GQw9GUzCApI7G4QB48q7vUswBeS7GLgViLC1rJIpq3swJjy8JfxCAeo4DsSAN9iIx5MyEggBvsOC/8ZbiA2Uq/trtUUQQ8ILQzvUH9N7QhiwudVrvTervbLbudWrQdqSwGXLQ7bDQ0XEH6Z6Qm+4GhAUMRWYgbKTOoqILNTTPqvzqkY0Okb8RPohwgAkrPNLNRw4gJw7u40gQ8Uzwn5DQlG0uFCcRfbRwrsjAgzwBgyYuxorNoYoQFR7vRPMNwdciDHjQC7kJm+yxYurRWdMnw08gVKwglUgjljwL7N6MuYbNx4EwlRLwYVAOg4UhO/aJVeLRmmDRnUsn1XQxaYDiSt4RJhasxyEuA/AARZQgdn7AHBMMAgACep6QiIIBFjwOagCunZ0NnZcyO/5hDecCIjUxpA6LooAhP8pRLYPIAGOXEMpC4aNwMXkw7uCoDpzYy2HpLWGTMn6McSHMj+KSEMrlDL5I5TEK8MzVAgo4LddUiuWlLSV/Mn3GTZgVAh8m0kG3D3kcskAVD2GALyJagMKFMoiC0qqZB96ZCdviEiD6AOklDJxXIgVDMDlm4goOMdVSserTDGrXMv0cUUYwEEo+UodY0WKIEWIagECaK+sgknkooL54slVAj63BLK2LEzzYUqSnAhhpMsE2wKuJAUADCleUwAAELamGsCxU7ByW61vQszYOkzQJJ9+wgCQEDfHjIFUuLc4fCi9zLANyyoPVAiMnDIeiAO07KQNyL/RNC/R7E3vQT7/P9zM1IwBCECDjWBKdqpMyfIBELC7kJLLiZDJHZu4CQTO8fpN7NyexEO0gqjN4sTEiXDCvMQwdkq4GrPI2woxOKuyqgOvF9zO3tJO+cQeTNOCyCQF6qRLJwAJuIRCAFCA5sQmmoMpM9wIr4y4wCQpWazPzqJPB62eWIDCojSIo0xNRThGC4VAbNJLvry2AoWo4ZwI9FNQHnjPXWICL4zQx4JQFp0eGbCC/EzQ1AxLhchKACWAFJgBXbu2pQupsmyz+Bo3KuOBEguoDajDF10sF11S5jmtUyxOIfywgexQHUUmDwABA+g2GBiAD32oUjjNnFMJ6wyo5nLSvGpSNMWe/8Z0zOvLQpDLUlCz0k/r0gGDKM3krrKjsgVD0VU6tzVdKzUN1Oop0QSjhSzIyHzDgquhyKyKtxRQAC7tJyidCPDku31jUEL9qkHd1OnhgodTEVigUYhrwOQ8uF5TuH5yyun8SolTNnhqRk9Fqk6d1eZBg8fTvYKgBUVNNfGciLGUqzpdOPVkiAt1VVXLTUdSS1ttqVptVubJipFATYizy4n4T7MK0ZCb0eKMASFsA8HspKiCVqpqOXK9H9YrOw1VqsmcLA8wtJqDsm7N0JL0004C1HNNqWfNV+WBhWJUMFrQQbAEidYULKV7qEikCFjoVStMwZ1UO349qX2NWOP5BP9DjQFRpVaAVEqI8Dra8tJ+MsVw69Yp/bvlmqmppNiCmliVHR72FLGA7MqPJBSRdNflrNDQWDQI6Md/RLY3XQhWUNY/YtaWnSeWLdrf+YRJjAGQLIiLlb9W5MNKhQh/lTIVyIEZ6MgcyIHqQzZGXb1eQMjfS1mkFaejLVvc2QJSrUlSeFkFM1WK4FDys8e5NEAbCIF/hQAcYMNUI8Sb68zt+0y0raWzHdzbITm/vQWBTTAbVSocJb9iHUe3TbAEuL03g4AcWMBF+1WKAMzbFNo54k3DpabCHd3aUVsuYDNaaL6SnYgq5UC/hIhJfD32u9xUXDRr3cwiLVN4OlPThab/0v1d4PkEUL3CkPRF1IuWKBUxj0w1FcCBf00wer25hyvSI/U84X2m4M3e3wnY/HTUAJxNg1hYHRsBExw3G1BFFDwJjZ2yOLArAQAF7gWm7Z3f43k3GxS7iWjfAyCBfBuBf2xdiZxcHVMJe32kFbVfU6pfBS4e5FW8xYQIQNSxKuS7n50IUn0zEgNdXlLSBh4lBv7g4MFWxeNGq4heKtTcnPtaeSXSRoNVbvJdEaakEJ5h3GnXuc3Pi02wD+hBqPNbAhxSIk0wK3NBG6Zhcz1i9iHHAIxcoyRgEbOBno069t3T2wxXR/I3JTakGt5i2PHYVX1gUnO6VDvAVTyJxS25/1elOMH14izqYjdWHfLEphOYhHhcBhJ+MZx12txL35JbV9pkWIgzUg6eIqKNYzSCY0Q+nZeiAHiciFV4XIjaSoUV5BDc28w7if2cyfmyq3FdZDdSZFAGHQwIUon8hCoQ47gU03yDgASwgQQIgRBgAfWFWZI4VrqEAJPkKk8c5UROYl+uHzsorj0mhQmGOAg4AFkOgVpWsAuW3W6VmYdNqwYNZv0CZmt+nwc2zdVDYaRk4eV1THCGSpTNZiwSZXOOHUlmVYjY4ZmE240g39SEZ4MI2pRLZydCZ3x2nf/0TlLAufCs4oBmiIwAV80i2322IX1O6NRRTvzsxuLM3Yk4Zv9KXOYD8OY3k+iFoATVClyG7qGF/mjTWYZq22Pi7dYYAGSDgAQUDgHY60gbmAG+RTYsvK0iQIJCFiKfFOkaCmmeBh2Q+7ZK7tbGrQgdgwDb69pLJgGMZtz8JIUm4ACp7ujeJaifZiGfvurOoUjpPLBujdmbk7KtxegE8OHL5ViIkAKpXus5yOkYCi+tPqGsjuvLwSqGIxSKpstn/kAdO4AZmGIFIwEVFjHOhQgGWOu1RoESwOI/il+69qC5fmyH2UMYwID5a+o2ZJ00xuRUe72e7U+Q4ATEHm0OOOA/ujrJvqDITm1V6cMWnmeVLgh5VjDzxewEu10Ro2eIyAQUIO3/0Z4DxvakE2PtB1pt4q6TpfJngE7NwoaITRZEvivqgjAC3/Ztqo5hhD5uATJu7R6SVQC3iVhapNRohoDiCoY6AYYIYKju6m5rI+7uA+Ju+J7sNIYAS061msbgQBxsiGvajSgC9q5uxQ7uKWKC7J7vLcJmBPeeYIjerWjfzHtqUnDnETDrksOCFdmIqA5w9kYB056i+Fxw/pFvEa+TjMBVBVtNPs45XaVeVIO+nAPiiVBrDudw4O7JEh8gEs9xUmnwkq3anNvrhYBwBYNuiEtdkDjsGudwxb7XauZx+9lxKPeRjICFldlkZINa2clrNeRv3CUJ0V7yJZ8De0XJKd8f/yk/8zohYPtGNRk/4XFzZa4dt9jmbTEX82GwAH4TgIxQc/1Jcz/3kQy+QlogcukmBYstORUggRzoyGZmXJKg7juv8SYoCHJ2gCcP9PYBdE3/jYt1wxUXMfJeiOWGuBHox9oFSJJY79FeAQCf9LUuAqANIjPv9ChXcFuvHl7VMb+dbQXLb2guTv+mCAkg7QsYAiCAdakGhoWAhLDN9QQHP2i3nosVz/bNAglPY6Tsz6vZcNL2gyEIgGK/cyOYiD6f9vchuoGQcHQnnkRVMLusb7Q2tuJ8c4aQgt5mbzgYAg0QcxTwmHa3n1xRdzAL+OFZ3RiA5wbXMSFXCCJvWJJQ8v8Ab4AZGIIGqHEgMPhbJ/ijsCyNT54suJcTRz8t/zAonsn0ZogjWPIAuAAgCPdX920G+Pj36SKOVyiad57VbUDWGXSkhEyXyPcAB4IAWGsNGAI4qO4Dz3nvufk8YwZ2Z/rfsfKTcGcrVPGN2IMaL4JEWAHE9oQL8O1Kl/rzgYXocXpZI/vtadOvPE6QYHUOD4J+33q1Px+077+6v56H57vmXohxn/ghiPkAZ/a8V7e7hzZ1KHzq0faZHHWD8PYAR/YlL3fFt6fDb7llmPfKJ55LpcvppQh8r3ENKPoa//fN1x4vu/yWc+LTFx4sn8lDl3j2NoKuX/KMb33ssQPVV/f/hsP94fH1GHACWrBtnSWJla/xAJh7Dp9536+euth9jm9+4Sn0t92910+1hieFTBD86t53MZcb6Ycf6I/+8P8d1oM/FTnpFR4dredwrr94Si9/56kFdBj/m5d/38mIewF+ZAOIF7RIESxokNQpDgoXMlyo4QeKhhI5FMl08CLGjBo3cuzo8SPIkCJHkixp8iTKlCpXsmzp8iXMmDJfPqlp8ybOnDp38uzZcybQoEKHEi1q9CjSpEqXMj3oJAbUqFKnQuXSUcJEiXwiZmUIrCnYsGLHki1r9izasz7Xsm3rtmbauHLn0q1r9y7ejsGoOqEFgSpUKh2jdC3clQGkvIoX/zNu7Pgx5JBvJ1Om/Cky5syaN3PubBLSX6kvYBHEAngLRylcDbNWiMKi59iyZ9Ou3RhWrMq6d/+07fs38ODCUWahyuUyqeJTsyDXyKA1dA5RhlOvbv06doK8t3OHm/07+PDizdKiKpggrRdTIZDeeCR6awbj59Ovb1/pp+76ed/v7/8/gAfRQsVUAxFE4FRWbZRJEfCxdkqAEUo4YYD7WUgZhRlquKFskAQTWhYEechXR3s4aFgTHKq4IouxXfjiWy3KOCONZMGSxQsGQbIFgjEIxFFCJ3ZVUY1FGnmkWDAquRaSTTr55EufcPFXiBxhJWRWX0G5JZddigTJkmH25v8lmWWSWeVGhGE5EWJmuvnmlmLKmROcddq5pWprSoTCL3f6+aeG+c05qE2AGnqohkboKdF0iDr6qHiEStocpJVaip2Jiy4kwaWdekobLJKK+imppcr2nqYKQWgqq60qJuqkrso6612ZpMrBHrTquutYsBLKK7DBgnWlnkQKeyyyMvk6aLLNOgtTpnoe8Sy11YIU6rLMWrsttxyhumab3YrLbbaDUjouutXauiaf6brrbLlzvjvvs8Se2Ci9+e4ar5z6+gtstA5y+i/BrILJb5gFK9zqtw6uujDEliIcZmIRW1zpug7mejHHh068ZMchH2pva8aKfF0sJ4P1sZIquwz/5y3PQcfAtC8fJArOgegYCM6ijJTySbGskhEkdlxxUhWT2KwUyzAu/bSXRzQ4UREMcPIKpDzjfFHPgVRcUiYkcwBESs700IMyBylzdg8jTVKFSbHI4I1GiFBgR0lVwKA01EY1/WLfgT+ZSbQr7HGEFEYCIZEEsJm09tkXsZ22SWFnRfZJZqOtNttuwwD3SMvIAAMiGnkDAwWgg/SJ3nsLTtTfF74++5GnaInk4hM1fhLkbR80+UkyX5752ZQX1Lvnn5/LkdwwwODN1wch4rzyILXuOu1AxW5h9t17D1PuWe1eEvK/F2+SooZhTpLmxhNUfkiTUK96R6JTXzpGkJw+/79Hn1xBPfa+R5Pt6UeABjzgSMLXlfGNBH4FAR5J0scafHFEGV5wBgad4YKzOeNmbPtg5DgiP+qVInoZaR71oJeR6QGwCss7yBV8AEC+IXAlBNSPCWuoQx02rDAM3IgyMojBDZ7NZwYB4QfdpxEJtsYIHvECEjnowSj6biMjpJ4IOGI/AOLvIvoDoPMwsBE7UACMNNzhZ27YHTSysYanWA1rfpiR3iHRiA+kohIxwkToOJEjmkNiBw0iCipWUSNXxKJGUAhAFWLkf2CEQRYbWUYztvEkauRODiupyb69UWCOmyMh7UgQQubxIAqETx818kcQBrIgg6RiR6zwSEhiZP+LYOwiRmYJSUR4g5eIQIQxJknJTY7kktshJjI5CcfoyJFzVBQlKUi5kVM6KJUYWeUHXXBBIRKyI/t7JBEmIc5xjm6WjMylLtP5SC0kUzLG3M0L2ynPiHUSS808HiGFiEFpZiRIerrdRbBJyIF2hIXqPOjnNoJQhJ5gnh55524cKtGLLfNEKQLlQDN6vowAQ1MAPYhANYpEby70oGe8SEnV2dCJbgSiGGIpTAumqYti5JUi5SdGOrqojxrEDDcdKDQvYtCUPvKkByGqLlca04u4dDJLfWq+ZqoRm/4UiaUkiE7/qRE6VvWDQT3IN5E6Q4WKFYxKhap2muoWtLIVXVL/zQhVuwrBnHp0q3KtI0eGWtYAonOvzjsrVHGjVrYAra2GtdZba3pXEJpBI1ldE0/xuVi2fdUgYd2rUQ3iV+oBFq2DXQsaDitaaiWWa5NlWysv8lgsRfZ9py1iXjfrvMwWRLYw6OxT3/BZn4y2t80q7RRPm9qDrFZIrSUFV+9a2YJctqy0JYhtcQvV3e4EEL69rrCAK8jX9mC4BinuiWqGkeTKdbkE0atzybpZ6T6VujrBLnx5pamNKfa13jWIdiV7WvOSorlifS4pojta9+akPfE9cKuEhyX5wJW79y1Ifl37Wv6i97/q9St7l4otAj8BwR5O8KIYXF/hbiTCyOUu/3/9i1QAC3jAHI6FgT8s40spWEgiNq19S7woml6EvF2lsG2f+wlh7jXD7SXwjJPcqRqf6MYH+YKDdawnHjtzvxxZxUEp8ACTbuQE6uzADDyg0uu6N5NKPvOfmOwgJ5uPxBppyAo0IOc501kDF5AIlQ3i4wLsQAcz+PMMdLCDAuCVIwcdwAKIXFSNfMLL6SQAAQAwZt+uYrdDQzOmD1XjC9S50ytoCJuPSMUJLADQM7jBDhAASCkrJM50HkIA6HznhuRZvx9EwA1qgBMF7OAGCgAhfwOcTgosAAQDUCeAHT1LGizAA81Op5GPvNtMUzvNDeG0nP/wgyE0oAndbsDUFv8S6juCsAAGWICq2YaAPu+AlayeSKxRZNdy6yDdSEQAoZPYkS8DwNmKHmtGGq1LHwAgBTAYgKSTel1AAGKw1X74ndS8kAYEwDDjHiUSDdDuKBbA3lJ8c2HiXZhaEySuPdjBBKp6Vc0+essAOLYuk61LD4QZdc+eZbQ921SI8/xNElcIxS2+ESROQAf5FumDCWIYkXeF5KSIawF00NWV11aXLQCB8/wdc0YrG4wpSPjBwW5W7EICDbl5Z2F7rvYu/ZwDQS/MxaMJQh2k/KdJJ8XSNSDvBn+wBjWY+r51CYIWUO/lW9dI16lHbBoo/uZglMGB32mHGK+98k5q+9sPM/T/W8+gq3fP+95HfDYD/FrlgX/kAwgAQK2vk+uz7ADWAYhwXR4YDHa4JOUtr3sjYb7icN8822qwAM+/WyJMz4rT42oAj/egAH5//t/1behZAiAnAOiADMeO+FkSoANgpAAB/g0DBG94e2DYPfqR1HuhawSENTAA0aFfA49/PuR6H/lUQbj8csu/89K/MPWwXgCq3iOxl8CBEQ0QIBgNAMyBEYJ9AhpsT9qlHwXOSNsZwRCwX0a4H/yBEAJ84AcuQPR9XEYYhgb4XtPl3wehXEb531xpxCwxIPV5n/ZlROLBAAAQAAjsIA+CgAIk2iPJ2Nk1TQUWoQUaxgxoIEYQ0dkU/11GGcAI9oALFF9DnGDo4RjbTEAHEtIMHN3mTB8AEZupjaECcpbrrd4C0IAaruEaGlsQfhgacMPEgIN1GaEdskjbcUAS/p4qfVABdOFAQSEIUSFDWCH+8R3b/CHzgdAMeBzVQRcYdYDYgREI0KAZbh8ApUADPhKzKVqSNRy/vEEd3iEpakge7uECbQQ2aVwgRmEhXYTYFCIKZsXFmdwOLIAXMqIjnh71EMCW6VIC1uBFHKDzEJv4UY8bAlCSXcYQwsoEliI0SkjATAQqdoUqltsNLCLbCOIHbUTbGaLmIWIiLkC9IRGfGYAXPqKwUc/VHVT3AVCGdZ0kHlQnKiOa+f9K7kWjPv5HEyAha1yjBy5A3flhr5Ve5zhHYYAjLaogEvVaqoFgnw3kC+YPkVXiQXVAGWbYIfXbQflAB/yi82DaLZCCpOTjPp6kffRjYVRjVgBkuRkA6YFgDejAFnYjQnaFQrIJQ97bDsCkxk1ALm5UlyneJqYTDQiTRopV9lFPtckLSj4lgKhkV7DkRLjkvUHfBGjjKx5EHrLGuEFCIEQZR9wgUiWlbD0cIMDC7ckOVLYlP2qKVS6WN4YY8E3W3REEWRKVWW4Wz8ECaXRHYkCCSbolYX6HVK5JXN7VXOpJ3InlUK6XFdlW5UGCYFZDW4ADMyTGKBYmZ9LHYWJJYsr/1WKCS10u1l2SQl6m1F761e7BQlpSJmzGJmWSAiCMZGfeZn18ppCEZleN5oKV5l2dZmqW1GruFW4eJ3IOh26eCG9WlW/aGHDKlXDKVnGWVXJeJ3bOxnI6CBBx13M2WXQS31hSZ2SeZXaeJ3pGxnbCR3e+1neuWXhW1XRCpiFJZnreJ37ixXpGR3ue1nvCR2Pm2HjSZ0YcknHmJ4ImKFrsJ3T052T9Z3QEqJs9JoaVJ18qKIZmaFMwaGs4qFzeJGm2n4BS6F5BXn3KFt1oqIqu6FBw6D/Om3+C6G+K6IRi4oUWqG3hEovuKI+uhIsahocqpoxCJ43aZUcMZ0lZqF+l/2iPNqmTksSPFkaQltcSwWWRmmZHEIF9ZoSKEZWOPimYhilGUNOJHJePVdVyRak1agQTLtYUitCWYkSFIRWTiqmd3il4OYiZophGqGlL9qF7wql5cmmO3qmh2mmewseeTlifWmlGhFRvCuqNyqlt1emhXiqPJmp0HJfJUWlG+GlVAmqMKumBEqpsfSmmpmqGaip0cCqffqqjXpN3Sipr1k2lqiquqiirtoarMiqsLkpz/lRHGKh1mk6h5iqyJuiuskavWtmv6kmw3hRGsAK1ssIiOIIQZKu2bmu2ZoC3fiu4emsbtEEEjCsSCAC6CkAZJAG7tqu7sqsJOIC8ziu91v+rvLZBsuYrdi6rYTTrZIkSJVQrKxRBCRSsEhRsCRyswaYrwzbsHJDruEZAw04sxdqrxV4sxmasxm4sx3JsG5iZvoZsNAostVqAwiYswiosxU4sEpRrG5zryq7sBnQszdZsx8YrzjpAzsarzfasz/4szeKryA4tSgKt0e6sziat0S4t0zat0z5tx34s0U5tNEKt1V4t1mat1mKt0FKt19rh1oat2I4t2W6t1H4t2lJg2a4t27at22Js16at3Fre29at3d5t1p7t3O5tz+Gt3/4t4NZs3PIt4VJb4B4u4iau3hYu455Z4j5u1sZszEIs5UaATURsxEYAyW7u5lJC437/rtpCLsdugORSbAlULuaiLrlCAee2LrWSxWyCruyeZOlSrOq6LO5mruu2rufOru/+rmbELvAOL/EWr/EeL/Imr/IuL/M2r/M+L/RGr/ROL/VWr/VeL/Zmr/ZuL/d2r/d+L/iGr/iOL/mWr/meL/qmr/quL/u2r/u+L/zGr/zOL/3Wr/3eL/7mr/7uL//2r//+LwAHsAAPMAEXsAEfMAInsAIvMAM3sAM/sEE8o0hIcFOcAgNcMAbTl0ngxEHcREoAAQZfsHfwjjKUsI5wMAmbcEEczAh/BAWDxAtvxBYEwxbYxGByRAuTxNEwD0rE8EZ0QhQ0QRBHQSfETQ+XhBsI/7ESR8HDlIUPd8QTL8UM13BN3PBZJPEQC3ETw3BKRPFFHEEWB/EnlYQHG0QZowQQL3ERnwQL53AJq7BYePFGyLGIBEMWpMIdZ4GB2AUIh3AOA8sZF0Qgg8QfE3KHlQQWUIEiKzItWPFHnMJO+AFKoLAgF4ol8cQkW3IlazIZczJJenJHFPJHiDIO48QWxFNeycAybPAht1QrF9Mrg4Qf8AEt1zIfSDJJkHIox/Ij78QWw3IOU7I7sbJJ8IAxHzNM5MQpu0QiL/J5sAQk68QvF1QkdTIw48QKjPE1dzAoj8Qs2zIt4zIre/IgPxQvh0Q1y2k6j4QIoGop4wTIdnI5Z//yTiBLOc/zLp8zR/iPLr8zPotENEfyJZNzNxvymOQyQRe0QcfyP2eEQjPaFfSzQ9MJSSDCQ2vERX+yPm8EP2+0RnwzOIfzSLAwQnt0P/XENC80N2c0RrA0U0m0RhwzMg+QMNtQTaNEQEuzSFi0SWM0TJsxT2TzQDO0S390SNeyOJd0MBf1Jltz3fz0S7vzRmSBTPMAargERdv0QfPKPTP1Jj9BPL80VIu1TVz1SeS0QMvzUo/1SvOWWrd1T/tzW4tEQ7e0V6fVTZj1Ttc1WYf1TYT1XIcESB/1LW+zO7E1Wuv0WwP1XWt0XDM2WJdEVfNAMpsyTTf2SftESq/QXf//9ULvhFAv9lefxGAfdVLT9SDzNVkD80bw9GMztlRrRBZkNUvQNj27NSCDsmqT9WO38WvzNltfRGKndUd8Qc/gjBkMMtuYwXFvjTm3hUf4dk33xBdwhChgMmTnRHX7tEv7tk9PMQ1/tSXXBHjrtZzeNHdLNHrnz3pnRGkT9mlzhHeP8m4TxHArtmGLt1K/dnt3xGRXdn+rdXBn9lpstlDVt2PzN1uEdn7j9W8fxHubtoAH9mGPdUO79m/fhDtDAh7j8QhTtUxfNS10eB6PM2YD91abSk5AUQhld4A7uAfUAmDbNkY4MxVggXg/wVXbxCLjeEdkwgrESD7Xs4ur9n37//Jzv1eR1/VW47ZdqzaN57h3KDNBzHaUFwSGw3RO+DU8DzlURzh8V7iWv3hBZMJbGPjxYLeU24Q6Jnhcb7kM2/hxEMR/4/Uiz7krnzGVu7lJ84gz43lW87gi+7hHmLlbaDNn7zace7lPMHieK/ma/zSYS3iS23aKAzd9P3SWZ3pNSHVVUwFyWHkZQ/pEU3JWi3pRv1SrpPilo7gWXblBfLqUO3hGA7mqpzep83lGHzlPoLmurzWR4/p0tzqt67J0bzQV6zlFo3o/Z3k/5/qTN/Sxf8Skh3l0Qztc/7StnzmjpzaxF7k/P3Sw1zmfM/qsk0KyizukBzqsHwSQEzZhO//6U784tqN4oyN6tnt7sG9EtVN6uA/7vpc6X7e7szO6VJ96Ve94u6M7u58xsz+2brgKq6v5o/9zwEf7CO/5w3PEtt86xls6xWMEr6P0v+v7xed7Qp/8mgs7Ka+7ZZMCFyy8s7e8TnD5otu7R/S7tXf7Rqu8uwc5ZaB5k3/7ygu8Z2vEFlQ1mpA7iB8zmgh7jit8gCe9TKPJqS88Qbw7vMc7vhvEzFe8Tdj8ZMi7vQM71uu8v7N8ymO9z5f7vPe3Thw8JW88nVd1yef4uZf8WrHKxLd9pH98Rje8B39Cuutyx1cG2AN8vds3bxj40Id82RM15C85Lx87KRd+K7+X38//fCFPPspXvucbBNrvvEZY/jmHfpkDfWU4fsg7udqfvt/nxNLbfZUrvbkX+yFj/r9b/dxjvdZvPdfnlcqj/q8veNcX/+eb9OinPeCvPb0P/+KTAucbvU3IvcMnfEGQe0bofrHn/evvfakUEM8/gS+Vvwz4vZtPcR8osx23u+pHFPVHfEZIAXckTvwjfuLj//3XRBcAxKRJXZ4UNHjwCSmFCxciNEjF4cM+DhlWVIgoosEuAglmLAjJYkWPBTcOHBmS4UiVB1GmHFmyY8aWCjOtWKnyVMubBc2cnKnwJUeVIFtucbglmNGjwbDwcOo0y09ST51C8IiloBOKM5UeRLpl/yJCpFgR/qzJB21atWvZ8lmRaSZGjzCH6tzpccXMuz5R7vWo129EqR4ReUNU+PDflnIz0iXckmpkyZOf/nRoNWOWVFkEzzzVFnTonFJJlzZ9GnVq1atZuwy81fLrsrFlGwRcu6Bd3LlRXgj9e+0F3btpEx9eu+hu3ouVJyyO/Dbun5Ca/7xQvS/257K3v47aPTD48DN9AzcvnLnyltTVH+fu/nV06PLfo0TkA39+/fv550cEmbIAJ/upK+nIM++81hRckMEGHVSwOefE22uw9rLbjSiLImypPARDQy+kDemrL0QLNdTOvuYyvNBA+MYb8cXeVGSxRRj9WtGiLQTc8f+p72ykkCsUQ+rQw7ZADIkx3HB0rcYTjaORRCebLPFJJPu7Esv/UOKRywmB5LDIDx8ck8wyzVxNRC93qrBKKedz882KiAxTrSNFEhLOKO9sk6EC47QoyT/zjJHKKStij0858Wxo0UH9UvMmH1189Mcve6PTyLgaJQVRQxlN9FNPgTIRyvgWwxLV/bQMiUseCdxUoTkx5cPOM229FVcH06x0TUhX4vWmJUcllSFZMa01VFGHBXVZQZt1dqFAZROWSWifNRXYX8mbsVBlk52Wq1YFlLRUQnOElRRj6UQ2Wm671bNaeL/F9l16y6XUvlT19WFVi8QV0FdtwZy1zlwNPhj/4dN2ndTSexveU9SFiyW4YIcfhljZTf2Ut11iHb04Xnst6tTadDeVuF5zMZaN3JTxtfgu6yhOi92LNiWZY1Jg3dnjlUVm6L59Ue23on8DfLXnhdQNs+aEnX76VpQ/jjlgvlzei1qp050ZrZq1vvbneVUGe+yOMaxaMYapzlYl69z1OWy4bwzXaMlanrrX5JKOlWtaNVWOWp335plZwQsnG+SLhB4awLojQzvtS7luGurKLWfwa7Ffhvkmtq2We/OJJ1d7bc47J/30kDaO2+a9ES/9athHRve6pDN/PW/TVbobdNl79130mZuWNm6cWSc8Y9cNVzboxfsjmiHHJUP6//Cli6T88uy1N+325Uv2Pue3Q47beg+9Rvfrk9ElPrDAcU9d989jz31I8TUPff5g6ZYeKja9Xb1sfBtdes4Wv8jhDX4IFFj+FmhAmZzKec9rHP94ALkHDkx429PgBlHTPXSB73i221T5EHQ+16UvaQDEH9A+iD7XGS+AJhOh8kAYw+bwbnwrvF/iBJhBAooKhjqsoRCR9z1YNS+C+oHeQihYmSC5joQJ4uAUqcjABjqwM5474O/0Z8W2Sc6HXpQfFxNIxi+KcYsVYd/ctHhBLMIGdVdUFODeCMc41qUoTeQBDndIv3NBsW/Ds18fy5hDHhYxZ++TY7SSyJ8lKkSPFf9soxuHFMgqXvKSHlQeIuOmtSgCx4SHQyGzVMhDUqzRlEM0JbqCaMraMUuTolQOHxV5xjrOBoMUE2TSWgm8Wo6RkIv8ZRrNCEzFNVKJE+Qf9bz1yd9gD5PRTFgsvaVKX1pzJ1kboSVvyZJJZhGN4CymMVtXwDuSE5uFHCclLfJKJXXTNv6rjft01ERaplOYCinlNbc2wBTREZ4SCqcd1ynOghJUgbYEFDKTuSU9WtCgcuKmNCl6OWoacXAzZJYzxRRQgQ4UocFUaJ/W18ITvpB26qOhC3dzT5ZWb6JIuhknA0hTIQ6TnUBjqH/OScyF7NOPEvVnRYnqtIsmEp8jNeT/XbSZNHfKJpTeGmXESgrQnuZ0qUE9KC5lZNWtcvWqEaHnLOWZSKCqU2kxBdQgcRpRkZLTpqk8onIemVR0Zu6pr4FmUfn6oKOyrq0hDSxYs6pVGeImqiWbKrTOms9TmlSWh+ulYWOl0sMN1pthdYhLTwpF5eySWZNFq119SlqsYjae3yQsC3dTV3Q1VqnF+mxfaZurv8bQtG5F7Uc8yqHZ9la1q32rTzOHSqZCVLjDPa1ydVtZrxZ2tMx1yFhbWlbAwhadeQ0MaN8Z0OCmFqSZDS94vftD2bi2s9X7bW3ZW6bb3jS3go1vcj253oTGVrry1VhVL/vSkonWsdot23tX/0lW5Ip3vORtp33Xysu4XvPBlN3tR9VIV80mV58p3c1e29th7n1wvghOMIWhi8f7GlPAe0lsIhfLseKyNb8i/qqCT7zcw3a3xjaeMHVxw9nDYbe0N4bq38yZY/1mtHCQZZ6Fy3thDAtZrx6WMuZArGRrWVZUKb7LigHb4rgB2cbGlXCIaVxidAIYv86FZZXTWxsfS1XDiCUyECM82jo7lszLkWlrnVzmn8a5Nhye8qCNLN8Y+/nQei70QZq6UQab+a53xu+Ln7toROeZxDNW9IIrPeFMa/oJPHazdWMI5uZCebtznmefNw3p5UoanZhW9WvQG1n1bpjQue4gm/uLZP+qOvXRiW61q1+dQv5W07+JRHN2sfw9WX+3IG9WLKCHbF6OLbu0sM72Jvcm5pXU+n/UjrKuyU1q3D4b2p/GdKOzHGxPH1jGwmb1sM2G4ybfG9+cLjKxT73jJ/bY3KY0taG1vBPurjrf/MawtnU8Vz4nXOFPLvhNBF3uKROYn+ge8bw/PfGVcNmGDNftwJ/sbTwnG7DYtrHHhYlxCd8w4PzEq7vLSWdfX/nmSHU4bsBdMpLHW2k0t3i5RcFrZOf8NYEbIc0z5+UBHxvh84Y3veW9rU6TQhlGj7rqDJxuZpaM5SM5OLggPmGvS33q6jb5SHrOYnGneuhxBzVprBw+pJf/LeweAflNna7Dn1967bFGeQxVfuq8E1frbq9u2tOublT7ZezFE/mRk8ztwgU+I22/7tshL3fPmz3mY548QpQObFwDl+NnH7HjMZ8R92l844y3+r6F7Xh/6w3gssd9M4XeerGiveywn7vu98xz4KO+q3L+vNwTD1jhRxzRSz/96huv+j8ezveGfj70qc4pzuvQ5dGFOfGpP/tAz1rydyei+uXabSbHfvdgF/ryL75SyyeP9lWv3/Qtfem+J47S8o/7HK/uAOvwXA/55k3UWCb0ouvvuu8AHSLy2uf4+k/dRg/o9K/4akPzQs6z+I/+yK35cAsDo8/0lK/8Uq8CScp1/7LvybZPA0Oi8Aiu2ZAKBidM2hTv1lBwA6FlBheO/SDs/qzFBQ2iA2/qAR0vAhGi4kKQr0YQvkqQt8puCQ9i7wosCA0rAO0N/oIP9Hzr6sJvJehJj3Jw8z6QBxtMAG9QCi9wCHOmCAuiriKp+g5kqJww16Cw/SqPD7NMrQaQANsw/hIpDrvvBg/xBzPw8cBPD2Wu61YQ1JTwD1krtAQREmOwCxdqp/hFmaTn6xKJo0CjCfGwohpR9LKwizIxeHRJBVtRFWvvJwox1MjPAhswwNhKDE1MdcrQFtOMFJJQZu6wwq6ODVExnwowgJAImebwodJNEoWRFKXMFKOrGPsQWv9CMVMS0ALdkJSgTufaTNm+DwCn0bHGz/pSEIxY0drSzxrtrh2d74g2kRMdqok+0QAnMRo7jBx9sRq5cABziWCu0BGNcdK8MelocfjOUd/88d16cSTI0J4cMsiA0Q7DqAfJ7hUx8R8vcSPzZROZsR6dMRgtMh+l0f567R1ryqnwEdMCkSCNiSLXkQTBMeXE0ZdyMdIWTyEjcSTV8Z8q8SW3LSWjsNvkESQpyB5jCBvZYhRLMpNO8uiGEms4cimDwxXRsRa1cRjX8Au98BCrkNG00gIhkoLMsNRohyUfixgtMfiQUYiUsZGOcplEsiJ90ik9bB8FLyiLbaNYsunY8vr/vEUWJdLGWMkmtTAvg8wcObIhAXJWJlCHEtEEpVIIUZJ5jLITHScpb6oqK+Yu8RIqMYoys4kq/XLwVHLNWhDGujIjOzL5GLIl6Y4Yf5EXEZIFYQoa623rErI1+1E0L/MjM7Nu6tAxj+UzTfKyDtE33dEPczM26bLsYvInoxLOJOsw0QonFfMRvRCv0nIwUUIyqQ4ws3InGSk46REp/62Z0vI4SzE0v3E0U5E828k0aTKEUhP7VvMQ3dKVcDExETCPItI2/wyQnFMt13A8eXM+gw8uk0guPRE60zEg21Mf3xMe97K5tsk5/xJDBUs6L/JCbe2/rrPl/vPUFpM70dJA/79TBhPUNRe0Nxs0gh5UM9UT7NiTQqPJRLWvDUuvLzf0NNcPPwVTP4M040hUFwFRNrmynsqSME/tQ+lzRWHMRTXSSl9UjTATPefyKqWUJHO0qHb0BauUNVdxQsUSFjkySreSOqfNOtHw15LTSHfCLPlORb+UEm0uPo+xQ8e0KM+TVZpxEO/RQMEUk8RUEZfzIKmwPkUU54a0ZGTx9eaUGpH0IdF0AMmSf+pU4O7ULtUQNhUVNfGvTeFQSwM1JLtUqPDUUKUJUS9NVIW0OVn1OVX1Stc0T3/TTb0lPJWwBp1vP7ezN2tVQh8T/cqmV8uzTLEURnUKUP1FUFECV9OqUP9blYpe1RB7tDSB1D5HFVq2cDeblVkVdCHDtTHTTVOlh1P5aVp76FPZ1FyX9UpjdQ+Bc6dodDgjtJKq1Vo5CFttj0xhsDNpxlbTNDoNciYdtSbh9Fv/Ne3W9eU89Uyn0wcDNmDl9ZjuVTiNZjNdCUf7dYMcdkDXbVtplUP3tCBVczaD1TLlLwz/NV0dB2IdUGKNVSbZqDct9g1ZR0adB185Vl+99F1B9inldGe9lTmvsVGrE2VhEmGJUmEJz1IRz0I9MPeU9Vz3lVYPVE9J9VG9Fj7tlaF+9l86lp8GtmuI1j2NtmWTFiPFtZ9MllLtTKOIdGXnlh+nFkC3cUlDlTb/BRRrf7FmjfNmp7It+zQD+fOaenZxyFZciLNYCVdtdbRqoRZs73NWhzZr+VZNn7Zed3VEGdbFRHbeZrYcB3ddjjUydbZpg+wGGVdoHLdVzFbC0NZvJpdyI0R3d5d3e9d3fxd4g1d4h5d4i9d4jxd5k1d5l5d5m9d5nxd6o1d6p5d6bQ93Lap6s1d7t5d7u9d7vxd8w1d8x5d8y9d8zxd9q/d6DzV929d93xd+41d+55d+69d+7xd/8zc51xdq9Nd//xeAA1iAB5iAC9iADxiB95d/jSqBG9iBHxiCI1iCJ5iCK7iAF/haLViDN5iDO9iDPxiEQ3iDMXiKRNiETxiF/1NYhVeYhVuYd0nYX11YhmeYhmvYhm8Yh+sXhkM2h3vYh38YiINYiIc4lXb4YIgYiZNYiZeYiZv4gXnBiKNYiqeYiqvYiq8Yi7NYi7eYi7vYi78YjMNYjMeYjMvYjM8YjdNYjdeYjdvYjd8YjuNYjueYjuvYju8Yj/NYj/eYj/vYj/8YkANZkAeZkAvZkA8ZkRNZkReZkRvZkR8ZkiNZkieZkivZki8ZkzNZkzeZkzvZkz8ZlENZlEeZlEvZlE8ZlVNZlVeZlVvZlV8ZlmNZlmeZlmvZlm8Zl3NZl3eZl3vZl38ZmINZmIeZmIvZmI8ZmZNZmZeZmZvZmZ8ZmqNZmrynmZqr2ZqvGZuzWZu3mZu72Zu/GZzDWZzHmZzL2ZzPGZ3TWZ3XmZ3b2Z3fGZ7jWZ7nmZ7r2Z7vGZ/zWZ/3mZ/72Z//GaADWqAHmqAL2qAPGqETWqEXmqEb2qEfGqIjWqInmqIr2qIvGqMzWqM3mqM72qM/GqRDWqRHmqRL2qRPGqVTWqVXmqVb2qVfGqZjWqZnmqZr2qZvGqdzWqd3mqd72qd/GqiDWqiHmqiL2qiPGqmTWqmXmqmbOiQCAgAh+QQFBgBqACwAAAAAAAX0AQAI/wAhCRxIsKDBgwgTKlzIsKHDhxAjSpxIsaLFixgzatzIsaPHjyBDihxJsqTJkyhTqlzJsqXLlzBjypxJs6bNmzhz6tzJs6fPn0CDCh1KtKjRo0iTKl3KtKnTp1CjSp1KtarVq1izat3KtavXr2DDih1LtqzZs2jTql3Ltq3bt3Djyp1Lt67du3jz6t3Lt6/fv4ADCx5MuLDhw4gTK17MuLHjx5AjS55MubLly5gza97MubPnz6BDix5NurTp06hTq17NurXr17Bjy55Nu7bt27hz697Nu7fv38CDCx9OvLjx48iTK1/OvLnz59CjS59Ovbr169iza9/Ovbv37+DDi/8fT768+fPo06tfz769+/fw48ufT7++/fv48+vfz7+///8ABijggAQWaOCBCCao4IIMNujggxBGKOGEFFZo4YUYZqjhhhx26OGHIIYo4ogklmjiiSimqOKKLLbo4oswxijjjDTWaOONOOao44489ujjj0AGKeSQRBZp5JGVqfGFGsI06eSTUEYp5ZRUVmnllVhmqeWWXHbp5ZdghinmmGSWaeaZaKap5ppstunmm3DGKeecdNZp55145lmmGqup4eefgAYq6KCEFmrooYgmquiijDbq6KOQRirppJRWaumlmGaq6aacdurpp6CGKuqopJZq6qmopqrqpcL0ueqrsMb/KuustNZq66245qrrrrz26uuvwJ7aqmrBFmvsscgmq+yyzDbr7LPQRittosOmNu212Gar7bbcduvtt+CGi2y1qIlr7rnopqvuuuy26+67mpJ7Grz01mvvvfjmq+++/E4qr2n9BizwwAQXbPDBCKv6b2kJN+zwwxBHLPHE6C5MGsUYZ6zxxhx37DGnFic3SydqdBIFySajfHLJK6fM8kJKqiGGnzPLTPPNNudcc0J+ItLzz2r4HDTQQvvM8xZqIK100kwv7XTTChEt9dBUF80nQk1n/fTWTF99tNZgc4201wedMcvZaKet9tpo87xkzXDjHLfOZCPE9t14n8GQGnj3/602zFVPbXXgDAHi9+GzAJLQF8sI7jjhCMES9uRcN3REEyhjXrLmnXDuOcl1HyT36HTTvTelLzH++OCsh15Q55nHvrnssPO9eOC4t071MjxT7vvSvesu/M8JkSL271C/hLjfrgtEBuoLPS8pGYCr0YWf11uP/fbad3+9q5M2FAX0Co1Rae/ho5++6JN2kdDYkmbRvECVyq9+pOWTfz+kDI2/PkLZkxRDZkGpWUSNUu7DGqX60JDzVU+AD8RfBPl3wPZN0FHj2x8F2ae/ggRQggrsoEH8JykDarBRGeQgBCu4QoQITVLfs5YIDaIGEoLwhI7CIaNYeEMaWjCE/1NhC/99GMSCOJCHG8SaDZNIww8y8SAEnJQJgRipBB4EfkOk4hOJmEUu9lCIWyRIpayoRQwiMYyQqNQWsObER50xh1Fb4qOmCEYzlhGOb2zUBR1FxnnNcIR/FOMRvYjGNAbSkDBsHha/aMRBEtKNOlzU6YoISEoSpI14TEgUS5hHRsXwkZDcox5FuUNSStKUikJloj5ZRxTOz1KRLKVBMDnKO9YyIXJ0FB1ByagU8lKWsUyUKhHFSoAdkn65vKUtlSlIS9LvkAgMpjA7CcxfnnKZ15TmoWCWzGoakZbeNMgmI7XLRv7wio7EZiqHuU12GmqSXWwmDN1JqChQM5vmlNQaRQf/Tnzmk5Fi7OaiyilPSNlTndO8Z0IRSkzwxbMgAl2nQhf6z0Kms6CPKuZAFllIRDrTowB95kdF+tCBRJSiszwmJMYJKYIOZIzNgyU8Q/pSlV60oqFk6KE0ilEMvvKmII1nPyXaSmZWkpPaLJQvcZpJnb5zojudX2iA+tKTImqmIaWqVs9pTX8ytalfDWdNRxrUnIrOqu1ko0pZOkeoGqqPBOGoWZ1aKKzOtasoxetV3VoouIZVUQela10FO6h9NhGax6xhAfk6qMDqNa1JHWxkCeXXi6kUEmh9KmMJNdlBbVZQnwUUTyEhV7D+1atjLSlVSUpTgWRWsgBc62I7K6jR/8qUnpzFrWd1C1reBsq3opUqpZZ6WqIW17gDGWpeU9tazM6WsIEiLnM7WlbT9pSPUgXNatP42tyG9rfQBW94AfVd7NG2t+cVb1HFylrqrlaxH+1eSQXCVl2W17wIKa1RH6vZ9P7Jrta97n6nm1Hg+smx/O3vcQ9l2G8idqTwRep4D+xfPwF4wO0tMLEu293d3tfCEwZxiIXbPkW+d6vxtalKO4ze2JK1vo1yaYaxO+LszhjDN2YvgQO8YxzD9L7S7fGAL+Vi1a74uesFbExVDGEE2tgz241wc2+bYO8mGbkCXlRlq8tjLmMYxfP1MmqrCk3l7lUhMGaUjMWsqC3rV//HQh5znLG8YAVfeblzXqWBa/jhn06qwWI0M2Sr7GElIpnQ0a2wjU/MVT+S1blkpXKdYYto9Vb6T6N9s5zZTOccyznKRx6poO0szkNPmrJLviyoI83k+f64wkH29JiJfJBRU/rUhUYIiwO15uGmOsyMTuSGI71r8u5ZxJf+r6Lvu2VJJ1vZI/7wheEsZYva2sp2M3WWtfy+7XL6zMs+9rQ3PcY9IxjXud62ogD90munW914Rqa283yoc9N70HcGd7536tDmQhrYQAUzTZ2c32AbOcWsJmuxoV3k5qZ5oB+2rbdXDfCEu5rgsPazM2mdUoSHeeF+6vWkYk3x1r66XDb/BfmiA/7gg1dR0dl1Nrz1jW5L75vUAS2zbKUY8W6rutXNNQPQO1puIPdZ0eymn7tb/OyYq1zkkrK3rOM9dZrXXLT9pu6/p8xyjw+8xAVPrMAtOvS7QvSYS7d5qXmuaIn/3OLNdUbZu3zym9dT4w/luAdb3tynA/nXXG8y2GVI7LkHeOxmr/pbYX5sEnvdvYlVedTSbmw0z1vxiw/7o0sOebgTPZpGZ/yIk55GyjO86dy8/LcNJfXV43zm+L46prOeeIJIvvHhjnaFM23wrz++9pi/9VFba3pkZ5vtI3b75g0PZ9cLX/bGb/pog99YvGdV5pAovuM/rnpf617aEX9y/2eifPujf9/u2IZ+s3tP9t932fnpN2L5+blzCaN/UG6eOPM3Df93Qz/moAdr5nd/gkJ68uV7ruZ3Anh+DCh9tPd+W9d5G8d37VdFJiZ2FFh7nAd8EQh82jdA3YdxTfdkG/h+JehjIkiAgBJr/ed/Leh/H5h7uBSCUQd4EmhyKWhMhed5aIR4PBaAI4h7Moh64hZHOvdiNDhPmhdmL1h5Q6iCTtiA/7dl1CcordeEUQh7hmKAMSiFOYd8UEhhXqiFz3dvmUd4TDh/NfaEZBh/ZohqS4iDGfiD+9dpJoV29UdO4beG42aHVch0YRh9RNh222dQ1teD2NeFgWhjChhiJP9Xh1RXdzoIbGq4iIdIh+7nSaK3iYsIfp5oaPGliMdnfw4Yh1p3gs2HiuQGhIF4hdiHhX7ChXPoY43Yimz4f8dGhVPFYZCIZz74ZYNnEJrmh68Ii4V4g9RViXuHhGAofTZ4ir0Ye7hYhIT4d5z4f4KYfbPYfLX4bI/Ig3SXgwyTctEojcb4ic+2fhiYiTqmisSojO2Why3Vc6bIgedIjbfYhi74h4Gii8M1gE0ni+xIbt0Ifa3njpHIipPob/Cojy74i+0YjAUxjAm5jZ9WjmV4h6Imj21VjZbYQBjphg6pdtPokY54iYeXiBbphx1oXxk3hm8okvwYXMNGiSEpkhD/eZFK+JEAOYidiI9ndYRh9nCKAnU7KYz6B444do/oWIoLyIeLKJAuZ3IFOZJ/cpA3CYhT+IBL2ZJL+Yo5aYfiKBAUaXVWmYVnmY0zeXo/qRANKRCiCEVJaIFQ2ZQ+CZNrqZZ5qT3WWJfY2DxxmZaMOJeP8o0Vd3ESuZDu9ZZ7iZIROZB65pdBmI9MSZncJZQOR5gahk5vd5iB55mf12je2JOCKZUISJWaiUKWCQlesI4vV5MMmZVauZd2GZO1dYGCB5nxhpBmaXt4yIykOIXPaI+8aY62OZuCmYvH6FPXKJjZGJjHSZK+2YwGOZxf6ZqQMn27uIOgiYi62ZuwqI65/zmVFfiZqBmKHOmSyedzy6eUqSibaCmY/jhypBmdgGKa5Ul0VWmfYtiWlll0aBib7sleYbmbiblR7KeBK0l1lalrvzmUqdkoyseExfl6/KmXtLmHLymZF8qWcLmg4OlaEboohmmeoSlsAbqY8BmfDVqSgSieiPmdxlmhGXmZ6Amceth27EmhK4qhLXqXTumI9bmX+KmgELafeYmVA0qMCjmOj8aYxuiYOkmeNMaZ43ma+cmB28WY0EkQRJkoRkmXPAmU/omXPyqfy+lKzdmhzwmiximi1JmWJYqMwCeJTmqTS9ppBQqeTdqYQgiTNCqTNqpaXToQX4ooYZqdO+pvgf+6jxlamx06n1E3pMZYpJiYgCMKWKuZoBLKlc3nle8ZSHs6owdKlpwKjDJqoY86gxuJo/NoktgIknkaomeanBp6kmvamIDppqoKqhC3oUAarGgKmyo6q705qhbap1H6p2XqonhZbRpYqPSVqW22qNBorL3aqMi5l5IaKa7YdfqkVqlao9CqnrZopqfKbcRqj1AKlryakWNJWuk6pViqpaE2X9K6UtS6StbZldoqnR3ahxWJorjKobracFn6fkgKi3Nqr1eaUeLHGeTXo2qJrPAqmmzKrMK6qs/6lgdIXYd6KIm6mUjZmSbqsN0Zjhgrp5SqRuJKpXS3sP+IrthJso7/loYUK6Vi+a74h5sxCrOomrJLyaXpGWO3GqsCS6v/yqIBe7TeqLN6qpLjKqi+WpR9ubFNC6uKqaXtCq71eqmKarAZS5lL66FfSKhFq2b0aKU8iq01WqtZu56hJ7YuS39T66jlarRPibUcG6Q3K6BCO2Q8u4/xWpZvWowWS7Vb+qCZGaeR2q+fWrY+KrkAWKoXyoLuelOFuriOm6SQy5Lzyq/raoJdK6qDu63KWozLSrYUm3o3CqGda4z5Z7J0+n6t6baCCqBCmquV+rJfS4v7Wm+bWrN85Kn8V7UMmrlA+5hiWrIPa6TLy3+ci69p+6vJ97ksCbd9y7eqa6dyCrW+/yi10cuSMjty2Ku0xCuhEbsZE4u7OHm6AJu6oWugd7ut23u2A5evIWsoI1u89QiBlJu0hzu//Da3YxqQvpuwwBu7M9us3KusNtGVTuFtpTuB9Ru/lmu4qoq48Mu09zud1OuqHXm9YmurkBq3B7yI2ul9dCu+v8uNwct65/um2uu9NQEpzNALWNG+gUugHWy2eQmjcnjBTBvARvi6jRuc8mmtxNm6ZIq0OmrAkxmVCQy956nElzu8z9upOyEpvHMVFJyzrEvE2/O/KPjDemnEbsm4IBvDbzXDNKy9ckzAA2y5nsu7endJaDyYDGy+NLvFnrS+K/GQguILYEyO7kvIZP+cxiu7urwLt2oMimgrwubqt3GVlD0Muul7xkd5ri38Z1UMtvrpxvWkxT8btjhBCqvgwQLxBWjAykwRxomMnIlLuBlMx8m6xwLcq0RLyXpLwin8x5k8sKcMsVc7xSO4q4vMx1h8xw7srM6oE4ACC1/gEEvio7GMyMMcvsvMbI/syM/8wShMQx6rv6RMWUwMwE58wuCswubWspRiqUF7xTm6u+E8zluZE6QAy820w7w4y9JZy6h7y5vMvC8svfdKfNVrtVo7tk8MzQ9c0G2Wpr0EvsfqwgoMw31cg8I8xM2LE0AcQv7MKFRgv5DwBa8gxss0CV3QBSydy4EiP4LiBPL/gwUDjX8s7dLgJMRqID8yHdO5Oyg/DSg+7YJfYAS6/NAEAQSYeZsfC7ACcQaUojc6pNM63VfpbCglDdXi3NU1fKpW/dLofF+v0Elh3U84tNWJIs/cg9b/Wb6SAgQ6NDdvWyi3S8w2h9VdjM39fMiVV4B8wlEOMSmKQ0p/hUNFhUTThTRllUetxHvihV54K9mRva2AMClUvUxhVTiPhoWZjbAe+rawKErLUM1MNaEihl6CLavXmmvZSmkbrGCxPSilDUraednF7Ce1TRCN8773GdiUPZu0lNj7Q2DTxdkjJdXLu9mGnWWidEfaGRMhzUEjDW2eRbXRWdjNHWcn1N3F/51habTad6RBPH3c4H1G5t3YCoHbj/LZ68XcC8HeEBid7n1Ys7nPjmqfAPbFdTS7fw1e2M2Pgw3bdU3gQW3gky0o/P1IuggJ8n2dCn4QqqPI5OVdBRjKCIHfN23dwT3dAvHgXancdYrgJi3b5Op/aqDhWLfXguzh2fzf92mqXK2P2r3dnqZBF6TY7bVPthwo+7w/kA3jHA7VHtbhHg7iiVLfvwTf8W2PuKbkHefB+X2crP0nu61FqO016DXUfF2FD2HiikviRA7mCQ4oVw5G0e3gTRwoZ14QvR3QgbJP4u2GbZTj363eQeUQSM6gAyHioeraBY5ts83Kt8niEeHiS/9h5BYW4G9Y4zYuZneu41pk3F1TxDPejzjeXsaN3pp+3k3OKFDO5F72EHsu2nYX6oFG5Cre5fA34GZe5f495LKO6G8IEWRe4mIu5bc+5q8+Uw3+4RIc4Qox4Sx63UUe5wkMM6t+jJue53o+333ur7nu4YFy13VDKM5gBhPUEKv+6y9B6yKFFU9zNRcOCbAw7oeuKI6e7sbHz6z15e6OUTwesT5OgpgmyM7eESaN3ElOEVEY7wZR6oKy7vDe7w7xQQXP6q6X8GrQ5uojcUuj5ZXtNKTA7rT6QPmEEf8O7oZE1+3uJ60ZNxHk8ECU5sCevaxF8gbx5hWbNbAg43/9NAn/gfCunsYyj+c3/+zHaxApjfJclPEWYWkAP+OpZfIuwfEcbxR+ouE91ekSkSgEb+unF+9Dn/R4LvUKP3tPT/QWr/AIIfB/guoYL08XAfZ+EvUMTyhin+pdnuIA/21Y3/DsToUbX/cVPxF8PvappfFTb/UFBfQJv+Cy6u0nH8epJfjDzvLVs2PMdfd2S+8qLum7tfRJb/ZeT28VUff4/k+AX/Nbbz08gfSXP8HIzhGHgvYJ3/mThPeXX+7s/uNSb/QY9RH73hBgv/YspPoTAfaon/aBgvt6vPlWf/HNpPIHJPvpvRGGr/ckxfcfP/rMpfvVY/y9g/xgz+7UfxBvLhHi/w0R2cP6wl/7tk/8sRT0fQ/97072WO/vfCnNWY/+iS7+vn/2GaH5Up/54c/1gpT5hA8QkARCUlPQ4ECECRUuVGjwIEOIEAE5pHgm4kWBDhNqxIhxIkWDgDqOBGnQ4siMXdSgRKiGVEGWLUvCjFlwWcyWXXASpLgT48yVPjc+HMhRKE+aRYn67CkzKUk1N5nqjPmxJE6bO7+okRQU5UysKne6fPoV5FGFVq+iRbpWqEEyCcksHWs0I92fXsdSZdsXIt6LgP0OJvx3i5rDhwsLPDPL8WORfeFuHFM2MFq9ZhOrgTWW1NHMJDcrLjw69FFAUTqp6aTaMla6aiqf3pl6df/r1ZEHA2lyu/fJmpiFvoqipnhx2oGlvh1rejGkx9EHqxGjZqvM6mypW9e7NfvRL7OvD5yrJi7LqMJxAoruGDj65TuXJYcIyzR9hvh/1t2sv6oRt9gizjgC/XsOve0yK+g7lJb5Ai0HD5zutbbAkvDCwprCcEMODxSsw7rs8quglygE8UQUU1RxxQlFZPFFGGOU8cWzZjTLQBtz1HFHwvAqESgTeRRySCKLNPJIJJNUckkmm3TySSijlHJKD18D8kMqs9RySy679PJLMMMUc0wyyzRTQiwXSvNMNtt0800445RzTjrrtPPOwIJUU088+/TzT0ADFXRQQgs19Mk1h8L/8VBGG3X0UUgjlXRSSptM1KlKM9V0U4EW4YRTUEMVdVRCL1VqUVJTVVXMXZhwIIJdVpV1VlprddLUu1C1dVdei0RCDQcc2GCRXos19lhkW6yJz2SbdRZETgwK1oESinn2WmyztVWwK3XV9ltwLyJFAIqCZSKCcNNVd91CfezWW3bjxTaCmYIV4FN589V3XzEBe5dfgNMFhgmgpoU1YIQTVrhIXJFa+GFkS+g22GEhtvhijC9suOGMOz7Uq102eHfaEmL1+GSUU94TVY5VdvnPXiIgeGIHzu3lZZxzVnhjZnX2Gc9myngXWAcEAOZnpJMGl2d4lXZ6zEkocGRog5+2//rqXZnGeus3SbkCBrBlKIRqYYnl+my0K9U6bbbDPEENsME2RGSaqTW5bbzz/pPbK/X2W8ovMHAobgoKmflKcy34e3HG23S328YjR3IZCiiKGwYZhB656KMl9/zzKf2FHHTSbSRipriXMORwIKsu/XXYh1w7dtpBROTK1MfevOLae/f9xNl/F34wyt/1QW7WW7d7eOab167nU52X3qdJhoYbbB8yIJsJxaf3/vuVl20afN+vsN4gsJeQIQmyjSb//emDhx/+t88v6PIMkq83WHTn9993+f1veoGzn+V84AMKsG93ZhNgA0EXQAcyr3gFHFzc5ka2kkVQg4zjG5A2KP88vZyOghUEGwZIQa/Nce+DK2zb4/rGQuHdboToi5sMPgMJYJBrc+6DYQ+tJroX+pB2E5zh9cB2hYRYQH8lcZ0QnagzCD7Rc9UrohFhoIXQ7EJiC5RiF1MWRS8uznxVvBwFlvOURdCNZhkMYxshBkY35q1+IImbGh7QgcqhLm5WuAgWlLA9KMRRkAGD4yDPRsCSXG4ABJjBA/QINiI0ZCCk4EIMYsAIHdKMh4bkpLoK2cmrEZGGYKMBAQDwgBkAhXCriAgsXmDJGLygCEsEibn6B0pcYuuTuYQiQkRIQgqkgAAtUAMNFvBIGGCgj2qApSX7sEVNMpCX0yzWLqmpMxn/jhIGLVgAACgAAzV0AASJrOFFDlOQGDATlo1QI+IcgIS7XVOesuogUOYZyjzeD2wUAMAwr6eGAQCAnEe8CAQcks5mUuGPKQzkPR06qoNQ8KFOo6IVB2AAb/5TDQAYAB3jhsWIZGEmzYzBJTLpzk1OVKWTquJKfzZGI3oABDcwQEc1CoIOeBQGZowILYBEUlnSslw1u6VLjcqolh4VZ29T5AwA4IEWEEABNABbQQhAA8vt8SJUGBos+3BS5QmAFUol66CSWtaTEbCOIFhABwiXghmkII8zyKcVIwkRStrPkop4RDuVB0+0BvZOZxUsxiYITjV4wAOjfABbO+CBVAKT/5X1eUEBvbpQmjGhoYXlrJsI21lC+vJd2OvAAqRKwmQu07LNNGn7Ogda2PariLF9WDa7hT0KgGCc+gybOWeIUEu+gANCLde5aHvcLn0WufoSJe6qmoIUaBOJETFoFZuJCmiiVJrL5a6lZtvdfVV0tIgFgU0vB1KIiNS6sKQCJEjBCr8W7J3xBG99GfZd+7ILpkOrqhpAgFUj8hQiPq2iOi25hYHsAoWZ3Wx+Hawj5T5YW3PkL2IXgNXL8TEiXF2vJUWaEE6AVb4plXCJVxRhEzcLkefrr0Avd1eG5LXAsIRAZxQSM+I6hKgp5jGKUNxjYzWXgqtsZWUNHIMKHIAES/8mwQEq8FNYIhgitdCcJqcAZCyjCb9ZRtYvZ3g5ZW4EIVhAJywTMAMcJCAEaybBDFQwUlg64SJakFp89wdYLuf5eTPU87Fs++XeRuScNM6BDd5c5hgcYAYHKAksX2BjhnwtbHcg2wYa3GdMQ4XPmd6VkAt4uelCxKCwVAMJcPDkg1pS0Yc2SDOzIMmByIC3hqiyO0vwWk7nemUj1HWtxDvCy03iIuq1pBo+MIMPNDqdIbBBdY/c3ogIbpRiy7G0bNZrbOeK19lW1X4BvdP4KGTQxWZBAuCcThswGtExkDJDVlFX3p6g1mHFF7c5/WN7Z4rCwI4bIm4GEQ4XGwIzGAH/UIqdAHMf+cMQ8XJW60w2POdbz/iWeKRW/G0YwJgh6lWnsSNrPRpDeiFWuC3mKL27S1e8xxRXuaM8bT/CxaLIrU7nB0hwvma2eyEvzyoMHDFv+ZaAEi0HMsuJfqiGDzluYW4JQpyQajWMwAYgjzOsBYJF64HNA4ajmnGPbmKjf31Qf+Y3DE7gW6irAQcFf5ejRa4QspccBoYQ8f4EcGWxOzjsef8Tz7Met1AvBBbOprkaEN52WL46IrJW+hIcYWcmzpfv9d375PFU0cudQAtWQMS+BwoDYYdU2Ug2dLfYe5FffxpzQC+YpS3P3cq/nk6S3ikRMICIhJACA/DuuYAZ/3LO0avABmw/N7sj8u4CYy8PdY/8rWVP29g/P06T2PxkH7TzpPMWBv7eMJRjMIIcmDudFHE1fTyverC54oTVLghR/y39wkYf/oMiuU41vhCOQxkCB7DBDPw/dUSrsYiovyI6r+ujhOyit/kTLPlbwEBhvFGiAJmjrBmLsojwuwoDN4QgBSiAvFqSPAdUqgYMQT/BOu1jOoZ4ug6LATkTs4EQgeTTKoXYhV+hGtcjQZcaQRy8kyogobMTtAIzsEeLiLhDv/sDMeb7QKHbwYnSQSakk1WQrlYivBFqJi64CN7jLTVogZxSpX2arKYTCEBwAhRgP2DxuieUJydMQzmpnP9gG7YgPL2ISD0r4idG8sISuj6GwAJLuoQEHLF6Y8NcWkNBdBNSOB3CCbeEAL4iaiZaOL6B2sJuaiw8lAFzaqYXYAAPHKqDKURQIkRPZJNJuBzuA7gK9LCL2LfL8YB+Kgga2C2dgoHAW4hRM7A+qMGR4Z1QHCRQ3MUyQYS4OcKEyL/fsiQIiIiLMyKA6qZvCieb6rkrgkN0OrJHSMKhYiNfbKNezEYxWYZ9mkCGcKVTND6IIKJVBAF/QqwBeEZgUkSEIDDy86rh6roIeD9ufKJtvEcwkYHUiggVbERYwoKL+KU6GgBm1CgAICZo1DBTHD1LYoQ/tLtA1MceykeK7BL/EfhBiGDEYoylt0sIGbqcB1AAAiCALuyv/7K/i+CCnxJCdiKbTrxIFrJImcwSNaiCWUyIwRvHKyxHN6yqAZiBAYABmZqq/iIAeCMyCrwSR7skzJoYXaxJDaJJqaQS+iDGKrQkaIOI6iEcBVAAR4qbi5IrcPq4E9TDhSCztkO0l9ycaqnKCKJKuPwSWKC5GKCCLDCyroKlR4QIb0usrGLFtvIAAug5SwRCvaIxJTDDHZvL/5FLx+ySLegDR3tEWFBL00u8i4BAIIkbbiIAWLSinEwIKuwqA8Mk6ymaiYxM74FM1uSSLEBFgcDKcztGiEhG58otgdI+LZDGKmQmHoiB/0ZgzFehr9dsHtc8TpvcAoEUCFpQBMQ7sOPLQlUqCI6KQHccCHgESEsKBlyEyu1SThDaMvHcG4TgsMyMgeZkOBYjL/OSwYbkTvUUCFawRh1bnvIcz03Lz0FhyTJTA7zUS0QbQoggwAoriBkAsGBcyTgMLkgjhTZgzGvjz9pJTgqVEnE0MEWwTMy0wgukTi9MrEYKMDAUPAHNSkvqSYTIodS8lwuNHQt90SdRQVcbCI6TQ4gwQRZLLBdbOrRUCMw8svHby7uECCggzpiUUc+JUSVdEv80sK2kBSNzRCIMwnJCzCNLMiZjgQMozVSzpL4MQ0igwdSMyiblIPI8UznZgv/KaiavCDjNXLwYJCjqWrczC781K7W1Kz7Fu4gnsE9pwU81/RsmHdQjucw4hQTgozHUs1KwCb30CsAcyAHigyVFU7d4jAHbjIheoIUY6IM5kNDuMdS8KVRSNRI23UqBYNOcm8459b2FIDBSWzIqhKUPGL5MJceLcAJYai2qIbFT5RpTDVYigYUwRYi8nM+IOD+Y67et+s9b9VJLxYEvVdaVBC5NZQAkJVa0GVZuXRJacIKPRAgD/TZhRAj/JDUWCAGDSyccSLYBHVedJDyv+k7EMdNvVRpvzVco8YpYANG/08ClFLgZQDVlU4MDUDcPxYggXbdqxCDj5FcoSlOJHRT/HS27ZPrRhPjHYrvVxCxSjOBIu/zUxey6Ua3Yid1PlB07RzU7tIPWm6O6GNjQjuiDdu1VQJUWYF1ZlNlXnmUSgM1AWZxCqJM6mY2BPhW9llQnCJglmPxZl/FZqD2SXqBD9IPUjQOJYsPV6FTVATvRm/3UiKwXfJ1ai5FasyWSKMyqZhXY3ztYNYtOdtOPf1zLddrEcsHGtH0jit3bOKmfMnobRLCCoLUi3MMr9PzSCrABg73Z9YyIJ/3YPnhKxFEhv30YtL3cHKmCGhIBnNSLZbhYlVTa0TuAHPBSuyRQou1I1PxVXNNcfslc2JURIpgERJAK2rgCzmzHmbtZFUiz/woY0pFV0YhoWApyNAnY1tmN3b5d3hKMRQzQWKdDvP3rv/+zyxZ8We58NC0q0/B03nSRXfA1ki+Yj57TSDEV2ePdq2OFCJtdQRVNo9TU2/FdmuatXzvhTFBbXflM2khdQa+FhAWbGMvF328RXwMeEhgcJazFvwYF2YuQ0lOk2bsQCBZ13QTOFgTO4B3pQd6CVXF7YF31x2otNrn13yRSXg5ulg1eYRsZI1KMCFJI3I58XBeEhCdtpg9IgC3tUu8LYIUAhrFlIgH4Xhfelvs9Ys8yonO10QcWwIvYyWaCgDZLABX4ACxOAEotPtKACAkoAgvAWx2LOCVGYpUtYzk5gf9E7F35JF6IUEtCy4HGtaQPeFetDUiMWA0O4AAGaIPU1Cw0NuNtC2Q5GcU8JOFTzF7EnFUSKE1LkrrGFUJ5HQgpQIGC2GMUMIKcbb+dJeRQaWFPVhErABv0LYqBUN/V8siahdZmG70QiNl1c+OFABCK4GOZocdQThVQzuUT8cahrQ/UxblEVdpZZVc4qwCCWzcgTohXmIk9NoIhriWx4uVPTmJq/pJeoIAGVgjaTOVlTggJ7jhkjuSSSACFZd+LAIQiABIOAGMxlhYyvmaWsmZ57pIuyM5VFWGdi8+OBUAiRVqM2INueWY/7rqUq2dH2WWEZpEZ/k8UReGFiNxie2X/YYZgiDiDocFkC9hke3ndhf4Yev7oMVlUS8IC42VKY5zkgcjQ/xS+o+1ihpCA89njFbhld6qZiBVpQVFond4QmiCFLaACOaQFGg7bfd7DO0Zm4vM+a4UI5LCfZ47maXmVnkaqkK7qMEnWLbihkx49Rd7IgyUBY0ZpVY6ISh6hPXbnyKOYnMZqP+Fpt9YYr4AFFUXlOy5rq4OFoi4zSCbrGJBlhWCAKqLpgr7PYDnouH7rq05sMakuE3ZIiObmmzXdYIZSjGjmAsPk+gzUYJEYxjarxf5sL7nRkjZeHO0psI3H302A4L3rGGjftLDkwcZkQMAxoqmZXxDtnQ5t3dYS/3gMOUgg6pGF7YXY60arXv+bgRxYt8hGCIFWgz1G6z3mgFcYiEwoAYOxx97GE7jebgmBU+kUiA6VTQY9xU2FiFkwiOkuAiCA6j1mgIxwLzVIIwHwbkDpbvsujBy2pOwlaU3tCJbuyBGOaYfY4wZIhACQ6XeZbhSQApkYU0oYn/z2EvPF7wlHC6AeNQcVCL1et6NOy3G04YV46gKvhCBIBDgY6OmOggsH7SB0kRanEkQlb/8W8YWw64pWXYaQAqAw8CEIAD9g5z2WgBjvuxf3oCLXki2AAA47ZQhwO4zocPjFCMF25j1ughsYgiBYZ5CYbg6YhSS/kx85cnsKcxmH7f8ZZ0mM6OaP/eaBaG8rL4ghgANP+IFEgPMC3+M9MPM6IXPr4XMvQQwbV4hwlk/iRghAkO0uj24NGAI1QAE+AIIfz3MOQAHdAHQ34QU/Px98xvQwMe6KBmg/7XEOUIMVmAFaLogiWI1Lnu7q9vQl3nT7gXUzidyOPG+GSG8rL/UACAIh52NadxxZL6BkCHYxCXAUHfCF4PKSiG44GAJPIPVKd3BjJ5MKH/YC4oVq95KuDvVBRwgSr+VSL4JEaABp5wAW3/YwUYO1xfYzVvcowXGZ1fGFwOhdV4MACIBfJ3J4BxN3L7BVuKF+fxIpd7TKhmwqJ3XWSARFX/Q9BvOB5xL/WND0f6+iTo/4IrlMhYOFvJRZNxcIVm/2cR+CC/j1J8B4Lrn2ip+hWJBelJedVX3y/85nuf1wRG94SleDINB3abf0l6eSXlj5I7/4n88RmEDUdqvbsF04iEh1hzeCGahykd9jICh6qxT6F3d5qx+SdrP1m4Vi9BZyNbiAFJd2+N76KMF6Mkd7JtlJIXRkC4wIdc7s6aZ2tvcutT/yu2eYgYDjxON4Aa26iwh3CvLydN97JSnfvCdzokd8GPFvKrAx/6Z3hbD32W5nx2eSxfdzrc98GHnfVhUI8Bb1iFDwIvJyiPf8I9n8TVd9HalxJ0a0j4eEkD/9PT5511991l/7/9yPkaBYcigP7imNe4g468v3+d4nkt1v/eSXkTQPCuEuv4tweumm+uZX/uXn/euPEebMPS54JU1VaUg4giCc7rPffgjLfuZH/x1B+nRm9hnycrtnfxtRfz+nfyGxeeem+z0GiCiQBhIsaPAgwoQKFzJs6PAhxIgSJ1KsaPEixowaN3Ls6PEjyJAiJaopafIkypQqV7Js6fKlmpEyZ9KsafMmzpw6d/Ls6VPjGZgvORAtAugn0qRKlzJt6vQpVKZCp1KtWjUq1qxat3Lt6vXrSCNWUxIlOgss2rRq17Jt69bhl2Vj59Idu+wt3rx69/Lty7NJ3ZJljfgtbPgw4sRsA/8zbsySlOLIkidTruxzVuCyKI5a7uz5M2jQjkeTDm36NOrUieuW5dBJNezYsmcnJW2bMe3cunfzpsmAblkGvYcTL1487u3kc+8ab+78+e4oc1ufgW79OnbEyrdbhZz9O/jwezFbbS1QPPr06pl+4e5e6Pr48ufXLl+UM/38+vdbfO+/JX8BCjjgRL9R1dpZBCq4YH7/OagSgxFKyJ90BxJF2IQZOlSFhrQ9+KFJHYo4onXkCaUZfiSqF9dFV8CgomogfggjjTXmNlVrr9n43BULTYLBFxRdQQEMq+womowOHrkkk509AVNrwjXZVUwbsWgRIicQVGVBk8AggkRfhLH/BAwwIDJlZUkqiSabbfLVCQpktUYUA7hU1ySXYJGhjDJkTETEmUJSIEOeBiFSpgjLBOnQMjKUaaabkan5X6SVWqqWFGLNyUERRnBy56VOidIDqaIY5Aypzkx0AgwcRtSLHUS+qNChZcrAHEONPgppqIVN6l+vwQoL1REocFDnKykOa1EnUeASRRPQfoLRqKWeSqoLE3kJA5AQLSPJowvVaiuuComwK6/L5vXre+q6+y68aO1xUlkSgErRF6T2UKgy+mr7KJiMOhruQIVCMm6ZFPRoLrowTBKvW+y6BzHFFVvMkCiiiGFqQaI48zHHFQEhJwco3DuRvsoYpIxJGovC/6fKDG2LqENEoLvQKg1TYEcvCE2iRsMPX4yWxBMPfTTS76Lag6odt2zRyCpp9gpELruc8som6euvzOjeutC56C5sMCQNl+kqJFcggggGJQWddFe+FL0d3HXbLSAQDKygt957ZLS0Fwa1FyJFQbHUGhAPOVPS1qTGTBDLjDe+qEJVNPw1QloAjS4iZBds9q4pvX13VnMr1zPpqasenon0MqCsRP2SetBJhcfZUo4OLa5G40wbJIrWjYecUOc6L1xQFW5zvpDyZqvUsBarQ2V6ctJbf71xZ9xOlgTTViR7D7SX5AyfZnzsJ0OAbI97WU80FHnvhQIv+dbDI9T55g2v1P9woAlZ1bCWsLcU6t1GgAY8IGy0h7sinEwhL1OGGUriAq4VJHhbe1xCPiEBHLUPdgWJXEpc8LGPecELFtSX/Q6CP6rwbyGEYiG6AohAn6yCgKMx0gxzqMPJAGKDLilZAxECwpQcxAX005cZFtJDC9XLe0K0Su9SaKj/oUtoCTlBVQC4w57Y0DFb/CIY+aJBKJWMagwZIkrst7veNS0hT2JiWRL0xKr0Dn0JQU4Wq7gQLMJwVzIMo0262BhAErKQaBELGYmSuIXMTyVqPGKqFNK6E81Jjgdp5FR6h0H/5XFXVkQIH6eiM0PWRJC4ISUqU9kURCaSKOdJCCaFwkZJ2if/d7CEYuM2iRAqenKPndyVKkWCR1PaJZjGPGZO5sXB1vjtlnRsXBsPIoValuWVl8TlBRvCy0dFTyE/6yMwkemRwRFzLJQTJzrTqZGoLTM4CiFnJhuXLYVQ05UOxCbWGLLNMv3xIN8UZcPUuRFYlHMsAj0oQgtUlU1JiZNU6V346LnQOVnzd/iMJENCKRQtevOXBEuoReBZ0Jd84ZwgPSlKIWGgdpaFec9snEvhaE+JPhSaDdEoTDiakH9utIUpnchIp/LToZ5UmSwlSkzjCVOaHrWhu3ypvqJ5RY/CoJ8GSR44H9U/ojIqqC9RFFfDms4KHZUDCzFiTSenEB82Namy/7RpRqlKAXFRNV1ifadIvZoSk961r6QkKyXntJDdKbV+CllpYN3J1LduLXAMEUFd6doSAoDgJGbbql8RIhe9qgSsmf1sIQHbyrJ4cCCEZaxhE4LY0R5rsFClYEezWibJrqQFCyAADUxiNiuAFiFB4qxK+Nrb4c5QtEPZlCVP9VprqXairSmCa9O6tYbwtEwoIcAALBtQWmkXBiYBQAo6UNnm9ZK44gMu4cyrXgRO8riVVEgEpYtChRhhU3MiWWtcC1FSqQEB/kUAJGcns+6apAUKWAAFdLtd3262eSWhwAw8oAbckvdRn1wvetO73g1jbxb2vS+9kKsQ+O03JRC14/9BmvDhsuC3pQpZGn9NggAD6MAANtbBDXaAgN5RV8HWLQkAWgCA7Fa4TJg1iI+tOwAA+EANHSBAkR3G4S2h1ztTvrLqPLxioqDEvsn94NZOEmYxa1IhgOVySVbQgCY04AIaeHMDNrUQM8TYJDXQwQTqjIAdLKB3wi2IFZLsXQ8sQA2ETnD+dnXkCuZvcxPObUkI0IFEW/jKJQXun7Gs6aO1Ds2H25SOhFhnlIyad2VOyJnVMINVs/oHf3izBuIs2BHv6yQI0EEBVlKAKKKOeAp2dApSAGQiX9alj9ocDaBskidTmmaa1quVNy3tpE3TJJ5eiX0rCuZapwQBNfh2DSb/sOtTI+TMHEDJDBoQ4jkFcSBoVIMOALwSiEqxIPj78aMW8ICSEFrCxZboj4GmBiKbBLtms6p61ZBXYk674XAL8Q83pW2CjEolMzYAuGuwgBkYYMfZTAg71XBtVavb2iJOCBonYICW0Jsh9/au2zqggJMAAADNbtUej22SGyB62QaQlR+lfYWRgsHhRh9aiNnMZlhrIABOD4DE75mSCcQ7JQXQMVwR0ulzn2QIGlg3ghRCBpQYYAIsjyJDhh5woIGA4IaOsNkubBBWwbwkHQBA3Qs+AJ1eGRYEJebxji54iIX46U4fwg8asOY1R92ZJynADeRt4lkmZOsoCcDXTf5e/8eXJPKNIzW56bl2D8yASDTH++iuuHYFKAAErn89CAiA4Bg23JSrQAMsBq97eEH8JH8IAtgV69uU7MDU+iJz1g9i+ZNgPvhmkbpJZuBxfancxtbPZUN0XpIU4B0lpPdA6kGZ9wfMgMgD6AAN0k8DEKRgwZteeNF2L/93sXXkGggCHzQfJbdCftzHP2FU0ZLJXV7mCUbjIUQszcDMaU0B/Jd/zQD2McTaqcECgNcALNnrLQAIhN9BhM2j1FzonAQNwF04NRwvEND8peCyIBbXmUQDBIDztdZiKcDKBQ/ybY1UFQQg9J5JNJ/+VRP0lcQC1ACZiRkEftxCNMyTXeAFov+f+uEWuhCBj6BLoYXgSYAA6n2UtH0BIKDB3GSaCoYhm7AgSrxgDDrVQXCbGtRADUqOSTQgAvifgDmUyLVgSTRdDE4cQaihxhWh1sTb1iQRQ/RcSYDApDnaSYgX7cWW3Slbo4kgCc7W0cHfh5ACGIohJi4JGZ6EGf4gUUjAWZ0EG5KZAbDaqtXAUtGh/cGgJ3KAHg5EnUGe5I1aD3QcDt7USZAfok0gDEDhoyAcQfBU22kXSsAADYDfo5SLw51gkihjJj4jmmyiC7JiKw4Wt1GdH5oExqXiUxkgSuBhKzZTQvyfGkzAAsjh4y3A9PlOXH2Xzf2abiniL/pIS2jfzS3/Wu19yDNY4iVCoz+qSKqdhB8MQZfJ2YvFGALMQK6NmTbuADeeVx1+IzXW4ZygIZL1zg7gmRqW4w3k2S1uCSiZBAUsAKQpj3bRQNApRKCxhD3+2+D91n9E2z/O5JIE5EnMQEHOWkLAGKloZKmVBBuqVXN540loAEG2okUWhAn1DgLcwBB+W0baYvJNVT3WHejQ1v4Uo0/JX4MphzPSJFjWiE1GX07mF3zRD9Xt2koEZWohxGqhRBPgJFJCguecFkooQMYtZO/M00JoDkC5nwrVFT4KnhqkgW3YQVgmJpMYF7qVZVlIwYilhAEUn0oUwGQKz2G1RAPIpQFWZHSh1nQN/9hf3gx3yRa39KPDxQRj7CNdeo5ivqaGdIJLcGZnhh3KWZ0B3MACmoQC6IBDYuZQrkQRlFxtasZnwsR+9dholiBCDJ1pyl0K9oIv9AIpMENVfIFMwqZ2kkh7ocQQsODJzdHU6cACWF+NreN8uZFMuVhCxBdowtZOmWaRuNVLxB1NQkYv5Kd+7mfPlNR2/meNdCfzESdF2qZ4Wtx/5ZrxIeFBMOanGeRtFlZovlPbLKdW0adL2CeAbiiH0oiAmkQQ+EEMfhnFLVcP6BJBOCi22ddCvNvZoR1W1qdLdmNP6VGH3iiOTsiHrihFBSFyhp5BqKjUsGhkSmh6lmaNLs9iyf/oIuaokz4pf+zgerqij74ERKHoQAhpi8VRkb4ncyFpTs3oQRAik6YklJ4pmq6Hc5nHO5kolkLCK0wpB5DoQMSSS+xXvRHECoVpw2CAL1loVaWpoA7qd6wpEC7pnVKe1skpnUKCnb4ocCpEDQGqw2QaTmUo3xGqpm5qbxgqUYgjjf7oVBbEjm7p83GelV6pNlEqdBLEpVal13CqrM6qh0xpUlKZkbLjopYVB5gRAspXPmEorJYXVSYpc9IqsiarZ7wl+3imQqCVl+YgQZSqYx4qHaYqkIZqmVaaQvilsWqhsoaruCYGsz7o/r0YsPaAY12re7EporLEfr0prn5roDL/Ip+S5rjmq77yRbny6LnuZLpGFLtGXI++67xBlCC6kGkC40Dw1LaC675GrMSiRb8O6ZxAF7rmqsBqK8G668BCagC2I70yLCQ4LKY2TOBNrMquLFawEmsh1VlqrLCa62CEYq5K69wtLIXK52CyrM/+7F/IaYsG7EIUwZSuwHFi60f+Kb3OFZiWqQwIgdQKggW0QQRYLSUArdZurU1oabXCbIR6aQ/kacWa6q2aVrribEEQgXzS1RJIrdRmgNzKbRLUbd06AN7mrd7q7SJwrd/+7Ud4bQyaVZeKaqQeRNl+7dlCgl0mqjwp50a9LdzK7dVGQAkIAOYKwN5uLud2LudC/wHghq7oWoTgtuKcFq7StiXi2mrSOu5DHkQmOIJJZMBJ2O3dei7ucm5VdG4EjK7v/m5DxCmvNuqjwmvLqdaWJS97itp+QdQg2AH02oEg1EEdWO3lZm5Q8S7wbi/3TqvyKi/xNq/4Hq5B7MH3Jm9C7AIrjAL0Ti/11sEdZK4AZBhMaG/33q/vatn5flj4jq//vmkUfK8SlAABK4H8CsAGyC9VmAD9CoX94i8E/63+7u+m+OpB5Iv/ji8GAcMidPAiIIH8boAIbwATNLDEdG4JRLAKc+0EU7DHIoT4RkL02sH7Uq/8loEJA1fnCsAK9zDQunC2QQIHd/AUVG4b1MENL/9wDqPXDvuwE6+sfQ1wAR/wCJPwVDDwEmcxE8hvCRgxFHhw3z6xGOdr1VYu5opwCWexGgvFFmduF1ttG3yxB48xHf/t/K4xHrcx5r7x1cpxB8uEa9axIA/qHeMxAeVtGpcEH8cxGA+yIz/yQETASOUuJVeyJW+uHgvAIvtxGI9ESUAyKPtuBFwyKZeyKZ+yJSdw5iKBFzdyKL8yLGfEKKMyLdcyKasy5rIyHIMxJ8SyL/+yTMyyLQ8zJeOyACABHEcALwMzMzczTwgzMaey/Ory1S6zM18zNjfFItiyMSNz5VpzNoezOHPFNudtNxsxOI+zOq8zO7ezO78zPMezPM//Mz3Xsz3fMz7nsz7vMz/3sz//M0AHtEAPNEEXtEEfNEIntEIvNEM3tEM/NERHtERPNEVXtEVfNEZntEZvNEd3tEd/NEiHtEiPNEmXtEmfNEqntEqvtJtcSUW49FIYDkpkhEmMgUmVxBgE8kOsREaM3SdvyeDYNEb4NIopnIY1BExPRFI7RElsgRo4tVNXhBp8ZUTo9FJHxFU7BBA0gWx2QhMsklJT9UNkdUOcQVdztRq020+QNVyI9U809VPH9VeYtRp4tWyq9Tu5dVtTRF1HQVdHQWlVtRrkNJIdtcigtVeDtVQHtUkR9VKw9V5XtVNngRpQtk47BU+rS+0U9k+T/8RlS1R/QEhGyDQRXQRK9FprdrZUswRGbPa8qgFqA9VRu/ZOe5Zs83VpA5UkKJxUd8GqhjZui/ZEdMFnJ4RcFM5K4DVTzzZtQ8RUo+ZThXZzb4Rwc0RubwRpn4RyRzdwe7ZKBPZOM7dqr3Z1B3dJoPZ0a5NtA5VLmXZxM9pJRHVHXLdGAMiyTHd6r+p7w7d0m8QWAIVLuLd47zdEZjZ5F8pMCziCG7Y+TXVwm3dTk7dec5JvNziBF8x4LzdrkwRxXzgeTUR2o8R2JxVnZ/hyT/hTVTiEX7iG+/dH0DdGhLh2e/dqq3h4swR46/eCm7hgb/iB7/iFlwSKc7dDkbdsJ//4fCN5fQf4sOA3g+v30PU4i2M4jEuEjFf5jY93fre4fZt3iU/5vJa4d6+3jq84j1v4c/c4cVt4lDv3kxvslitEhxN4g1n5S4w4HX55cJO5ha/5ioOEgVO3ksf4nUv5kfs5l69EjpM4fIN5anf5kWv5m9MUn1s4oxu6d7u4R2C5mZf3pTj5mbvVTjtnqKN5hF/ElXu6/4hBSbD6oJ+Eq7t6lr8EU39BrKuBCUm6Sdy6TqvBrec6kPt6q4f6SQy5GpC6a8Y1VHNJSvw3XS67fC/WkD+6jV/rqMd5gUO6Ns15cQ/Tfqe6iB+4nkf6tJ9EtUt5qf/4U7/4oFsEuM/4rEv/+bnDOUosep43en8zeaQDObljurW7+ZNXtsBT9mv/9MALfL47eqPTeqR8QU57urZfayxcdldedm7ztKofhJQKlY6Xd8QjxLuHe8e/+scvPMn7eKhW+pe7plOfRB8U/CenxMvTp8ovPKJfa5vTJ8DDB0Rw+2dXPERsPEyMuE97PEugmLT3I0rcfLargXdcfEpk58rDfEy0PLarxNMjecYjhNC/hL0/erpTeUkw/cfieKI3d8k3fdqvPNqj/LXW/MLrfKIvacE7u9VPOiTcfWdDfbvT+9bvSC9E/NoXvF4zI7aDPbOjxH8LfN8bRNfz/Mzq+t8PRMinxHZru76XfbBz/zriu/Wxc7pwN7vY431nmboazDvbMw+yhz3iw8RO+3wgezvrP36hm37buz276nVKoH7B6H0WFHzBWLZJ/L7p1/3oE7vvAz9dCj/eEwTtu4S9Tz7i877Jw8SiYz7ucyzD2/6Ac/7xTzjnS//W8/1mT37oa733U/32o4ngZ3/Tq3zFpzv5187kP7/rR/7mY3vlq4RyA4QagQMJQjJokGBCgQcZMlRY0OHDgQ0bPlz2hSLChxkNblF4UCKkjRw1KrzI8WEXNSRLEryyMmNIli0l1px5UOVHjstGzgRUE6iaMzOBVix60yLGmApVsuypUyRUklBDekxIlOpVmgtv/gwqEf8Q0p5LEzZ1+hUsVpkgbapFq/Xs2q0Q4xI8iVIqRbl6xxqlq3ALW7ocrf6F2xfv27w3GTd2/BhyZMmTKc+d6Bcx2YTLKH7hmRkz16gEA48eTNGr4sUR2woGbfCMaoVDp7a2fLn23qB17ep9+fppwtKFcSc2qZlgF7GI1fxeHVo2TKc5F3vemzF1dKG84d4WzV0gZ75MnRIXnbW78fPC55ZHj/v1wezRw4L/zrqsW+311ac/mls76fo77T8Ae0OuuPGesw061+BLT8EHIVLDPAEHlK2yDDXckMMONQzwOegIQkQgEtWQ5LoIqaCwpgotFFG2V5SKEEQDa7wwOv1uxLH/i0m66PFHBhlyUaI+hIRRICCBrMksG5NLcjf7MJyJOqZ8XDJFhubTjjYEA2SMySt9ZPJF/ATCgkXAKHQiRAfVyOLNFxJiE842TTszTeHWtHNL+qRUQ8kxJWqSoldATBBJ1f5UbNG3lnvIRBOPdDM5MasM8VBEG6oQzizkTKhOO2PLtEsPTT0V1VQhy1RTGrV7dEcvZYvCyVc5moXVWWrNsVFHd1UUxyl/VUw5HW0d1tepLj32VlZpDRZYY2UrFiUihUUWLfdYnQnXTHXF9itq9YpiW3CjhDZZWa9FN1tzz3WVV3cLzKjbQ79VFd989T2V1fvY/QrWL+V9iNx/AW7W/9uBs6SUWXjXHbJfaact00yBFbYTkmXjRfjQgtV9+OO3CHUY5EQZ7bVdkuoF8d6QRaYYEnIzRfldkk82eF6XU9Z5Z5PTzcjaaDlmed+ijT76sX5hrrhhnmv2+atnnX76oJUDbBnqnm2+eepJ74y160EDbjprqh3SuOSqnb0Y46+jE1evoLnG2WuR5P6ZIqu1w7psoOB2SOZDac6Z6Y231vrwg+n2OuLBCWdI7+j4RpryyotWGsxyHV/Y7Vkpxnzoq9mGsO/HvZsbYs0XT2npztM+HW+K0BaaXmc/b1xiYpcGffP4XH8dkshlm5zhiUkKHOzSOcc9bN9/R71ww6Onnf+iuxGHPFfLtd8+X957x5j5xIGSWnyzg89+dd+9L5/x8NkXO3fop5cfpNnpN0h41chXnvPiidV2ZvGLHUisp7jQ7e17+UEJ8izWvDa5b34DjOD1YCdBCE6QgvhDH/c42MEPXZB/4FPd+xTiMRK+Jn+KId7z7sdCCbrQgJsCYQXD1boZwtB8OBlh3myXvraxamQhFGEAR3caHiasiFA63g4xmMMZ3hCHpoui6W5YwByeD4ke1OIWHbM+HxrxhKTz31v210TzpfAtK/SiEMVIQ/Ot0YxMGpv02Niq+jERe5kq4xhb6EY5TsWKUvRj3fIkOJagES0rnCL8YsJAsvExg0//xGMclwfCG8JRbVnk4iY5WUc7UtJ5kuzY7SaJyK+o8ZKiNCTQUpmpIHrShpPUIREPGB0TwrJ1g2RdAtsIyRiGsZdYtBcvB/JKgziSjr50oiyhqMpVAvOTkAhk3YRJtE5es5OYBOUQnwlNNexRlwszZVBQKctFVpKWuBQgWv7mzVimUy/2e2E1AwTOczrvnskBYDcd2MtCJq8h4wSKIvvVToQg83XObKA755hQS5pTm/REIDYpusWIhpObAFVmTW65zRAJtCblhKc6kwizafavoO/kJyxvIs8MStSWpBypN42J0Ywu1J2tA6lECApEmCGUeh4F40YJac58DtWmbazi/w13+hBFVhSqRrvoUaNJVX8JVSD2xGRTFSLSlWL1kw+FKBAbGlSw2tClvwzo2r6IVLAaFCEnDSUz5Wonriakp66cClDvp9BHJrWqfv1rK2eayWFGFbGWm2ozmalHmX4VpsMrqUoha1WTEhZENQXsVc/aUnPelSAdJSo1N6vZi2JWo4a1ZluVyBG+vlCwDi3saOODyaV+doOJ1e3loGjZsvZVj5NVWW5JKtySGrekcKWtnS6Z1iuCdiBa7S1ZAcnY2f4Tp2vVpDvh+s3GXve7ld3s7sQq3ohCVyBP3e16ObRYo8ZWMaIdL8zQqwavpna+xOSsNFGrHc36Vr+5dK4g6/8rX8vm0qqmta55mUpcWNb0tZEML34XTOHy4pe/uN0ueznsIffOdrz6lW4pHbxc5sKXfhEt6G/n2VwNdwy5+lUudv9qYrfSOJmqFV1y9zrh7No4rO/18Y8BHOPabbjDSc7Qh8Vb5H5G97Gpre99iZzf4xKmv2+jbJWdzJEBU7PAUeZyackrZBCft8RAbm1GIqxWNZe5shWusm3NWddgTlnJed4QkzHcZU+OuLB4Zu1+rTxoI3OXxS91MYgLfOgnJ2mffX6ind0aWdXk9VDdbfMywdvpJqM4xWN98Wr1XOrI8HnMoI6amP8q6EdHU5sgpDSsfbpON7/Zs4zu4asJrWb/BZuZwaPe8aAhPOQc+7mztuZ0YW+raySbGtoBRrCca8xWXtM3zQdW9rJTq2LqBnjb1ASUsLUD6CYnONKppmuDnz1eTRtbtnEGtoUnmeVjW1qF0dZ35oyKbJYm0cBbzba34W3WDJ+51uBWOEu+3L8wD3raroTzp0Xt7MMS+6cFB66nJa3xUIN41r129b5JnlN+U5zj5Xa0BttN8JQP1t6qUW6IF46Shvuu0RA/eYBmHPJcTprdF+f1u19+bFXfGtcr9/ebdZrtkusb1TWmOWsDDsKRF1fnV2ZlxTO7ZalD8eZ23bXJEx2UX4N46YWupWSTm/Gix5veKJd3vescdFI///3pUb932q1N9iMLHevXrnngER1ulEI07HfuO+Ff3XNqG93n3HL6ihfocQm/3eBJzzqvDe9wp+Pd1HoHHt8dq/UjAv6sXq/2JCMf4P/GvI+Jr/TDM0KG6Upc2mW/Iprbbdliz9YMlke6F+Y95wtzufXD7T3oQ9/vx8Nd5abXLuqZ3vna0p3rPNe9IBct3pwLfvuMjEnypV8R8v/97g/uMeY3Pne5xx2ysG/h1Zm/79uj/ejjg5nVBy5/2LLe/2rI+oIJ7MgtpjZPxiau4xDOANkO45aI/f4vAl+K9LBPvM7v9NKv/qLt/t7P+GCs/HRsosBP6ZbO5TIr/A7vzGQvmv++z+9kLN2kju8wcPo08M2Izv3g7wM9cPUsEMN4j/o2sPnQLu2m7tUMbOnor/pyLwQ7IgDNTvWApwAtDkSqzvlwrwSNkATX7tJcz+1ycAd1UAbz743qrgG7UAhJrgMXEAxtafDyKAi1jQkNDQGHLgXVB/HOML6ysLRicO+ATg/TyPXWrw2NTviuqAKZLfu4TAnTUM/WUN0mMCiQkP9a7gm5jcho8KxebxH3jgVFbuwYj6YUMBKDjQqHbei+UAwNURIRkQypyAxPcQQdEdogcQwPkaPeUAQlJwtjzQd/8NuaUPNsLhDRwtz6DN2qq/iqTRN30QHtsPJaUYpesX8SMf7/OvHeGpEWk8wW/xAXJYISScwSsRH6/qoZ3S0KM68IM6YYV60OWevsePDegNAG0RECC7EcWVEe8zHHms37Pm8b16sbR48aS0gXWS4OT3AV00Yh/esOT2wF23ES+TAZq+X5Mg/HgEcbfY8QFxIjv7EaCxI4yFEdNzIgBfIK8Q8kS2j/xDEhL3EaAZAkX2YAK20K/7H0tjCJ4pENgVEiB8oL79Ej228o58kauy0WcTIOTxIlifAiiTL66BD9UFEUl1AqXxAaD3IYY+ITmy643rHx/JAg1+0nQ2oQoxEfP1IaSUskMWUm58kkmTKxBlIdj/IAr7IGqTL1avLGZJIBMy0d/1voJjGM9rASHknxFv9SKevR91QxDB+zB/dRLRUR5OxOL+WSveiyj9oyurRSGxsyMpHyLcPlIQkwD2XRDcGSpsSyLgERNZ+x8BppJR9oNoPJLmFOMQkTIDETqjTTKDkzq1oy0PpvNJFO1mByUAKzxYyqKyUvJw2z8RDTG3OTEScv4disNvtyLUMyO5HKH3Vz+XizN1NSMqEyNfESDusRNPVRNKnzbUrTJk9zMeuJIoMxbp4Sts4R3wSRx9CyKC8vLTezO+0IOT0vPMWTonyTAoHTu4TxMwv0+gpLP1OKL3ttMKvzOavyraRzLN0zG60TC7FzOyM0QH9zQPfrOzF0Kf8RtKIUFOm08M88kzg9lB8Nbj1lDj5pLSJfU3/qU6+UUSWvSz83kvJkc0Rp80htk0FRtDifazdZNJvIsych03McdEZNsUQpaEKvEz3/jeHKEhxZbe8SjENbs0kJDEQBUyiptEbNczqzlIJSVOriEkqj1CmXkT2jkvO4MN9U0yr3VCdjUxhhtCKa85AWby9zFFBYU0CF1DJnUVArYtNiMkm1szwlkDKxFDxXtE7t9NzwE0DrSTgh60HPtKgkFELLQjkVjTnBlGDEdPTIdA4HVQ6Vbykp1LVOVCvXcUlHFcOG9Ek71aKktBT/cyKtdBxpdDLbU1MdskJX9UXHjUf30E//34pRTdRRXbWrztJI4RQTQ7NY2ZQhTdVAOVVYuchFXXFAw3E4k7VZwdUcU/VJnpVeqURbE8IK71RN+VBeZy9Nu25N4TVPBbZDvbUMK/NeCUK9znVY9fVSQ1VPGYpP+TNQNfT4uKxIabX7NrUKfTTTrnVByXJaKTYrx0VXBxVUjfNi5/FReZFhoypdBek29cdXiaxUldVN02ZLQ7RLk+1LR9YYYbUuZZVfyRXn/pXnHJNgl1VcG9VgYRFhgfaUXhZmiTUxn5ZgZNRdfbJSCbRfIa1eNdZQbbVjq9XXQPZFZ7BlYVP9/LNpMdVY1bVrvRZn4TJYqXZ7YpYt17VmW+1K/7kWa19jZ/dVY1tVaidRaPuIaM22COnxMm9QaQdWctsUWwN3JKN2PiEVbzlJb7lzbu0pCf8WY5e0F+0TUHv2jg53fDwWBYH0YY0TWHsvYyX1ZFGXV0+0b1k2YQdiYTc3b5UGeINXeIeXeIvXeI8XeZNXeZeXeZvXeZ8XeqNXeqeXeqvXeq8Xe7NXe3vNd7lne78XfMNXfMeXfMvXfM8XfdNXfdeXfdvXfb+3e6/pfeeXfuvXfu8Xf/NXf/eXf/vXf/+33+K3cgCYgAvYgA8YgRNYgReYgRvYgYlQgCnngSeYgivYgi8YgzNYgzeYgSN4kzgYhENYhEeYhEvYhE9YhP89GF1RmIVb2IVfGIZjWIZnOHhVuGFpGIdzWId3mId72Ifz14a16IeHmIiL2IiPGImTOFaDeF+EwYmfGIqjWIqnmIqr2IqvGIuzWIu3mIu72Iu/GIzDWIzHmIzL2IzPGI3TWI3XmI3b2I3fGI7jWI7nmI7r2I7vGI/zWI/NmHuZ2I//GJADWZAHmZAL2ZAPGZETWZEXmZEb2ZEfGZIjWZInmZIr2ZIvGZMzWZM3mZM72ZM/GZRDWZRHmZRL2ZRPGZVTWZVXmZVb2ZVfGZZjWZZnmZZr2ZZvGZdzWZd3mZd72Zd/GZiDWZiHmZiL2ZiPGZmTWZmXmZmb2ZmfGZqjWZr+p5maq9marxmbs1mbt5mbu9mbvxmcw1mcx5mcy9mczxmd01md15md29md3xme41me55me69me7xmf81mf95mf+9mf/xmgA1qgB5qgC9qgDxqhE1qhF5qhG9qhHxqiI1qiJ5qiK9qiLxqjM1qjN5qjO9qjPxqkQ1qkR5qkS9qkTxqlU1qlV5qlW9qlXxqmY1qmZ5qma9qmbxqnc1qnd5qne9qnfxqog1qoh5qoi9qojxqpk1qpl5qpm9qpnxqqo1qqp5qqq9qqrxqrs1qrt5qru9qrvxqsw1qsx5qsy9qszxqt01qt15qt29qt3xqu41qu55qu69qu7xqv81qAAwIAIfkEBQYAZwAsAAAAAAAF9AEACP8Aewk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52h5JJMNunkk1BGKeWUVFZp5ZVYZqnlllx26eWXYIYp5phklmnmmWimqeaabLbp5ptwxinnnHTWaaeYuZyx2p189unnn4AGKuighBZq6KGIJqrooow2WueejkYq6aSUVmrppZhmqummnHbqaZWQfirqqKSWauqpqKaq6qqsThpqq7DG/yrrrLTWauutuOZK5qu69urrr8AGK+ywxBbLJa/GJqvsssw26+yz0MqJbLTUVmvttdhmq+2q027r7bfghivuuOSK2W256Kar7rrstvtrdEp2coa89M5rb734zrvQGWyIIYoY/gL8b8AED2ywGAqFmZC5C4OJkC9hBqEQxGBKjNAZUjh8cb8HFyzwxx4zBKYUDGWiccNfMkQKmKQotIbCB1F8csL51nzvzZ0csS/IHffMM8IJizHG0EQXbfTRRMP08swH4ey0zfW6DOYaD4cJBspeJsz0SmBmsrAXYIct9thkhy0y0mijrafWXSjZ9hlvx+323HAreS6WDcmb8r5giv+xtkEwX7w1QYEDXnjThxeUOOGDK944QXpnrfXek1OO+ONhUtHQ4gV58fhAY3wukOdeesG36GB2UrnklzfOuUCvDxQ5661zqTpCoVuOEOldmr56l3dfmbfoveTuJdC1H4s18Msrb3jsvTAsuO4FGc/871syNLvz09PevfeOuy499loyxPv1CVnP/e5f+t78+s93efv36IdP/UCxQ9/L9vAz7uX8BlFf9hZyvi25j379I43+9kc8AWrJbwgs3/skGMEsTZCCFbTgBfGWPuLpj38YTN4AyRdC+4EPfwvUXwFH2MH7da59p3MhCv9HQg2KcEuQyKDwNrhDhYCwhP6TXwv/T/jC0sWQiKNZ4A85qBAHZgl58aufCRMIO/FBb3xRpGLxPEi8JfZQh1YSWf44N6bNEW+FQKzeGWFYQyaCkUoAzCIVsRhEKdZRiwLx4hflmKU4EsSJbmSfEdu4R9MosYF9+9sUWchHG97QkYtkZCMhGUlK/pGLMpQd6jCZSTrOMJOftGMRkQi6NQ6Sh4Ws5JX8eMc5himHjwykKlNZED2GEZVwHKIoCYJGLB0wlrIszSFBucUvQXGWt3wjlQgJKmAGs5WShKYlS0nMD26ymmO0IvGiZ0pSCgSQtOQlG3HZTHJKiZWh3KUnq9jJLmZTiLjrJpd+OclnJnGbtlzmQsBp/yUIOrOc/9SnMqdkToIyE6D1TOZB+InQgBrUh9f0Jjc/t86JEtOiuxxIL+1JTYlu1Er0RKZCHRoldLJThmKCZUIbKk2O5vGdttMlHnvx0SqFtKUuBc0wJcpQKh0TpyMVqUBJGqWBDpWoRS1oUuOJTWLm86FGXapSpbpSlmJUoleN5igz+k15GvCIXE3dQY8K1KCmU6sn5SoDKfolk/YUqoLsHVhn+pmdqvWtUvJnVeEqVL6WlaxnRWtaMxo7vFIVqU/SXkTVWtGsorWxgZ2mOIlpWCiZb5xRPWxfSzpWvw6WSyrdrGYjm9OnevazfZSpYEeHWcQmVjV2nWlln/RT0v+G07GSxe0zy9hZKfXWsqpN419Pq0lQ6q+x6+TtXIWrUUQSs6ZUuqltb6tbK5m0uuGsKExnalrfTtVJbvWqlqSLWuaGJrarLebxFDlc72b2te910nfhG1/5zrdJTeSkWrsL3PsySYxsxVwKxWte9aoVulMiL3bN2l4oXVe7r6zvf/27JMUGGJ4LJbAvl1vguuLTucejsN1EzF7R9tfEo50ug8vL0dna97f0RQh/Y7xX95K4xA0erXJh/OKEIJi4XX1ua2tsY9cy6cGvg3A7nbpdLYVXyKeU8IRTg94Cu7hJekVxj4l8Yi7TWMVWBTNgxVxkNTZVojPespfVvGY2k7n/zG9OcY6/vFXZavhKCoasWG9849DO2c0spu5al4zhAN4ZpBzO7Xk/TNm+kZjH+H20kQEd6NsWVr/cXexMkUtGyFY6zM0984GHrGVKL3hKSBawqklpzQvHVMojVsiPo5TnBXqmyoo2MJey/OdIwxrHcabzqcccbGEPG86hlmirvXncJj92wFD2KKbHm2iX7vnXwD62lPxcbF9PusILSTOlr22QWcuZtVH+NripzGieOvrXkJ6yuoG943lnW9tdrnN6lx3WaQs2uZ7Gt7HRLW1RfzXe8lZ3qlGaZFdn2uFO9vGhbVptQXv4ouJOeIaNSW+IM7fhmtZi7Myd7zZr3CAZ/183vCu+YoELO+AqnDioP51gls+c3CY/Oc2pxO2dI9vn5x40q9sq8WjP0+bEFg2uc3plJtUW6CXvts6hTud651zlV783yQfucm/LOOQF5rQ2Lxpzo2+a1L32+tUXjkQlD53JHseSSbduapqiXepTV3q775rIlft93nxGONZLnXe6qz3rFma2vz8OcrLLPOkEZ+zdqT5wnBN+6in9O+LD7Wy5F73gchV8rFGzdEE3fUlP73reO79bPbP+tobPO+UPX0uw51rsLrQ64An4eCCrXkm1tv0qRZ9ttxPWnXEfflxHne6s33vRGAdxl3iN99FvXvNplz3uMxr7wV8/ISm3/v/3sU38wCP958lmvrIn/3vvZ19f5nd+z9t/b34fn4bLn2n3zxD8i95673ZmTJKGfe/XcVf0ei23f89Hf4nXbwYncp0GbaCnfpLXfJfnftXHdurUePeHZgiYS/mXXvvXf1j1f9HXaBxHgNVXf6umeMkHe4tXWsInaNu3gdtUdhN4dhZYgM9neTzYZyo4e7IndB34agehgJe1gyu4gBeHVeG3gKenJKn3gUkXgTNoaZ+DhOcXdE+4hVH3g/HHg0yIgxSog6EXhmtXfuQXhAzIeS9YJXPXe7TmhV+odyfobim4e2zIgQ5IaNwXg4LWhaIHYH5og45ndiIIiBSnhiKmga7/BCbzR4W+94QsiH9HKIdQQoJq1YSbKIj5JYB7+IZWpXtgyIZaOIhu6ILrJ4qjCHOYWIeRZ4ZHx4iw5ojP1oIQCHeFGHEhWGAjSIdcx4l05YnB9UQG+HbIaIiqmIxadIoDCH5XOHP0V4kMd4OvyHXOCGuaiEc+uIRAqIfg+HWseE6fV4bURounUXotF2QhFoq7mEak6I3PWG6KKI3EGI72ho5LOIbXWHfZqG7buFrdKISYx4f/hnzv6Hm9eHvsF3Am6IT9iGXHWIS52HYHOI7o94/jdxD3uJHOp4/yCIy0V4BJuIpnuIaNCJIEuSSRiJFcKImctZA5BSYB2WEP2YkR/+l083iB1ChK8biS4keS5SiLD7eMRFmRRPSTK0iI5hh2DXmRhfaRKOmRS5mKzMiLl/iAWVKTuSaM6UWEiZiHVAmUqJiPKkmWQ7lvCNmHFZiQkuWKWplrGnmBXGltRIeGS9iSbhmIMOlgaemUSgiUTHiTw5iTqLeTQqmCSlmDgjWXiQmNxlWPoAZwEtiWTcmQgTmNIrkktihcxoeURXmVqSWTNPiU20SYX9mR9CiWPFmW+BiSUzmWdheXMhiZtMlRn0lXzYaIgHmSZpmSeCmYeimauUaJgheHt7mIwXlPd3iZWDKFLlmHVmibe5mAkjmJ0Qh5mhmcSomWrkma69h+df9JXQO5nb8pm/YHmli5miY5i8tphxDJm8bojsRpT64XncbmmFUJUdRpmRT5iIfYnvp3nXN4livZmW8ZYa+5n5BZnSCYlQJ6ju8JffGZg1sCnQ5ahWNnlOrJXPrpnQ3Klkd5kBu6ibtpob3pnrGZhsuZm4yni/VpXX+Jmb4plezWnAPKmo+JnrjIjX1Zhx/ahvzJoSn6n7cYoP4ZlhG6lZupfXe5onlJn/v1o+A1ozNpmv7XGeoojQqIoTHactNJpC9KSkGanuZ1ol/KYN0ppIipb0UqoVD6fghqnwY5plOKn02CnEu6YQZKoTgpn885kR2aW3V6plRKaWW6lj6anGD/WqhdiaY5uqd41qQYeKBnmXkLCqLimKHkCJ7SSJOUGpQKBIBKOn1tqqmtaW89eKgjOZuSypf9OaJ26pNw+arhmaiZeZ9RyZPF56hYCKNGqpAQmqRM2qc6Raq+2HeZyqZjqatpmnS46oGxqpZ4Cmi1SqxySaCZGKqraonnyavDGay1yakxOayyOqnG6pUdpppu+kSnyqyp6nzdSq5yFq13KqZXWq20t6aQSq22Gl3cSqlzml2+2qjAOqjKt6wrOZ7hqa5dya6TtV5SirAEm50aSq+wCK8oZ7HoJ5iXWpnnWpqg5DdYiq8y2qIKyqMHS6K7yqDaGLCwhazZCorLyqo6/7eYNlup/VpgEIuqNvqt+2hGjKqd+UOyuQqVRgi0sBmvCguWLJu0TPuy6SoTWHIFW7Gl2tmlgvq0FLtiziquv/qv2tmzGsurH2uNQ+t70GO0NWq2x3m2XxKuXWuPOQt/TQuqU/sSXIIIV3MVWOt7Xfqudbu1i4qxxrazxcmxQceYWsWv2pqxRYu3E1qeLuqZ+lqpL3W5diubCwuzOfElvIAVf9uxrjp9hEuomturiitng8uUoVm42Iq6PfqViJuv3sS2Kqq0cgq3XiK3XJtexgmcd1uym6i31tokyfAFfiuzORW4E/u78Pi1c3uxYoud0/qm0Bu9IOuvsWtpuHtwk//7pLprniorrYabp+/auXm7EpDAJFfgC76wL18whEwxukGntc87q0dqsmELtuFppopWu7hZsA0rwP8rOt8Lp+NrqSgLifmbuJprUgYMsOvLNfR7UqLLvILmvDWbutg2r89KXBM8tqvLdYyrvWhbvaQbucQLu1sysF5LwNR7ryFcrpwrnp57E+2Luc+TwThaqrt2ugN8viMpvdk7xCr8ktdLozX8c9casgc8spIbpxnIu13iu/rLs3UrwY/rJAwrjTCxJPH7EDxcv1ZCBUFXthFrqhkkN+jXJBBwxG6sY0acxbL7JGOzwl/SBK4rkFMyx6aGMSPTRoBcdQHXBHvcx0v/IjZqS2uMzLoJXKw8VMiB/IKUXMRNgsaWKyWXLKo+W3senEEHo8eZGDZSwpWzxBNl7D8+vG6WFYy9cARe0jK8h8dmRlun+0i/c1afVUON9D7pxMvYE8y9nBAr4yUZc0FjcMt1d8zF+yXJfEG6zBCy3CU6Q0JU88sIRMxZ5RBIyiTLvMatWl7h3FGmFslnkGW9VJPZXEkL4cxbcs0X1M4DsTQvl1jw9SRYjGOs62v5PM69AM94lDHEWc7sWHdRos7bSkIVpMqePD2tHGuJtcMAPRDVrCW0XMtezMxYNkEe3Ty8TNGrd89u1l8vVnkn7c+mJtBYQjIkZNC6Rr8sbXHd/+bS5IMQIn3BF50l8jxB9BxJEUTMOf3QpebNUALTG6XIZwDTgBQ0Cd2uAfnT0KQyXNLTESTVAmHPmIxfQ/03JE17Xd2TXp3SMq1sBO3HT8LUiwslx7TOy5UQYe3QgzlDET3W8gXLArHTVpLRGt0kvwRI1FfMwAzSqNXN7zN/gi1H3IzSKj1lXDfTVBLNyszRFwzZvudlkj3Ymk3NWmLVCITVraTZZH3BVEfGR92uCxglag2L6KzQtow9oC3M79zZQssksd0LWo2BrzzaLLnNw0zYhn1VDmHZly0QZ227TbLaJszWiuTWv/3cn0vUPby8ji1fXR0Rej0lfN3XTPLXT/9NP7X90LxtN9cN3Lt8Q4tdyY3tynUX0Fli0y9N2avs3jkVVfB93gox1BCR3VLi2fRz29wM1IMl20ZN0+SM2uaTx0qi3GTj1GwN1WAF4APeEMTtJP6dPBKe26r7X+Ud3FnEEPoN3P9M2hWO19Fz3GB8NEui3EeT4GDT0RGbx2BV4PPdEjU+UXUdWL0ABu1dEPz9JNsdEYt8yxBR0Wk1ERkbRYhtQkhu5ELu5MZ8JZlt2ktN5BVR4ksS5FQe2YPp5FAey1Zy4bUj4aGUEDzeJGP8YkHQ48N1ESs+Shjx5pck3QZRMGSAes2NegdzRGR+5MMd5lt+Bn2e2wmx5mge3E//MsZRFOi/PeIkXt81RhFy3lEXYbSurWCLzug7ceM3DhUmztna7ebAZ+U0/uR0rtgSQdoYnOpfTuOnPtuRXRGTzo4XgeVaXuSxvuUQIdIS8eNMIuat0+ef5BDwG+AZAcang9Sd/jzKbRHpfJiThen2I+yr/udTAuzxQ+1aHREdjuuv3gu8zuqtjhBYPtcG4euqHj7NLuuWXkTSHkTibu4swenfHhVJ/hDofuve7t3fvuz+/ukTteQQHe/17uryHuVSMuXevu4WUeH67u1QovCT0+QHD+ZRgu3PQ+10TfAVX23HvuBwLupVPucdPxCWnuf8Z+oaz04RQdwYHz4rb88c/1/x/07zbE7VxZ0Q6F7yE8XwFHHy0W7qkl7wKkHvPL8UAA/qTvLwVM7v5k70VUTx6Y7jQy/1UD/jGmHZ9y3uPn/lUcL0EN8kWy9GFLHDFPHjL+84K49CVn/0Df3xI59scQ7yJO/s7R70uL72Ud/yUJL2jKP3S8PtSQ/1Zj/zHEHcGeHrF2HKimM27A7tofbubC/rbk8SRh8Wie4RKH4GYO8QRMNeYqAMQ1Pkbj4Rhs4kik7GpW/4HZH05F4zEg8RRJNloT/6GUEKNdP5RZ4vsZ8wq4/knRD8wv8KSK73+NP2lY/qGREwbKBIJBvYEMH8itT8z24RbCD6Y9D8hDM08v8u6L8PESzd+wtj/Lh98Gc+9dHz/Q9x+mJ8+E/CxxoxL8If/EDQEwFT51Jo7uSf1XINEL0EDhR4xuBBhAYJLmTY0OFDiBElTqRY0eJFjBk1buTY0eNHkCFFjiRZ0uRJlClVrmTZ0uVLmDFlbvTla+ZNnDl1VjzI8EtCoAp3DiVa1OhRpEmVLmXa1OlTqFGlTqVaVWpPhryCJrTa1etXsGHFjiVb1uxZtGnVrr2IladQtnHlzqVb1+5dvHn17uW71C3Fv30FDyZc2PBhxIkVL14cWKJjxpElT6Zc2fJlzJkRQ4bIWfNn0KEbZtok2vRp1KlFe3bIWvVr2IMjMInwI/b/bdy5daN1zbD3buDBv0JSY9CBADXClS9n3vzlb4LQnU+nnlMAQgcRMlXn3t27d85bEX4nX76lrwhAHWxYZN79e/igHf8ULz3+ffwDMzHZ6qDE9vwCFHDAuiDTqr4zCFRQQEhKQJAJCxaUcEIKp7Kvlwsr1DA3KBA0ToDSNhRxRBJdujDDElME7ToPDaJNRRhjlNGiE+Ga8cbVMkGixQ85wfFHIFOsMcEgi8yMFRZbdAAJAI108sn7hoRySsau8KEQ/njcAAoqu/RyOim/FLOvE86AQYYyeDzDvybHdPPN08KEc864MEBoCUPUPIM22+j088/IwkMQUELJWoWChJaQ/6EQNY8LsVBII8VrvhYltZQqIraCwZAslUzvUlBDLctAD0U1NSkr6oNhCUbVZO9UWGN9Sk5Za41pDUQR3NSERpm09Vdgb6I1WGJN0sJDGAyiIINOPWSCy2KjlXakYae1ViNE9DQIzUZBvPZbcCeqNlxyH5JBWzN3VfPFctsNd1x33e0C3Ttb5VEAH+PVt1h49wV3FXoPgmFgIXjlMbs2/VXY1H4XnrbMgBHyYVk9X3X44ksFrQ/jcO2MOCEYtIAmSQ/Z5PhkQCktFeVpcf0YIRgoWEag2daNkGWcxyR10JyLzfRlga0QqKZdHFTT256TfrJhpUPNFmiDYCCioUU2aP/006azvpFprSMNJFegY17FIR31FKC9rtMukWu1AT1WVQoeaBEGDCK6xOqDfW177wnZ5hvOK3SlgYAZaNBVhoi2OAMCOZpFcMu/IxfQb8nFPFdTRAmgYQZdYbgiIioMioERkhH0j5LKU3ePctWnnDeogVtYIAUYNte1i4iyQIiHGBpxvD52WxeeOtaHL/JQ2D0AgQC5YWgBBLgDgSiIF4LSw+h7kzN+e+E0Fo/7NyGG2YcOZhd4AABURQR08XhoBG9PwZcft4PAOCMYbef/sgqgYHhgebkJLAUD8IGmRBARLngIAkqoGNr098DVfAyCU1oG2NI1gBksIIACA8EAMLf/hodAAgzV81AM6FC6+phsgiu8zMtY6CQRwGxwIPCA7FIANhgowHCwSxVEsKAnRcThd+J51guNGCgJHvFHTzMTBVJgAA82EQALaEHUZuAB2J0AIpBQnLZeoAcU1gdpSiTjYFxYRhm5TGAdwCLMWkAA6FGAc/2jwNgeMsKA9Q5+LcIaGv14lzP+MUWvQ5YTZwAAAsBuErl7mR4Y6CrtCVKSbAnkJDcUODUNbIb9QxxEuvgyPfYqYZYkZVgqWcoJXU5PyUofyD4HkdBB7QwxmEPFiIRKXHbllLkckMe0BYMOgkwLjJRlDCAAC1OEUTwO4mUzo7JLZ94HeeiCwQyqKDAK/4DQIZCgnixnyYWBWGCI4olANM2pFGie0z3i05Ycdxg1RNjkIU7wZgycsJBMYI9HplBnP3eSTn96J1UB84ACcDg1iCSwmC8Igm+q1qhbBlSiJkriRMmjxrDJDCJ4REgMPPoBkH4gBjyKQRYekon0uMqBFmWpSQDaUua8DWowqEJEftjRD7BgBjkgAQnOYIMQlJAKEUGEIdKkp1HCVKkbeelSgcPEsGnRkx2NQQJmkIAKdJQFCaiPR7cQEQoswQNYWldEnXpWGlUUrcrxhQVfBgM7PiSWoguBDQ4QlKqyQDwljQghA/aotQb2IU0V7Gv8+lbcQUR3B4lBBWZw163EgP8FkE2IMWEhz4ZgUmKOQFefCvvZgqgVtLfRbNg6uc1uMvYMPq0PBGwAAaDE4KsQYSdCFlWxSI42sITVbWhq+zEYrA+WHYXADFSAIMlSVnRYiIgvYccpPWmnt2vl7XQz49y3DjOhlf3AHBFUgawy9gVgCCFGxUMBe/FopdZtaXXZW5lpZlR6dyQhYw+QA3rFAJwQ+VmL8qStpL63n+4VsGT6Gzah+TC290VXDIYKkYGqiWJ6ulmBA0pgCysmwmFD6EM+mZARzAC2aooBQ81KEPPyyAcnOKqaAJvhaGIYxob5mjez+RBfwGLEscWBcktoUojIlJrQ5VHwZtxMGR95MEL/jtoJtGAFK7hVVXVT7F5VgAMSP/ghUA0Yq8zGCiXzMslh3svTBnaCLgh3IIFgsqak6mHkJoCrLZJtRFQZsAJuqsUt0huZLTlmP+PlBESYhJodcoU7w+6Vci1hAnJw3K4yFyKHBW4etLWlEweajIDWtGLaLLDEPmSxJVQBC3DQUxLMWbzkfQjAZBkzgWxCmVv5T6f9yGlbH2YNmMNsQ1KrphGEQNhB7eh+H/LbgA3M0OJcV21yrURcP7swiYZnROhZzHtChH+v1i5B8mm23EobgtEWt2BiKEwE1tPED0lxxGI2M6rt0UMRgES5xy1ae19m2wi5sUNyvGOg8ZW/uvKA/5T7B4MEk20ODlBpvudHbofnpbRm6uFDbgo1BxNVVTAYgAEWgKw3OySBpNNTnyMuPIifHJAC63BDuOjNWc7WITXWlPIIMAAF6KqOGyVhDDgwzqAUUeWtS/nQ6SK+nQ+3mEB+yKcvaIAbDgB6U7ZpQkh+tBcbfW9F13pcXkc3YmJ8vBCZuMCUp4DmnSEFqjqtQz58EAj4rtld/xvX6a6WVJ0pIr8OuMwdQu2BDeDmHIwi7DzHvq04kuH34kSm794zuz/+LLs+vNIxLumHUNp/CqAhzEDwzv6F2iGjBgoJHyFvBJlc8pDH9+oNQwHRN0ShYrdfqy0Y+BkQwK3VBD3MKP8wX4fwfSs8WODiW2Qx1+cs8skfSxe06XKOYtzYDmHn5j9/BirCzLsgCy7iS2iQWQel1sxH2fLJz5aLB1zLDolw4BfQgYQAoI22g90Bt6stRfzcZufnmPn5f5aX6ygsSD89YSiIqKCEGAApAwEoqp2pA5l+g7760hMe6AMBMD4PGaP/2xf/20CzGLWM6wUumEA6YzqHODceMQAQAAAAKCCQ4R8F+5j3ia5688B46UAbHIszCILQqTOBID2h0jhtAYAZKDyBCTmGCMCP+SIlwEAEOZscbBccjMKxyAJje7sSUhx2MzhdmQAjbKK4cgiAe5nTK7kAo0JimUI0LIu5ojP/zHMISpubG+g9GFikKiumCviBmikyaFlDaVFDPwwLIHSwNiSuy3qIsuMRD7gimGm7hsDCiPGqM/AFN7hANSkBSnC8QIQVQNxEq+CmCSwx8hrB2Jq+hqC2uWmB7RuYRXOIQvyYGHjDXoACoAMKI/NEWelEXKSKQtSvgRjEbHsI7MqkDkgkgem20VO32vO2EnBCMQq3XRQVXYxGqADGgcBCA7S9j2mjJnq+hog+0fEocfQokjJFgngoNZEuapTG1ltHvSDAdeuFXjTBhjiwt4oniLg2xqoAR5sBf7QBVeuqYHyICHBG8UA+d5SUaUxIpiDFWWK6QVy/htiwt2o52aOq/xCYARKAtMW5sg/oqmxsjV6AhEuwRB4ZP4YslIVMSaUAAycIQYFwyY7yO4Zot2TTKPrqKKvyMYMYgTPgScaix2TsA/3jQ5YklJU8yqTggoZaiC2ALYFrOm8CuxgUne7iSKDwSZ+MLYl0uV/DhGbEOqWkk6Qcy2o8pl5bCC4DLiRkiLeLgVRDkAPQq8ryQe8ziBdYAdQjInozSzcpS7/8irZ6Nbi6y8aagfASj+JKTNERyosMij5AAoPcig2AxsBcmna8zMWIw2SLPYYYRAbzkANgTMtKS4YAR6A4vckMCtXTzCIBTNecikRMNkdcCFCsrBAISJKyy6oUDyqYg1pMCP/IiU0jgU3ihApkSzZDa4hXjAFha7CBhDMeKcnVBIoS2IXjBBLjzE506oVhdDdkfEygUAH80hNRnIgxRBAIKILgRIhb5E4V2U74RAqbpJeYAb5vJEG4EzHzNMeGAEIeAcvqTAgB4Kf5jM/MPNC8sMeBgQE0s0ddSTiHIECdJDY668pHDBgeOIMyTEcFXZsE/dC6GKiBoQAiwABDi7K5sUi3/C4b2ErkioEg0MSBeEVt6YOFazgR1RD53FGciAYZoAARwIBWjI41cDpsCsOGSM+s/MmR6irH/ExZegST5LMz9FH86FEslYk1UFKIQAQuNBMqEzU1SQAcSIBh+8iOwtD/09TPPIKAPWwRodvSAdFSOlUKX9g3kGlLp9QWCBi2EMBKr5oIfQw4J/AFSgjLe8m6O30PO21UpHC1/ilShrDRPJJFkVO3GRUIWmw2z4LU1QlRUN0LSJAyGPDMhQDQSBw7iPi3YopKgdCRAUWIyhzVUI0YW00MBqUA0yQI1IRF/2QICo1ENq2aWT0IdczV7nhUZd2Jw+q+fKyn6HS72BpHcaQz3lyIMyhIHW1W4hFVb60LqAqZdFuoTTXMxjoDHPDHGThTxoysKCWIJ6hSD7nOcHUOZr1XYYmaCGQIV126iSA9j7KqBOBICLgrGMUrVn2IWTAIJGjPg4AQfV2OfJ3Y/5i4HISj0WHNIzZdCL6rKhvASoTAATWtVppsCAk4iCKg1ydkVIuFjYp9WZeIIQdNnHrKVlfEqRlI2IT4gNfCq2lliChICBSIgA041j0pJ5mlH3Bd2rTgn6RjNICViNkTnbjcKzmLrfGi0UzYiiJQ1BYRADBz2teIWbJFiTO4Aqok04VitRACxxjwWSZFCBXgT8byxYhggCdE2jNozbP9DLP925PgU4IQPlg82YYgwKrSza0IAdLs2IE4Ag/5Wog1iOEUXPloWswdC29kTmmVCCVULaCM0aZ8CFJAAR6RAJatjxJw2c2VjMB93Zao2lk6Azctoa2ViPSEy5IlsXgdCP8j0JOiZQKk5RPZtYzYPV6VWBzGCp0gKNRyDFi8QlNtgUmGpRcJAFvTUVrlhV3N7V60AAMsGKl4tNTIgtxrFA/yNE/ZolFSKIKAKdqjNR0muFLwJYzkvV+U2AIqYDpI3CsZnQjzjQGSJTFMZYgmeJkikMwU4l79VYz8feCVMF+8+t1f9BAbIKncfYhhkKWVNcjjmEQJhuDvHWG0iMi9Qt+YvF2EcLQKeNK9ClaCSFmo4YAVmA0MdAAHyBcT3owS7mGy+Nhj+t/2lQjoVV8bYIGQ+oAxtCeJGFpZ4gAj6IVNANvsAOLEiGAsFgnotctePGCGoF3RRDUSUK4SK12yQd3/g+AADggYDkABAIEEKDja9bDfLZ6UH75jr6DdWEzfjtrgnJxaiNBbhOCACyiCNtYTNgYCfJLMPtRjwTgQLYZkjWjD8/xXxpJhgtjY/FLhVwgKOBiCC0hkHuEABmiIM7BMSl45mKPRVe4KmRQdY1PcoG3RV0Vcgjhdrw2AAFgBUq4PNh6GVzYMSW7lg+CFYSaLEXTiX6yvMxbgerLgXngCBGmAIdAANkYQDoiCZB4M+jDmoOhmsXBJtxWI521M6S0mtISIhkWQIhgCeG6AX04IDpAAce4LcK6Uey4LSFgcFb7NYsLlgXhfbdaAISgCa/4B+AUKNp6Ffc6LfOYRZH5o/7IAA1ro1YWg4OqtZYKAYvGQ4hkAgoPQABwIXnpuAopm5YjW55QGi5qgWmWMiA7WZl5OiBVY6DUuAlJo6bnwhZXOH55ei1+NRE0WCBr+aDhIhBXQZg54haCOi2L+aTV5arTg5AZTYZEG5hVIBDjwECmmarXoZ6kOGLAmi//NLxnlWjX+6DMIAK9GgZ0u67OYzbFmabn2CoAjxzySZkL+6E6YAZMGZka+a7L45rqml4km7KoYRC7oAxjOMon4ZGAugkTQAK8+ZcUei6g+bG3hhRrMbKg4A/F9UnuqCVVFLoEWCF0G5iAYAq/mADsGbac4g1jg7JdJbNmGii3oA9s9V/+NriwwJogEBuYGmIEG8Gpuzu2vsG2gUe6p4AKmE2OQLOeGaGdgHoIf8Gp7dm6r8Gnmbm7ungq4fexSlAicFo8i+IEV4ANtdujwporvlqX3jgrF5QIqIG/R4eiB8Oj6QAH21maUnu+ogITNjm/EFvCmeMtsA9AzptGZrmGdRvBnMnCowWgJ34lCXNh5lIi+BpqmvvDZpnBvAvGjGESIrCys9qavJvGmEHH5ZnGiGN/mFQiAZqzU7oVMWOuXeeO4hnGk8G4XhxofH4ot6DmZiy1pDmwPP4IhR6cgr/Am34kseAET5F/SXliHkOwaxuwoLwogf3Lw7nKcCAJY+Mzqwdn/hSBoWYJjMTcKMJclC2/zm3BJ/RaI4a7h5JZznXhzmNPzqbBuD99uP99zPofyQX+Ko/ZwYT70myDwQoca3Gb0pHhwDw9wSZ+JR3/xS1cKHY8YDojwTY+JL890XA31pFByT3dvU4cJUg/zVS+KrP6YFX/1lnD0Vv+YSKf1nKD0+O1xXV+JWweaz/71nOh0bfnwCwuDMeWYUQ92dCH2oUB1ReZyf1oDGWDRi3H2j4lzaG+JWEcXNkejZb8IIqhZlGl2bZ/qbt91Nx5s/elSiBDSzp0IETgznEn3gOH2dV8JY9fuCRIBCV0IXziBM5l3bWtQGLh3fH/2fccJaffqRc8a/4OviC44Vdoq0cCZCERA+IRnmYVn+IafiW9vkW1OG0SQgYmPCCsYGFQdCC1A+JraoiugAI5PeX/5eKAOeZnIBAmY561gY1B3Fy8YejFwZYaIGUqNiJkfGGwfiIpH+PBcCFzheGg9GZzXE53HiSjw+TNgYzZegT04gtiOFTLwAhfoAYY4+x4gA4xo0JgXyTWjeXvPPKongok/F6pfzmy/eh7JepzIBAZoY69HASOIAlUHFzLoAcUXg2H3AsUfA4yQe3KdCBlAeMIViI2nehlYNETo/HOj+rfvP763a7+XCU5ggLAfezcZhlnghChwd404AzFQ/B4Qg4Vw/B4wg4sYeP+ER/mIqHeO/1Kqp/qDQ/iWV5jRJ/3STxrJ9no2lgBfxwg2oH3GJwgzUHwXGAMzGPoe8AKJIHiEp4CkFwj+oXqyG36ENzzj9/jkRxB9X36HGYa1dv5Pj3iLEANRmH3FZ3uCAIgxZwb2KFjQRa+EChcm1ALjIUQYVRgmRDQw4sNVFBdexPhwIEiQHolsLGnyJMqUKleybOnyJcyYMmfS/BHyJs6cOnfy7OmzJ82gQocSLWr0KNKkSpcyber0KdSoUqdSrWqVIhtRYsTMJFUEJ4ewHFAcYQnSoMExDAUSRNsjZRePD0VM6jLpBF4KHSMiOvnzpscTVwcTLmy45d/Eihf/Mwbp6zDkyJInU65s+TLmzJo3OyUzZgyZtQa5xmSgU2zYKCtdtEWrdiGZs25TYjgj92NOj31L+tKrODDn4MIx+2ps/DjyM8OXM2/u/Dn06NKnc/ZS0AtDMQaVw3zCEzWHJ6RSemlt0Ex22WjFcC9pcbFHDCdPwPdI/T7+mcn38wea/z+AAQo4IIEFGjiTGQYtBAl7A73m0hE+gSdBJiiVd4ZbPbgwhhleXKjeaCi99xtGXcxXH0YHqkhdfy26ONCKMco4I4012njgMFFEwQADYUkwDE1jKMhQSGKI4tkY7KE0y1/goQCkSWwplmFoJ63CmEdanKQFihGtcSOYl704/yZyYZp5JpppqrnmUF7dFNaTMwlZEEUgFoTeSZmgkBh4HLwSJWMZPmgSlhgJZlIXXUK0G5uNPlUcmZEu5iillVp6Kab3SXAaB2WtxIYyHHrowmiQLHRhhtiZRMqmfIKnWkmxLSZoSoVGdGhJiZKIEaOZ+qqfpMH+9CuxxRp7LLJGebdTWE2oxOBOpCmEqluqlmTEYn0yUBK0s7qF54m7QkTBSSMm5tFEyaq7ESS8CPuuTrysOy+99dpLaYQ9hSWeSjtVqZAZ5h3kV7bgbVtSg1NWmxJ94kL0mHu2QmTivfPCe3FIX1S8Mccde4wfkxL6OB5KO5mhFZLUzmZSq66iJv8BwQqjZa1JRCj60ElXSPwQxR8T+wXGQfs8NNFFG13YMHuKDCeUJrHmLVonmaZYnxzEnFiGb6Gk67m6Xf3XSEf7GjS8Ypt9Ntppw8Sqy2P9adKHWLslLUVTty3WSU/LvfJJXIPtNaE8dbCAb3tBhKvaa0JKdrCJO/445Edje7fVcAc6d3sMRVEweBWWFPdPWbOROUVW3AyDFScVnhMANaQQEnCRp+ku45HKKzvuuetubBOci+X5RlLubdC/FG1OdZ+zWC7zeiKe3jNFvjSckwczUEDAAyLZtzuYi9f+Ivfhiz++mcMwljygUKdlEhC+i6V8SQEzPxrpDJlLfQc+wF7/YrgdgTQAAM7QAhBoL0XkoxHtvtei2x2wgQ58IH6kcD7wwG8jsppfDwbFkJBRjgOwCt7l0FK8kvQkBTOgwf4iQhKTcMlwA1FACwYCghjaxiNfguCBvKfA/eCwhz784WYmiBogmCRhw7uTSTjYpD59kCIXPGIGa7W/kBBgAARI4eH6VkAYnMEDCwDJAwigF7n0CogA0uEOjfMDiJmxjW58Y1SEKJYmLsiIf0nVquTYLG4Z0S0DQQAgASmwKJ6kN1scSAsCCIIBbPEhiKOIriBSwwG8DiQAYCQZ4fgfNKaRMZr8JChDGZSvIA81dCSS+q7ztZ9oq4iDLEANdLCDGtBy/weyRMDCUDK9iAwEAB04Aw0IZziIlGsvNcReSLzoAbnIR5Qs6qRxNObMaVKzmgqx2xJRczASppJOgTtD1cICFoP5ZTsDKcACdlCAHtxEARPIZbg+IklhngEAAayhASNWQzAqACcDAIFcoGfN5ZgKmowx1UATqlA3YpOV5HRaN7VWkh6FU5wDMUIDmlAE8BThJOYcyA4MQBCcZAghKGkhbh4yQJBQYAEolItGSnIl3AwkBYy8SUtb4BGBLlQ4Bk2MNHsq1KEesHelFEtHl4ehDOUka1ILCQcuoAENBKCqQ6jqD6a6gj7ljZ0gQcANCrATp27Nf7bxwSVB4oMO9DOThP+i6RkM8LoUgAAEBJgBXsVoKKL6NIE/3QkD+SrYwULueB08SXmyhpabZE1JG5ncQKI61SY0AA4BGAgK+ABOrioVpDXgCVlPUhu4UmAGHgiJD6ro1pJIEpELqOsABtABGmSvngPYK2GD+NedXAEWuf0tcMUGhIpaFKqcjd9H1cPYDNFNc8YNyQpm8KY+NY0ioNMBAkDLXOfBla1cDAkNDECBnZ5EBt/t5evgOhBlRkQGwb0MJM6gs93i5L32vS/HZkFcDowTPNUVjVdvgoAd3ACvM1jABNbplhEuxLCbvYl0jUtBk8gPJBHOSQECiblytVaGtwUmDToQ2wUAgLwmOQH/RhbwAF7Czp4+iAh+LUPfm8ACoTG+MY6JpcTicmrCsQpwSGqwgH5+lcAKXl9J8hVZ/oZkBiuQMGoqSBHhnWEGGaoBXg1ggAUYYMEoWQNcq3eDM7wWBJeM7QkxoqUT85IAGMFJ9WgA4xxH5gyxmHFg6aznPbMpExL+DvoQBmSQihTDtCrJjpkMkiE0AMpzTJ+Fj1wQAVvZNSnxCABbq7+aAvRWWrRkJfEJGI/ElM+E4WQaw+BbU7O61WB67hkwCoSpWnUGiWAiH3ECVrE2FY+IhjVIAtBokFTtlAnpFkiGHJJB96DSSD6JR2DIYpYuoAOeRhR4V6fe1bq6Kl8IxE9X/93tcZPbQMbFayKs+oMGNOArxV7lAj672GXDkyKkAPZAAqABR+8RYTcJKb2X7Wwk6jKZF972AMQ7rvoppDY76TA++VLuqjwGmkGdOMYzPp2W8ZgPQQgCvzngrG+ecwaSZna960RsRQ8kCPte+UMpAgk2ALkAM8huW5ZtAFwahGYlmd4ZUnBPs3ZkACsmpknuhxO4MlPjVNlhnp0u9alzxm48PkMDLsvvbW5Eb2dQgA4CTm++bQTfZ6BqyLlOkUmDpAY3yG5yJ4DdmaVEBCEBAA2JHvE567Nr/KN6HMnGDBsDvvCGn4zVWY51rcNcLGpnSNyETO8J1FLL74yaSRJ/E/+0N14sKPAo20F6A3UGuAC25LlBTPrph2NR4jJ93uGdAglUkwlosb897gfjYMU3YAjTRU1SPxcSBFx4qZSvASB3sAO3jG6iK78JEHzfebzBLWumv4GWtXyDGpzcm6v/G69W2RO5PDL3R/GFX8nEC1+w0fzuf79Sdo+T4m8WPCdJ0FdvLpub1KDLzSvJsjxYSDRB8YUTYg3SGWRYIImVYqWE6TjMQ6QLN/ndtcHf+fnCF8xXi+iMBXagBxZF+xDb/P0eapyEkITEDUxAa9zEBPgf/ZSEYV1dAxRg1UgZQ1TYHTEXwymE0o2fiZWEDEAgDLjXByLFFxRHMiRHQRFeETb/oROmxI7hRCKQ0pL5V5SYE8Al1x/pgFtoUIM9X0gUwQxAVjjZ4EJQmU80FkpoIPhFBE8tBND5xG084VF8AdDEl2I8xsXRIR/24QaZnbCFnBkqBHugRQG8XeiFxAQMHCFtxCv0hAY82fT5CaTloJeVjBCu0M8JIQz4YVL4wg+EoiiOIvvtoCee4hP6GRgG27BVIWq8jcwljEFMwA0QGQvOgAJ8SxK5T2qYxBOFzqGJH0+Q3/fJIUyhIjImozIyhdn9wAWEnLElxOjghAIsAIIFUgsiYsothBI51Ku4EgY1okmsjjFiBBHmCieW0TKuIzu240rwBAr8wcu54qORXDtl/5/ldV8P+BwqddAT5Fo4ggtvxKEPbk9JOFwbup47LiRDNmQvtExOTFXI/aM9pmFJCSOztFJF9kTW8CNFEOQwykUxUWBENJNDniRKomJD3cQF2MQkPt6phKNEbYTSZJM2YaROdCRccGKpUUQPPlxApaRQDuUTQlZO+EEQVMJLHiAUed9GrCSgOQlTWiLZoSNJLopJXMlV8gxRdqVXvp+DLQ1qfB6FyWRzLQRUZuRxbQTocGRomQRC/sRtqCNHbCUMlN9X5qVealxY6kvVmKBZ7mAAeqP9lWVT9kDzJR0nvqFCnA5e7iVkRiarKRlhlmAlWiSVmERfRqWPgdBhnqX9LP9meQnhOUqmaZ4mnXWjXwbaRtiRWwaj8RxVlF3ma26YSawBJ67ZJtrlJizCIkQAcJoiag4ncSqUanLmbLKLa9bms1HEI3YQJcaKTDKYyiVkFp3YTyyBEAhBBnRnEnynA4SneIYn8BSneZ6nNd0bdMIiVkSUQP4hdEZjLyznWGWNF1anXBIjtg3EdnJnBnxnEoyngA7oeC4Ceh4ogooSL3oQTvbaNirEcarlNyqnTN4nQ4CkTtwGufQCJKjBIkABcJaAAJSBCRCoiZ6ogBpogq4oiwLRgspnL0SURzYmdBpBgy6Xr/WPHPZnd/5nEmwAigapkBJoBAhnix4pkspOWvb/GGpQpPAd5o2GHAfAJI1SJd2hhN2FhHb6p48G6JB+qQP8hYlGQJKWqZnmzpLmRNVQaUK0pXZlyElQoVjeJERZaeptRCb4pgVEQCEAKJgOqKSYKBKcKaEWatoY5ZyGBZv2Ag5iZlUyRJqSYGE+qZXagR0QQgS0gYgKwJD+lYkKgKGGqqgOzWZKqOcB5mfuYKRKKvVR6nINBCHUwRncgQAIABOM54wpxqeOKq/2qr2UKpNaZkmg4ZvOjUkYlU2iBslshCtYah3UwSHU6gbk6picqK9eK7YaC2UmalgsqxNNp2ay6n5xgBJYwBQAZwRIa0iEKUiYALVWa3huQK0iQXBm/6u93iulRGiwvg9A2mlBWGgvRMG4KkEJFKy0bgATvCvjMEGtlgBwQoFv4qvETmy+yia/+ttSKZbGNucGkWvBbuoGhKzCMk7DtkEEWEDEUqzKrqylWGxYeEpJbKzM9lwv+CaIRsCmJuzIYoy8OuzJ+mZ5sqzQDi2ljOu4wujMGgQeOCu01qrO7iy81KoAoOsULMImJAT7QQITEi3Xdq2aoIDREheMWkdBRALTRqsATCvUwou8CgC9RoBvqgGH2hj7ea3d3i2lUFTYVo2NJkSe/iZw1moZ7IS7rm1/MKwA+CzEqsHW4q3jPu6l6G3YfuzBCoDhBqp4nkHiFinEGinkfv8u6FbKE/QJ5R7s5e6HkJbszy5CecJI6L4u7FZKh/omzqYtwp6umP6peEotuvrm1cYu8AbvrxQp7q6r7qJo276t7yaE6/ZC3Qov9EYvpVjAbh3v8SKuz8at9G4v9yLLIgSL9YavgGLvw6Zs954v+h5LhyaG+LYvijYscKIs66Yv/dbvvLgv/r5vrVLt/NKo/f4vACNL/opv8gLn8jbv8wawAi+wsQDpABMo4irvIqhB/SQwA18wBhsLp7Yv+UYAxKpoBoewCG9MCQyp6srvCKewCnvMGURAePLu6gbtCs8wDbOw59YwDuewDu8wD/ewD/8wEAexEA8xERexER8xEif/sRIvMRM3sRM/MRRHsRRPMRVXsRVfMRZnsRZvMRd3sRd/MRiHsRiPMRmXsRmfMRqnsRoLxw3JRBsfxhlI0E2MnEycgRh8hjKwwVqMgTKAJoTgBMzW8WcMyhmwAR7rsX58RuYU8iC7xBvDxCO/402AQUycQSS7hOdecktocq10whl4sie7MU1wsl9IECgPhBRUBimrxCoPBk5QMmfE8SfPchxDclC0siPOMih7a0zgMd3YcSMHhS7PMk0wMh8jcmMqcmTg8pdhMk4EgXBs6xkEMihJSXUCLMHU8Rm0H2LcxBYMhRznRJCAhBgQHkhgs0pI80BQ80t8SHoMRDnPxIX4/1zCYDIzl902v4ROwMRA3LPKSZE2c3O/7DM/33BJ4CZMhPNNSJA8g8Q7nwE6k5A/EwljDnRIIAVBE0V9FYVChwRDd7N+VLRJqPMZ8LI+O8haOHQxZ3RMJEw8T8tAzKhfTDSRZLM2n/RGa/RNGAVJszMcWXM/RjQ+G3RdNi9OX3Qxd3ROw4SUNNc5zwRJr3NDG7UdkzNNzDNH1HM30zRSO/NOF7Qlg7UUEXWVkjXz8oRYvwRumrUs70Qqy4Q7N2bCCLXK0XSMGrVXq7RRiPNef7VQtLVOvLVZ4PVgm3VUlzSwQHRKE3Ze8zU/uzTkxfRJ2/Vdx0wlMzYm+rVOd7VQHP+2T7sRUBc1XfcjZk+gWRd1SDRuSyi1Y79EUy8ySsfEYUt1TMQ1IZLzacfkGdCzXktyWHdzaYufamf2bxe252r2WLO1Txy1I/e2SrD2Qud2L9h2Qsw1WE80Zze2dBM3SAz3ZWf3TEC3RxM1eCd3S8w2Yn+3BoU2WKN1S+O2bsv0N3F1cJc3cR+1fWtzfr8Een+2GbH3WSs2fvu2cwP3fteKeC91IWmFkRiRU99Eg/gxRaA3badEVmyFVnB2VQ8EGTC4VqREgzc4SNDMhtuxh0t4gBc3d+8gJ5W1Q7f419wzcg91cKN2jZO2fxg3Ua/1jTdmgnt0bfd2iY82asv4ga//EkYr+F/POD//OEgIdnKTNZMn2V+YtG+vd4HruHtjMmTH91H7835PuWmbYk6L8xmAnJhH+XYzBIVPcxuByiALT3V6QZwnyXGHxDKwcpqnePPmREFRwZ4nhHr+hX8vBH1WtY2HhHwrhJOPd0oQK14fumO5qqI/NE5MOn6qeEVWJBW4+EAU1E10+irhspJn+o2X+pgvt5br+ZErxKD/xEf7hYfMenYb0ax7yA3fBKnvuWOXOaAfeZnjBKjzerB39Rn8epaXxKv7hJXTeI/fdav3QpsPRLNHdk5gOUtHabRHS+a46W5HOTOnOaqb+qbzuUO3trP3uV+j+0lMu5v/ELIp//lOCDVOrPIaSEKgFztSs7u9MUahx6ik43illzJjQPmw7kRWR4uF6ASJB3xFknK2e7q6fzW/J7qmm/qdi3vFY7yqW/SB83iy9/tiGLxntnaJ4wS96/qKG2mvr/u4e7rEQzuxu7yxv/xCLPtPVLvFq/kNuzu1k4dOYPvGW3zHY2Rzefuiy3w/q7n48Xy5K73rDn1G63vIs7m/A9Ghc7yArzwng3zVm7vED/uB4zyho4Skw3ZOLHqj50Ssl7yCn/1U3gRv6wSmC/zFSzyZU/2nQz3L5wQnR7zWp3qPHweB57fX9zjZw7pwQjrpHHrKq7zg9z3N6/XQg725n4HYf33L1/98oPdC4jM7zwsn4Ft9Y+j8dAf9Ylc+3/9F6CM6TKc9z0P8y4/+5ec951P8zN/+xLe6z4PEv4fPyc/4vHt8SFzy4Z/65Kv00H/+T/h38BeJ3Us2Ca19YKOqyTt8Zw0882J/ui999GP21NcX7df+3SP8yhP2lm+kYhB/eR+/5zK/T5D8GZr/9g9/6F8y/bPL5lO+zQNErzMDCfYySBChQIQFDTZ0CGnhwIYRJ1J0eNEgqYgbOZ4hhfFiR5AKN45seKRjSoIfTXrhOObiGJEmSaqcabKjmIsuN3qheXDjmpEcad4MSXTowopKgSbEWbIpQ4gWaaK02fHIT61buXb1+hX/bFixXsV0HHMWrdmtV21qZauy6FujF8vK7Wkyk92NmUzK1LuwLE2efwkGTsqxy8DEKZ+ypTLwMdPGiBXD/dlxcea5GJsQJtjEbUrNmy9q9DxQypmRfjeiPZsSZmjKZxaTdnjaadyNEBZisb0U90/Tp1kenl0bqXHPgnGrNtn5NOjJhH1ebq77uGWQzZ1PX8h7o2/JI1PjTj0WfXr169m3P1P3dGzrweefxk6401D4nqtv5963OZ2Yw01A5QgzcLn7ElTwr/oW9K5BBvXKb7Xm5JPQLpqmus7BA03akD4II0RwRJA64XCkwR7E6D8R5erPRbkwzJBEGmvUq0MP29uR/8cefUxvP8IujPEt2ewj8ioKQQryLxiPQhEj1jwzLMUAu2MRyidDvFHGHHGcsUgvbeSSLSWjtHCtLLFUc80jkWRLzDHbdNNENhtSUUf/tpyzSSNX1JJOQPPUc08+B/0R0UQV7fE9NP081NAvybTJzNuY1MvJ21oESUrCCqySQDDhJLRQQSE1VdJJ24ozzDcpBRC3IVXVDiQQAyX1VINs/RPVVCP19aITS73Tzqh4BY66R0v8VU5NhzX21l6bXZTaaq3l6lK7ZMV1WW6BddazSh3K9kVXV+XUygFPo5LZVtt119tvpYX33auUlRdZ/GCNL81noc01327npXfgUWelFf8jYaMl1t9N430r03rPfbhLig0+mDFRL76W4447bjTWfhcG99h/7RL3IHIhNhdhhzr961OQ8IRZ44lJHtlkfAPWuaaSd5725r9QNuhlvbaVuOWHuLsS4+RqXZpVgn8G2iCFfZ5ZZ4eR7ijigm32+uuppc6ZZ6g9PhttalVm62iwM645abGTNGntq7ruueSi7WIXI6z3ZjpofM1m+W3CnbbY3qgTN3yjoXvRW662A6ea7IoZp6rpw7cufPPferEaYL8t7xyqzBe6W+7FEVfdbc/xBvh1gdOenfaxQOb3Xsor37j1xvVr7u7BzwxV3Snh5jx13nvXnHTMV4978tGbX8j/ccjfkjx56HvZFfbYKede9uy1Fz7hYnsRfWzvpY+eLdR3Z3350qfP7fmw2U+/9vz1p6lum7B/3373g58AVeK4/qkkeFpzWbpawsD6/YZ886Of6cbzQObFr4ISHEj1HKW4AALwgyBEHgYzSMIJmpAhIwFd+M5nPgUSMCXuU1/6Iig+19UQhtrb3w55eDvP/G+GykMh4HLIkaH5MFkULCHRAvQT9LElZkNU4hJt6LogDrCIF8yi/CzouwqFLHfrawj4eHbFD5JRdzgU4QgbskKdPRGLa9SiGWMYRhq+UI5cHKJEjsdGHv5xhweEjch8lkfnodCAwLvcIRtiPSgSkWHr/4IkHf2oRkMyUop9nOMlTzhEDoLRgzq0JCdTOMVSdlGPW0xlG80Hxw/ikZRnkCEsKVlJ89XyhrQE5C7ThsS/AFGXuFxlLI8oSK4tkoqOvEoUd9JEZJ6yirm8pTAxGc1qWpOKsTzDJ3EXSj9ub5TUzCYaxYjNbFrSjZRz5fhciJtZtrNYtFzaJLVJT17e02PGfAkhuydP3CTSnc+EZiMdKLOCZhKV1xRnNrXpTSvqkjvc/CE/WbjQTiLUlHwUqEYTms10lrOFDYMnf+woxHpu1KHS9Bc+WVotXxqNomX052mKqciMTlKZNmGmQ9aZkp02tKMMDSdEp0nUf+5roiWNI/84g0lLcuLPkuhs5Uh9ZlNNDtOiAwXqTe0ZzpZ+FVH6bE1MdZdVejYHoKdJYLFyqhK+NZNAk4TlKId6y6baFa1IFRJZQWpWe5o1pZuMKi0/mr6eem6mJA3sNdVo1JV6FayRdY9YIwLMolJVaL8L6E31SrPieeqqmJznYhUK2NAy1LQblehelXrGuvrrqSY96UbpWVjZHnaOiU3iaS8626ByVINaNWdvJVvcHVF2IZZdaWp/m1bF/ha4C4zrZ2Em13g6FmdbzWhrRZnXL3aTt8L1LUrDK16/lje6DrHtUnGLVd32ibTEbSxe6btc495XLC/VFl/xx1wN1nSz0MWpMxv/SLztCrird33sZRd81O8mNb7ije1StYuRCYdwsOZb7wfby1jMYoq735yvSLFbSPyeGCzIRYhys+tfRNLNqsEd8HQLLEnyCjjC5nUxRg+s2s7CNMQqbXGJYZdhf21Yex0+54ft8k4SP4vIFYUsiqlcFBUThMUmfu+ENKtW2v54b04kMHS5muP08ji4QRasd9EFSvRq6LU4u3B3mawzJH9TyfKt88rMjF7rPrnB9q3yoEdy5YFkuZ97LhOMAyxjMMvlrTw9qCqpSFcFZ/fShYzoo6/HX9met89+NvNZCTtVQAMsxj3GsapX/WVCv7or+o2cpym84+Fus8vPdfSDQUtd/7381NajFXWob1xs6K72l7R2baYBNudvgpqzJrmz5/Is3i03Wc3unaui+zplWL/a0GdAdEVtTUxGeznabbZxjaf055FZmsGYjrem2Tw88Bp7128etqvTXSd/VfvMFUahk3E2YnnXt8XfhrWsO53t0l5bLgBGd6vtbTxfhxnf9UzwvIvMcSnXOyYd1PdInP1Q85V8zdyW7bTnCHBSnxrExKY4mimtUG8rvMrhHrdMVV7A8q71WWSYtHTXTeZ+z9zoGad5zQniOO7sPI3M/jjCq1pqmGet53WUeb7TvO+j4xzst4Z6X8udVcdlFegLYzgUf9JWn458jxtfbpTLSveI5/+atVu/CMqxKnCl2R2kUvWX2xFral2zeo9K1/iow954potb2TosO8gHzm+MhDvSBKVx0rmO9K4r/tZyD9e5IQx3zy899KKvuobNR/jcGn63oDc4vanePcdXWeSg9/utz57qx5957cts+5g/H3fG6x31oTezxEsPer4//OTwvrqdW591PDca8b939+prT+7bUzn32U8+5R+f9pJhnp6u30jmyy39IXe/7vC/e6HDz/nT//74lu98sKo/fZACnOC4793kr9uC6ftQrP6KT/zMTaDM71SCT6eGz8DsL/VUL9ECTcsIcNG2Q+ci75ueD7Wcyv0E0GdYDqvUz8P+DfsoUPv/ZG8Ebe8A8SsBk2/3GNCUHDB80I8mUBAwti9XXpDcAO/Tys6snCvvTG//FDAJW1D/+G/wrI/aVlAJmZAFqfDrYpDQZhD/kI/3fq4JU4b4Kq7XxE/YvpAGpa5syE8gOtDhxinOfAYEiQva7u9z+q/gYA++kNAKxw8IywgL70sLlY8LbfC3cBBfdJDTHknx+jD+MPACD46mSO8Ide8NO04DZUvwcIYH9UwFJ84Fr8sRLVHQ/lCyArEGBdGUek8Kx8tSwjDkJnAK/coCg/ASQ4gIN40DTbHs4lDHRFAIMdHqNBEKW24Vt/AKT7EMj5EUT0wX0ZBy1DCWDJFqEJHXqmsR/3+x1rBR8rQxJYww2dpQDitx6kKRhTLRZzbR2vAw5vQw9SiRG59tGYurGT0O6yKxAc0QAt1KAteFHZORDk+RCG9RDfNxkMBRwsRRZ3gx4Fgx8aTNDkmQhQDQIBdy9lCNEckuHiNrHuduGCNCFT2xIZdk6DSv6GJxDv9RIDmSHE9GEr9xEBnSJGFyD0PS34TR/wyrGFHx/t5RyEwsI8FqI9/vJufmHo+RIHNiHy2ODC+yv3iy71LSHlmEDV9SIf/KF2vxlYLxHDvymiTyJSuyHJlyCH/yq4IyA4fyVYry/qhR3drtGrFyG+HS5FZy/kTSzdyRHqNOLguP9Z4QLTksJ/+RcdvosgCniSxbyiwfESJZUi2X8Cg5AtgexxV1UvtmkecIcwid0iPxziXZUVcQ8nvEcqnMEWDQkSLVEdu+cjDvUDNL6zBZKjFp8S+70QuVkS3F0BoXUDRtsTXlECpHj/7ucgFl0hiVkThP0gltkjVxxis9Ezkpcwnb8TWZUTirsDj/qzZP7zHXLynHsAr9MTqhkwZ/U19ysTpjsionkp7S0+vC0wSvyTRfjjkDc/JWczHHMeGmk5di8zKXszxv0Ax74TZfsSRRbzfjEjOzcS+9yC7vbTif8wx7kxOP7CEtshMPzzohlDxFMT/1E5D4sxH9M7MakyZbERZx89f68UD/4VFCFxIgcVEqQRSk2NM5adQ4SZOF4tM5m/MToYwr++7mPHR/ZLQpf7TpsjM6B5To3FI3W9RFN7Q/aS8qL49IPw00CzNBR1MrS9NIxYtHhxMs03BBn1JIP/Q8xxPi3uIjMVQ6Y/RECVQpv3NF5xISz7JO/zMkprJGrzR9bJQOcVRndBT0vjRDw/QZ53STytRMHTRDBXNKNUgay0lJSZJJrRNRn9JJ1XP5WhLIXlJDxXMmS1RU1atCw/JCYw9M7ZNDpbRDFVV/qlRBZ7Mj1hRVQ3UNJ5NSvTMWwXNUI1Ql73RE3ZRR0ZNPZctPwxNQKUdQh5NQY9JQA+9SXdNVh/RM/6+zUB0MQG1zJJlo80wyWkNwTME1S30uOIfVV3+VVdPVQinUL0U0IukzTcvJSS2zrKaVWs3VWp0VWwsRHzGvOz1rKedVU53zRQdST52vWJfqWHv1ON8zm5Y1Q5uVD0HRXVcVBu21dmCVN7sU10jUVgV0WyWzWw1UYD3VGbEUOBu0+R40YTGsZI3TYYkLYmNSYvO1TWPyU3MWY1+1WkHVZgkRUvsVV7mVH5WOVz/WZwESShlTWFc2Qxc2+aD2Zt2zVOtxPkHyWin2PsV0FHe2l+YJbMNWbMeWbMvWbM8WbdNWbdeWbdvWbd8WbuNWbueWbuvWbu8Wb/MWbH3Ba+9Jb///FnADV3AHl3AL13APF3ETV3EXl3Eb13H/tm/99nEnl3Ir13IvF3MzV3M3l3M713M/Fzf4NnIXFXRL13RPF3VTV3VXl3Vb13Vf92JH92Ngl3Zr13ZvF3dzV3d3l3dZV3Rld4d6V3iHl3iL13iPF3mTl3iB94+U13mfF3qjV3qnl3qrN2x/l3nzx3q3l3u713u/F3zDl3OzN3jF13zPF33TV33Xl33lAnvJd3baV37nl37r137vt3Zz4a/gl3/713//F4ADWIAHmIAL2IAPGIETWIEXmIEb2IEfGIIjWIInmIIr2IIvGIMzWIM3mIM72IM/GIRDWIRHmIRL2IRPGIX/U1iFV5iFW9iFXxiGY1iGZ5iGa9iGbxiHc1iHd5iHe9iHfxiIg1iIh5iIi9iIjxiJk1iJl5iJm9iJnxiKo1iKp5iKq9iKrxiLs1iLt5iLu9iLvxiMw1iMx5iMy9iMzxiN01iN15iN29iN3xiO41iO55iO69iO7xiP81iP95iP+9iP/xiQA1mQB5mQC9mQDxmRE1mRF5mRG9mRHxmSI1mSJ5mSK9mSLxmTM1mTN5mTO9mTPxmUQ1mUR5mUS9mUTxmVU1mVV5mVW9mVXxmWY1mWZ5mWa9mWbxmXc1mXd5mXe9mXfxmYg1mYh5mYi9mYjxmZk1mZl5mZm9mZnxmao1maPaeZmqvZmq8Zm7NZm7eZm7vZm78ZnMNZnMeZnMvZnM8ZndNZndeZndvZnd8ZnuNZnueZnuvZnu8Zn/k4IAAAIfkEBQYAbgAsAAAAAAAF9AEACP8AfQk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oHhxpJMNunkk1BGKeWUVFZp5ZVYZqnlllx26eWXYIYp5phklmnmmWimqeaabLbp5ptwxinnnHTWaeedZa6G55589unnn4AGKuighBZq6KGIJqrooozWmYuejUYq6aSUVmrppZhmqummnHbqqZWQfirqqKSWauqpqKaq6qqsThpqq7DG/yrrrLTWauutuOaap2q69urrr8AGK+ywxBYb5qvGJqvsssw26+yz0NKJbLTUVmvttdhmqy2r027r7bfghivuuOSS2W256Kar7rrstgtsdGccu9CSYtBrrxv14ntvvvUq5EYaAAcs8MAEA+yGv/IiVPDCC7sRBkK9KJnwQb0EIaa/Z2Ss8cYcd6wxwvzuK7K++jLk8ckoH7wQGii3zLG/YTAs88AMueHyzfH6O/PODiPkhsRgNnTxvCSHXPTI/RId9Ev/7ixzzwh/eYbOTj8NscUTE+Rw1TJH/SVMOLuMRkJDe+0lzGGmca6WQmd90Jhku6213APB/bbdPuNtUNl3L/9tdpc101234APFC+bUCaWh99yED+533I/nHXnfXyukON97E375l2pLPrnjlXt+ttJS/80l5KGjPnrimJvWOuWrqx57Qa+DPjvtgi+eOeG1C9S77YCTfjvunxdkeOms5/478KcLH7zpWwZe/ECbpw778wdV32Xn12NPvPXfDx9+l4iL7j3j4O+ePkHan1/a8r437ovuzEcve/Pm46/++vXbn7//3QPg/9jmPP0FkIAKOZ6Xype93tFvf+4bnwEPmCXp8U8g7ZugBAVYkAxqiXsQjOD8eCc/MTEwhBzsXwULmEL2we8zL4TfA0c4PRpe0IHLm6ENxRe/Gvbwgj/kYRD/RVi4MJ2wgziU3w6JOEQNbhCB92sh9XKoubRFUYq/k6ERoQfFJ66Qi19U2As9E8MSJvGGJJyeDpdIxCya0YdslGIT5SgQBZLPcmcE4hy7SEEsWVCIewxjAxv3Ow9mCYReFCT6hKjFw4HRjwNUJAr5iEQlklGJjVRjGtGoSUK6sYaZBGQcKblIJvrCjlw6oguVh8k36jGUTDSkJEvpRAxaMZKzHGUudQnJR15JlSrs5SR3GUhhDhKOMGwlHGf4SU7yb406bKYoYVnLYl7JZFtMXieRSU068vKaLCTlFD1ZQ1leCZG0rKU0TWlCX4IKl+B0Z5UWYs54oqaMy8xjGzfJ/0NorrOa3RRnMO3ZR4IeBJVbAqYtWclNV07TobGkYjlvWVCDDvSd8MToFbOk0G9qNJEWBelHDVLPkb5Pma/UJ0D5KUJ/snSl+YwpEOGHUC11tKTzzKhJh2nMiuZUnlT6Y0TJeUGcTgmdF92pR3/q06CGk6NAndJGe8rTkI4TmZdsqEyf+VI5qrSaS2VqVZUaVqk+laoiFetY1WqQmkJVm1xF6UO3ys7GGdWsU7WqL+4aJaRa06r/9GY786rUgBKTr1FaGzH/yta0NrasUopqZAn7WJeCsqsCZaxTJZtYzkIJm46Eaz/xmVK6ghWynRUtEwtJ0bVWFrOLHaxON+tavP9SlrbH1GMytVrabTIStmhFbWpni1vH2ra2k/Xsk4QKVppmU4wM1a1hg5vU4iJ3uLkFJGvB5Ffhfpa4yW3qccUrpY5+NbPedRI9x9gZ0s7Vt/u8LHxXG1iBTlevmh2vccOLELdi6abnRW96m8RcwUIUrIj97m31e1UvdZeZwMXvgJlk3ujW1YcJXi6v5Hrh+Xo1woWVqHyd+d4S0xeO/v0lHi1sygkvqcDoHcOB6Zhh9SrXxtDl3IIZ7GKVgRe75I1ShT2M3uXVmMAb5q2JWwrix/Z4x/y9LpDTad8ZF5mookyxlQDM4tM++awSvi9Z9ypiIR55SQ8OMHXFXKUhx7X/t4A884uTLF0ri7O+u1QzdXvs4yAr2M8avjGSBc0kMI/5lM/NLpM5fFo2W3e/U16lD7er4x9H+suWDjSUoeTm0ZqWxuzljHs7/ObfjtjTk8bzmu28Z0xnGscJ0XKbV0xkATuax9XFdX6jXMlUT5S7m/4zpIU9bE2/ukmdXjSch4rV9jLawF2u8qmVPVNV6/XWvC42rAG97YMmmqR6lrCrj11oQzt515deqK+L2lptdzvX2UY3saX8pGSrk9X4lXOfTzPqRofbydYOMZZNTWJSG7y58pM1lbhc68WOm9uDDva73V1u1SL815WGeMQpPmdyd1ziyCb0xzm+b42PHNyW/3S2kg9+72nDtNTaDTjA8X3oMptS4VNiOMxbjO10y9vYJi95r6uNcQeDfONUzjPNZ330k8Pb5w8fuih3W+dPY7HJj/75xPls7pm7HNrLvrgecV5eWu/cyz2fN8lhfFibV1POaY620q3+Vo8LXetIp/fW1a3brFY97C0v+MtRTfSvSxvwV153lr8tdWpPPe1A13ve1272mBd9e013Ot4rHnS2/1fkd4865S3uTao/fumvNfzcz07HaGJd16JP+p6dG9ocs97WqIc95PdO5oG/vd2yD67Ms/50ToM+857Pd6g302+w337Vqhe+2wcfX8TH1vfeJLuQK+94nuc+3sWP/P/obW95dgPb7qEfvu4ZH3yBW3/P+lZsq2MffvHTX/3xtqzgP0z3Vk8fvdpnfKR3Z82XeO8XZnb1f7sEd5mXfq8Hfpu3JPZ2df2nfCknas9mgM93bQ94afpHcCDIchp4YmPHfg1GeKdXgTX3fT4Xf8c3gFgSdw3HgSrIdHaHfF2nay6YGgV4fXIHfftHgNjHf0Hogwc4ZrSHPOTXfWjHgmrXfudGf72neETEgOiHgzeYg2WHhZLHeVkIg/Pndyl4hO4XgtQXeIVXhEC4ZM5HgotXe4qGhmPIhiPobximgNRlhUHngNGHgHDYhZonhVK4g/eUgUa4gWSFfx6Ih2tYfXT/eIhueHMmyHco6H01SHwRGHr1N3knGIm/d357yIWAqImZOIFCSIaYSIj8Zoj+92/Ep4hP+IGOOIt2iIq6loQLxH1yaIm2CIGCaGSMSFZ6OIp8qIZ+qISd94WiiHLNhoErV4uI6HXGWIblN43S+IitSIWnFYD1posU+IxtCI0i2HZDuIDAt4mcCIv2h44S+ILJ6I5L6GViyIvYKH19mIg/OHvquHe7x4nsSIq4eEdgCFg9mI29CHXAWI55eI6ZWIxmGI4JBY/jp4xxWHrz2ISXmHX76I+uiImud49R2I9eOIqghYzMGI1R+ItOuI6ZuF4KqVfDSHIOSYsQaVMSCYWY/ziIy6cZBXmMKIlrGzmS/wiQQRmIKpmREBiQqeSNp/h39biCSNmCwehkMYmTGtmBT/iPpphLImmUU9h3KueU48iVWLmOHXmLRamJXUmKUqiUETmQ1EiPY+mTczlmqkiScEklMviT4LeWW2mPB5mVXzl1F1l6azmTZ0iElSh21viKK8l7bZlwkziYTGiYj+mPLamFUvmSwsiQXEeRExl0f0mQUSmYd3lS4FiHu6iYNNmU1fiQh/eUIcmZUciNTqJzi2mZpcmSRwlEp2mV4FeVQ7mMwImQk3mWxnmHF8h8rEiXlbl6sEmWtHmNrQmJ4siYkviHjbeauhmYvLmWLqmNcv8knA1JnP+YfFt2k+epmaa5k5nRk1A5g/gIklc5nY5Jn+u3m7znljaZl/WZmtZZkwGaWb+5nvH4QQ1onpkJeqMZlwIKf+6JGfA5m/k4n43JY7KYmLFZlxSahtlpktv5jWJ5nQ/qnKBmn8HpmRCGn74oW++Il+opaWDpjCNaoqR5oX1ZoUiYljFanIIZmSg2mQW6RguqoAZqpJSJnZ+YccRopH7Zo+DJlA5XmLinn1vHowqaoaypoQPapfoYpNopo7lZpd4JmVHqn2h5eVyyl2PaiCTan6B5pHEqpi1GpQ53mE5allc6ldTJpQYpmx4pmWHaidxJpoCanx7KbIk6nir/ipxZ+aRZeplCSafyGJZzyKGph6Pp5qiC+ZGa+qNnOqcEYZshh6b5N6E5GaqhKKVfan5MKpN5aqUUBqWS6pUFahMC5hSoiqh8ual6mo58ep+f+p21SpRgCqKUKqKX+qZeil9rdKv0R56f+aIwmnkNmqmHCoHQKhNdcgWwgBW72qKcyo+/OqnTeoWxWqaYCaQlOKiU+Jx3WqzoeW7PGqwpCopNKqq9mYuRKqu2GqEo0YxIEa7JKZ99uqXK6ol+SoPqaq5yWq39JaTjCpn7iqlpqpziKVDSuqLDaqbHqaOpmoDLuRKx+KNLQbCgOrEOi6WrmqDpmq0F+5rbKLEgm5MV/8usreqb9ppuG6uyRgmpoqqqJ0mYLSGYbECxJ9uc8dmrj1qugailG7qwS2uxSSmoyEqoCYuRDeuV7KqzKMqzjVqzOeqvNkOrZBueM0qyTPIFbCkQveCwuqq0Hcq0Zum0iKmkUnuwqrm3xMSfdVeRrimXOGuimVWvX5uVPSu2vkq21/qfMNueI5sS60o84Cq3Iau4Tcuii3i4mdux6yq0odlWNGuwKQm6oeujkJux5oivsKqvQEutqOuxGJu2asu1jFO5yHQBxXq3URslWDC2dMuSnhqdf0q1Poenprq5AFq8g7ujIqu6V3IBrGolbAqvDPu43divUGI04jq73QZ7MP8Bt7uDuxUHJb3ARg5hZ4l0RQf0N/WDvuw7SfcDPMxTQPTbRD2qS140r+DrYuHUvvyrrbx2qjgWaCY7YW2DXby6bRcrbDo4wMfrvUgnJdV7vgpWsvMGvB13wbK7qNDJwN3rwAKsdr4YvrZ7u1dhwBp2wAOWwCJMwHtat4P2XZ0LrPbHwTMsvCqcw/vpwfsGvjMKeFGUvqLkQUOcP/cLvy6cq8e1wBvXwMb2wBjcwd5kxAFUvfibxQF0xOZTv0O0xN3ZevzlxF4oxeTKmybctihsFTuMZCzsXUSswBiqw2dcvissw5g5xXbMw3ncxhtMrMy6v2AsbsU2yPYbxwKWQYf/3D1J/MaV2sQhHMVVO8Yj3MMU22KKfD9YrMR67JU17GM4LL5a9xDjKMhgZMpLyFw8IcprXBV+PGdvjFqkTMkwbLt4/Mc29slgPL9frMVI3MtK7FmDXMYljG4UYZFojMZP5xDts8u/vERePMthGEioHEnVzFPX3HjOHMAn3MzOs8mhbK7JXMe4zMcnLFwREcYgHLPr/CRjgLZqrMwuwcqOQ77lXG6xXFYW8cT0vEPSfM60NBFI688SIc8QYdDgdczEDNDIVRFTStBLnM7TrD3/PJNBcL7Q7MuIbLNe8z0Ywc8MPT/cO3JOEjLwXNEVzdGDudFsCgYW/MpKIjooLTvR/2zQuVoQukvI6uPR+wzSatxgBz25TMPQ/RwV+SxPF+HTQU3URa3RiCzRIZ3RHYHQs+XQC/3TVd3TKQk6UI3VjAUR1dPVRJzEGnFoFsTTWv3DTR0+aM3MQs3VKQ11MrrU/1LQVG1DYm3XA911Vr3VlNPWAq3UYN3Ub120TO3VUHHUvvTRV73UgY3YwSzNj/3Yay1UZe3Xf40+jK3Si+3Yek3Zci1pk63Xlf1IGSHYaQ3YpK3WDL05ox3Xez2Fet1dvAzVr03XpT1WSc3ZO63Zac3aXn05Cg3ZknvYYaHYp7zZwB3UVg3aIf22xD1Czv0Rd41Lu03SuR1MG9G/c9Pczv9d2Avl3V0d1TB22dhN3r4N13193sGN3iHN3eOk0LT9zMyt0N/NEbxtzamd3sPN3hGhOD29ysYNFk8S01PdMdEN2G4gY1id4PPj3C5d0Ek93R5R3QOk3LTD4OZt4f8j0BNOETndJNIrEWHACx8+3g4eax2z3flCOy2e1C9eNzF+zAy+3BBR4id+0Ag+ETju0GHg1Uft4JD9JBeN36HdECEO3ixRMi7uBmyA0en70QJ+d5iNJFZ+5fGjHyOp01je5V5uH0Jp1l8+5mT+HkWd3WWe5mrOHWeO3mv+5nBeHW2e4nFe53aeHHN+55qhBnre5z2R535eGVDgAEhwC4F+6DX/AeiIDhm3sAEO4AYbsAiLPunzPOCU3hgR4ACPviQlsAuX/ukmMalVDup6oQaa7iRMYAGkvurUfXJczup4IQCn/iQCIAuwfuvXXVG4ThiZvulQwgQRsOvC7tmSPex/kQlM4OtSIgChAOXG/uytnMDQzhdu0OtXEgGZMO3arujanhcRkOxXEund/uzcPu528QOyIOvKPiVIkO3mjuvl/u51IQK2kOzrHiVMAAXyDuvxvu9w4QZVAAMwQAR3MOtVUgKm4O+g3u8K3xZrQAEwsCQU4AiOfiXA/gMNP+mint8Z/xVuQAQCzyRLIAMFf+9RIgAJ3/GBvuVirvJhgQgh/yQU/2/wVBIBzu7ycR7mo47zWhEIEC8lHlAI4G4lAiDpPJ/zln70Z6EFMS8lhqDuV1LoSr/mDD/1X3EFTT8lFCD0NC8l4m71ZF71YM8VMhDxWCIJZdD1UtLpY+/lYt/2KdwFWW8lFGAIjm7yT5LqcH/lb7/3VBEGP88lMlAIan/ytu73RdL3iJ/YJ2D2XmII9m4lwL74Q6L4lN8UAe/4XrL1hQ8lzH7zl58jGw/foW8UbvDwmv8lFDAKUG8l2F76O8LyOw/7QgHyqe8lVXC+3975TvL1tG8jOs/xv/8TVjD3XnICA4HurV8l7T78NGL5zh8UqD8mFLAKBgEFkV8l+R79Mf8C/dzvE0x/+12CAQjxCSXA+06C8N/fIt6//joB8+LvJMb/JDKwELhw95IfARjv/igCEG4E+iJY0OBBggLdIGTY0OFDiBElTqRY0eJFjBk1buTY0eNHkCFFjiR5UAYMhSlTDpjRAQZKlSqvQOyjR4kDnDF1CjBV0udPoEGFDiVa1OhRpEmVLmXaVKRCi1CdTqVa1epVrFm1MuzyUqdAGgRSKGgB86ubLr0eZokRw00jATnPpoygdutdvHn17uXb1+9fwBKlUhwc2PBhxIkVU3UTxqtOCgAI0IAxw41ZyGscugnywq1CJUzkznUjYNFi1KlVr2bd2rXqwoIHvqZd2/b/7a0nHqscYGCA1xm7daaBSKWtSkZxHZBWiOQWbujRpU+nXv1v7ILMrW/n3p07BuECH4AA8QAmjQXhU4qAyOV4zBdxRC9nvuG0d/z59e/nT5056f4CFHDArNagADM3KBhgAZfMogGElxAUiII17GIIDM/mYqSE0UgrYRcCQxRxRBJLLOm/uUxUcUUWCSNCuBYIuOE3zAZIQT2BrIAIi/e+4uGFRjbo8CwmLGjxSCSTVNI6FM9a8kkoA7RiNw8A0KGD3gA4EKYBaNSJCIi26JE0m3CijzQBZIlyTTbbdNOqJr96c046WwvkQIUG0AEAD1CKjEGvQKBMQgrC2AwMCD77/++Ft4Q8cy4mIqhzUkortTSiOHW6dFNOtdJiNxrK8kEhH8ICoc/yJHQDAwsZYkvRJiG4acivBAil1U5z1XXXETONiVdggwUKERx16m2AyyQ8IcwxM02O1q8kFXZaaqu9zVeVrNV224lOitMDEAhQb6aHjMM2pRc4mO8/+7h19114tzoXu3jrBRatYs9qAUIEu4Do1XkV4uHZR+dCIhN7E1Z44RMDZvhhTh1TlbQuhaMAos5gDdiNLKBYlzkmoIB4ZJJLZmhjk1Nm0w3dJj7LBwC8VIi4cpudFwKCPuEQ2phKQFhloIN2F2Whi2YRPJfnUmBQhbRIqCH3NA54C4MWcf/0v0h/MHprrjklumuw+3PDwKTnWiDZCTVzCEOp58UCoVuQMPM/nsK2+24ov8Z7b+teLPssClTS8SEe23ajLZu/ggDXgtRQDsW6+JZ8cgL1pvzy16b8G0UwHxJT4wNIsGyGGVg4IHGVuHAIki/umJs5AdTAfHba/XO4dtwXI3tjhShkvCBEYR0BBxwOqOCzEVhIAHWBnIBoSkfKeJ20g3O3/nrULMd++7w+3fw/DP7tsQIbWEg0pgRYQP0FMB66EyUPCvmYtHa5t//+u7THf3+niP2euRP8riCfSwkJ1Gc4FoQgcVl4GkM+lZITSI9nKvkQ/yx4QaToD4MbHAqeeCf/EEPVTFEfmMHxzgIBGxxPY1SAiP9S4oMlOGJ+kBIZB214w49oEIc7/EhX/keatKxlTMpjnhsSsDxYvSAIAiSIB2MiA9dNMCVp4mEVrfgQHV5RixO5Qr4yJQMsZkwlM1CB4RRSgdPBioGb8eFcHHE1kElri3PcYRbpeMeDtOyDbiCXQ4wDKwjMoIhfoQITfdHFv1GgENObi60MiUdI5s6OkaQj0vbotIdETSUjEKQZz0K1h3iLOT7wgSEkWLBoUVKV25vkKq0YBidujAKBeAjbdNJJT8bkbQ+xZJMUOcOz1M+Vw7xcK4l5Qzf4bY80c4gTEpeDNMaqfQ5ZRSybZEpG/56lesfk5t2M2U0Mau6JWujCljjHLMOFbpApAaVDdDMvH8hQigoJGTjtubVv3vN+Y/MgBYjQBURkZw3KJA2FDnU+xeEAif/ZpUOq4EXmLIECp/yPz/R5UZPlE6Pb04IMtFCFMPRiIQxBhDnPUgVDFm4u5DNfEdn3kN198I3Z1EnWNnpThWkUpzYMhPe+sizPrRMCCZhBAj5w1BE0S3WbedEefXCFuNF0Jz3ZaVW5pVOrbtCaE1qFL0bKkD+iaKgkICsJxsTCh4jzg5j0heOkGpPIZVWuwcLqXPf3A4KmJHxCzGWTlOi+rZ7LoASBBCQi8FaVxM6ui+1UXRlrvzamBP+MDxHjHtfoEJ9+kJkGMYVyUKmTbT5WtHNy7Giv58KU9LEhYf0gWh2C2rlANJkO+UEEgPkVYZpWt08q7W5rtwbhBNEhmtxjOxsS2N6lAG1z8d3a+uDZioLIt9NtUW+pizknDrYhtrQsFiOrk7AQID1l26tDePSW+XxWJfW8bnt7dTv3YpCgm2WIM/uKokI+BJFfoUAKZpCC8XgxgEH9TB92pt7Eqim+C+aPdRnszTayh8B7dINxGSLKmMTIDeahAQC8GMKTBU8lQUIsPeX4YBQzCb4ptp//mrvdRN2XoRDpZUoic6VRuaFLPnCZcBuiUpVQYVYInuKtWHxk6DgYyVv/Ay4MBmfedYp1mg2ppoRasAAt5dgNKWjQVybrEAJ+hRGOIrJCTrxkNK9GyWkWmj/RSeGlulM44JqMcARVrICKcC4QQMFtdZJbNgf6MGsWdMpEAOLVRvk/zkvrbnzQgQWAYAY0MssC+vQVtjYEYMwhWJkFEtpCh5ovhBb1yNTmkE3z7qUOiakb6EwZGihAAeYBDo5mSdkMoUgRj0gvyGpYamDLa8XBth5nci0QKsQYW3E+GUEpQACZ+WBBKThQWHD05ETLWCHPLbFCLEpscDNm2OGuXRBYq8ReFE7bbnBtQ2B7lipNpgPJQlDnUK1oleyazHHUGrn9ncFx/3t2XIjx/2VTzZy/OuR9KPJBjMQSnkLV8tjYYsSQ6UZVgWccKKTWOMnAkIXFEUTETbpsQzKLIgooQGYKYdVD7Mu7S+ybNJF6ZMdtfhGO39xkQP5Pu0kq25gQoCyYAepw8U0aKszBTJ5WrM6drpGcP/1hYRYIBDxjOFB+1SQ/VMgMmKYQ1SJk5B90Xme7/emfSV3tmAr42vfGWoFsIQjqVknJEYIvrgskOJjxF+GOPpeE17bX9LuP2w1/kKgfHl4HN/iYIAAGJu7XVzTYe+/e3F2D3OLAFf2E4hWfeM9ry9iwci13FWJhxOvRVwq6zMywqOzW3t0NHjs7e0OvdtDfvlo8r7BdXv+ukIY2pMYbw6TWDXJwN0BABSFg/gFi3NclNiQTcpunQKioe6fnHvvTepVbGkpcgayayshd/akZQvXkEzUHzA9BAtaPuLnYnSFWq/2Zty9w7d8/WFswTsgJsgXYcwNmYwjV4x0rMCS4GwEbyIEP0BgWIIEADLKa24IyObum079/yz8MBJYssLCPQxxGcwi14p2i07QegQAcgMC2SQCzShzUA6sYGBiZIw3720Bg00AbtBZzQzevYohWk6WucojKEogQwAGE0gkSUCCpCb57cwseUAT5ODtAy8FQw0EqrJYXzI682pjyyjaFQKFo+orhgb8vnLKGGL2UGBjoYg5Qu8L/QLNCN4yXdwuYL4OaMTkAGxgkHGhAWMk6l2sWHnCDKKy+Dfi1OEwzODxEblm4PQq7g2AbWAmBFvSVEMwk5nkBz/K0b1NEJEtETrSWk9sYH6uvZkmgvxO/tZm4ryCx6rOpT0wxT3xFYZnDedGu87OZI/q7AfyxKKvA6qsbWWSwWAxGXjmJvPsK+nrECBSIA8gBMuw5iUA/5mBFT6M5YnSvYbxGr/kuCDKp/5AwKGsbFFIhFEm411s30Fg62JEdbZyubGxHS5G8BCGCSUgDkRqoCGGOF7tFMwqBA7ov+XOVv1OITvuPNoRHxnpHhKwTloEBf8KAK2AcN7ACb/yKKiiO/yIiASTKJZ9rCGnMlPgYvLmYwoWUK4UsyTcJA5CSCHwslgFrQtKAABIoHsSpSZXIwoOAu3npNE3sPJScq5P8SV4Jxd5BNMQLAkULHdIhncNRI4lAPmzhgUCkvVY0RKHEqaC8ylyhRTeYBAQ8uqNCKpV4vEcaQt5hoOlTRzRRMK3cqKxsS07JR8kSH3ScC5w0iN/jnccrCPprxRqES256S8C0FGOUiR68kKvbIya0w7r8pIPIhMOyQHYczG4STMqclFDMNFJsTJ1Axe1SxYBZTILghDWkwcsMzLY7zaJ5KLO4NaPjTJ3YRYbgPYUIy+fLJc80CDewLSksPNWkJMv8zf82aYzdSEaDgMQ9qkQwc7witIGywgEWUCFPks2DMIJMZMO0E847Ck7tZBNzsjdehE2VyE2GCMDhIYEGTIkPwIEyQh3lZIgo4IDdFMlgssruvCLuvE/eahlbRIiPnJeARIhUqwCFshkFbE+pMceGQAMUkE83sE61nItN1M8qyk8KVRIfajmHWMZ56Uh+TIkEwAHUUUByrLuIYAAHFYgisIAZJJII6LcLxSELjdEjIZYSFEjxVIkgkAi4qwDLYJ5cPKuIOAIOSFGFYADq+0WMo9ENmlEmXRHgCqnlHMivCNCDODj3KyIFbMqUiD6HIIUG/QoUYNEI/QprfNILclI0NRH/bIPBHFUIDz1KVUzCQfqAmLDSgjCCIp0LJC3TWpnMNd2n1AxUlYFKKr3LgtBJN7CB9syU/HqIV9hT0kABCD27gyRUSRpUTC0ZunMDJbIvdBRNhAA/hWDPv0NUUigCIyUNCWgD+sQt39xU3FFTWT0SLkhMULpVfPM/iWsbU1w3UTWIJpDUJmGA6ySNWK1VzKFVZWURMHAmRuOMo0NUgqBNZswBLv2PvXyIUyDWOCmCInjVxGrWWdVUcoUYLgiCkVLUuXjPD9UJFOTD+6JWCVjVTDGCJFWvUICEwzzXyWFWf20RUhUIwyFP3QweM1IBG0iqQXLXg4hPe/UVMs2mvwxY/7wBWIs1EeQMPy5oSqmhzisdJDwMAem0SYUw2IJAA28NGAaIzNHYgOfIWMrBWJkdEd5bqixITDiNxij7ABaYAbKqujEB2YJA0YjFFk7wBdJUR/usWW8yV6etF/QrJLXYgonjQYzUthFgP5INsogAgpV1g7BlDgnIDt50gBLg16jdmz1aW4hJvjFpJ53E04KAynNRUIYAUyNFgQBogCI92rOQgoOQBQFggux0266hsJRA3IQBg05tPNKrObPcGLr1BT1d1U5IhCDwhL9FkShoCEBl3KJRXCcR3XepsBjbVkhUFGr1BXY9lzg1iEiNWAn4gSHw27FViSIwXbYl3RThXf93cdwYMC5zg7/K9YWBnZoGQohUBVw+6IQh+IF6zV2BOAXgtRvf/Y/r5ZYXJLgYwJmI2NizjIhhBVw3KALNTQSw7dyYaILtTdzsbZL3rRfH9cNw3CNebYhuNV/O0AAO8IMhCIAGXdkiIIX5NZr4zZQDrpfZ8Egq/Qp65d8GGAJVFQg4GILLVYlXWOCgSWBs4eCRQVjFjAiIJY0hKN8jLYKYMAIQVhkPnpcWXhi7xRaUJQgpoF6B0IAAwGE3QAEDjmGSeWGoBeL9e+DYPFEcNoJECFPSOAIiHhkhptknpo7XxRaHNQhO4OEhuAAeZoApZhiRimIp/mLcMNS6rGFfYFD//tVhHkaBmCVjexHjD6o5OLaUTn28TiW5iMjgs1DiFeBfN/jcOo4XN+AFOf6gQRYWXW0LULJafIvdgphd0ggA/+Xfsk1kQj5k3sHkYHnWGAjB/zyLHX0IvSWNMxgCHnYDweXkq9LktmVlXknXhRBhFKlcFD6LFUiE8jVfQYZl0XPlV/ZlXjFjnYBkgthf0lgBLubfAhZmawFmxXVmXUE/PH7G04uICt4j65VmaoHmaObmTdHJRtZZgQjWgijhD3JfcBYWb/7mdaaUg/s+x3ukGwZkFPHhd6ardg7mfJ4T8V018a2wiJjePdrgftaVfSbdg6aTRXaLOMtLN7jigljf/z1i4YVG6ISmsIt+E0+OgdL7o89AYzXeI3ze6E35gYx2Z5Nmk1v1Uq/KWcQhWoIw2j0CAjpe6TVJaZXGadIKAmcyZl+Q5A/yYp62FJ3e6aKeE1kmZSbmHTdO6ko5aqSGak55glT2XKqeFKme6qyuFGT+oEvuatLaan4Wa0sh0qtmjlXeQLQwP7ck67I2a0pR2bSeC3W2QWLJs52Ca0SW601RVXuei2a2wSprU4zi67j2azqx6sA+i222OStwxG55iS4wvotC7L5WbEpB68aOiScIN7c+iJLqwokQgQgBx7fG7DHWbMOg685OiZImNiIIA8smCP8hgtB2qAiBgROo7f97Uu2NgVHWphPAPheDJjbw0GuGiBAKkOyD6IUr2JKXuBicQmnghuHhnhTGxhaLJjZEukiHkG4YqGyYMsbdrqrrHuLsRhLOzhQUQIMFuwLNnIj3Ge/sSL3d5u3cJggioLcIcW57Su9zWe86ce1MsWkG02+L8BsYAE+EYHDmtgLLxgCByG8YUO7DFnBfIfA6Ke5itSo2GAMz8AIxsAhIOJDmpgikeYkbNYhe8CELF4EumIQT6O2UsHDSvmwNV2AOnxPGbuw37iY2EIMxIIODYIMeSHIy8G05e4kcZwhEYm4mZ00L3+2YsHDyvqkd5/Eed5NbmF5A5oBeBqcxSHIXQIj/JO+BMbgI044Q3AYsC38I/6lyHLHwFtenLY+TLqeT9V1ZDqDUKHjsexKDNEcIL0hyMzAIMShxiIDxl5ABAIfwCMFwg6BtOp8YO2fyysxzFNlzOvnyv+UACWiCI4BvnCL0JGf0gjADM/eCQzdzxEMIKmdu8D4ICvfvl6B03cyUKt9rTtdeT6eTIwh0LZKCV4iCJ0BRFHBijkhzIzeIMneDNJ/2iJjz/JZxGrdxhcByJpcBXrfw/QanX/8P4Q72yzwFgQj1Ir1rieiFRSeDMXD1NDe+JZf2aU9yNoCINcB1K9cJC5/vgugFbUeRKtd1cR937TB31QRThVB3Uf9hiTAD/4G49x5IdEVXCIpX9c3g92LJdMz69vw27N9G+Lkod4WHSwaICXVHgbWGiDGY+Hv3Atmz92l/9lAC+Qj5MuN7cZyPkL7DKOsmeTk5eTcM8TEYg3zPiCj4CocHAk0niHqn+B5Y9KN3dYy/9zWHiIH/j15/LV+JcawU+qEnet0bcjEwPiRP8qy/CHQ/C4d/AohviLOn+SQnDYq3eIfg+TipcqM0CET4+vy+8wAXe00he90r8yRHc0THCIafC4eXgF94CDbwFYqX+Ubv+VzHIsynbi0n/MU1fN1D9ak/CC8QCMu3iJT/j5U/7pPJFKmvdsyHgVpHiF4InL2P8873fHoBff+3E30xaJXSl/aqP/TTd4ilR5HHfwgXcH2Kj4griP0sJ8DYB/BN1/2n530UI4VTGHYGYADWz4g0X3uCeHm6L3RujROH54CHCP4mkXqNP8Pbz28HP4j+nosOoIEbt3CDP3jrBwhfAgcSLGjwIMKEChcybOjwIcSIEidSrGjxIsaMGjdy7OjxI8iQIkeSLGmy4Ss3KlVyaBllohgxY8b0qDmmIBmVNXfWVEgKxcqgQoO2LNqSVMIxQ5cG5blTjJuFFJhShWH16omoCLtQdUNhBoGpKq+SxXDyLNq0atf66ur2Ldy4coWyrWv3Lt68evfy7ev3L+DAIH8OLcoAqUMvOp3/ah0IdTFPMQmjzHVjtOippJWd2lzYK+tcslYpKKzStQWAASlWirbaRTDs2LIPVq5t+/bQ2bp38+7t+zfw4MKHG5TAtGiRXw6VLvVSkM1KzmQSnqp9mcORhI/ncjbDUETl1jAaG0TUFUAHNwpojG2dlTj8+Blx06/vVj7+/Pr38+/v/39GlFFlFBAM9ZITUwLFNFN0Tt2EUHWVXfcSQtvJxZlzCvXCVWitIYJQL2EEddVKC3jgBg0EtCfaCQC6KJ99Mcq40os12ngjjjnquGNFKb1V1BOIaVdbdwpZd9kTRm7mlAsMmdbVAACM6KGSK6pEgwIrpeaGeDDw+GVgM4pJ/x+YZZp5JpppqskWYT8WJYEUCkG3JE8ZIgTUXNcxoJALdPLEkHldEbBAC6y19lpbB8mwolVupDDAShQs8ACXra2xJqYnjblpZZl6+imooYrKo3FwXYbCK1VeyKRCDEh4qkKKcceZZAqtMeV4Kj0AQgdhMXqVFgqB1mijBJy4UgdZivfhqM1exCm0bzk7LbXVWnutXQKaepkEfPq5k0JGvHqZQmZ8W1OtqpKo0gAD+KDAapWyqJAW7Y31QJZCgTCAeFZg+y9CP0Q7cG4AG3wwwgkj7GNc13EQ67k9pGuQtg1fFydCzFFVAAIdI+AGZz3ktNCiVqqkwIkPzECpeDIoxP9Vo2OpNpQHBnhwKHkKW0swzzTq/DPQQQutY5sWXyakQRrHFfLEBPUCxLhGZYYQgpDVhIAOCxiwtQ43GICAgwTl7Mtn9jbqgYrsgiCvaAqZF/PJlNJAQ7sAgLAACK2JMHS1PRPMN+CBCz54bxVve9nUBykNV8gPHhShXA5DXSHInKkEdlAFTAB2nQxxSKxVM6tEAQHpiSciQm/n6oYHM7g+gwIgPDo3oSyOTXimfkOLO++9+/57SZAbbVR2lJ/ruEFoRF0UhQexwdNKE+hQQE1ChWwniJ/natV6QdGwAAXLKgS3Gx2AQMOxQnUAPlmkAY9pL23pPmP879t/P/75P77/vEtDnou9QY5TFKE4bE8JqV5QdJCvoYSsB4CqFGskNRQAAEA8VVBI+IKCnnWNCAQVJIv+1DQ/GYWwhCY8YeD4x4EkJYRITgFgQYrgsJYYoQEa0EAAAuC6FVzGgAjxQg+CMgEDdCVkDLkCB8cjJaFIigaHSshn2jeD8HHwXjNw4lWugMIvjTBGW/wiGMNYLTxFrofempVTWnWZIAQgETMIwBBm0IQGrIAl14FYUAywwKUwjSFVBEAKaNCBARTgbq5TgA9EQwSFEIEsqPGBvXAlGmaJEUddxE39KqnJTXKSR67K02WKgMdVOYUNCWnCSlrihwasxAgzqGMqr4O0gixu/3pM4dgEauCU6Wgog5HC274G0AL0nYxfZGlR9oIiTEOtjm1l6eSLwHDJ20Czmta8Zn7EBUpyJcRclQsZA2k1GaIMZQasjCXiNBOUGRTgmz0Youu0xk6eIA8hJ9jeeFJQRV2ZqH23E8iTmFJF8XAFm/6ZZmXAYNCFMrShgjGcmy6DMcV9syk7sZ50EsIwy3BAKIm4AFGukyrjreRrTuFYO0F2A87VxDsLEQFZINkCsggFBlFqW0ICJVDyiQeZDs2PG3iB0Pv8tKhGPSpaoLZNqWkHgUJRgAFeNwOv1YB69KROSIUSAA2E9DLNM4iF3LCDGjTIegaYQOcWwqGVTDGShv8CwM2uQkmDiKhDtkNqfHoxVKbw4gt4/StgA2uR6sywJYW5ToEq5NSV7OAGE0ipGzS3AwU4xaUIyWpQAiAwdBqFhZcVog6aYlZd7qRJCwmoG1qwwIGKr4V2xalgg+OGL+w1KLSNLW5zq9uBoKGwAvSqQoIoFOlB1qIvVJVhg4JDMhbwjCopgGOjY70a7CCNC9GpGwbQAUiazJlXKShCShaXLl1qt72p7Ur0at71sveo6HRLcxPSJ6HoYAJMaWCrYikUDQyhq0YRZUJktRIFrHQxQcEaWiOzkFt1haetCRaIQDPe1rZ3N3utMIYzjM0i6DcoNdQAG93IQ6P48CACVon/9IrImXB1eCUNmIF/jVIu4UbvBjuw6nNrcAPSKngh4XHPP31RL7l0yV8a1s0lM3nkJTN5i5/k6AVwGMcZDOEPF6DjDMslFCIyxrg9Poi2kuviGXDYjtdBQ1IuKpQZbG1rXmPpVUn22qu4LJlEJmiTY6NX3Sk5z37+8/tQaUcbAoGVRhgCcx2mkMXNAM40jmzHnAIVhCiVo+U8p5mZSrUGXs1jKW0cQyQMly65bc5X2Rugw6S7VLO61YOrWEfXTMDrJM4gVVNJoxuEAAMs4HU3CBuEWszWSnP0Mok9yGMsd18MeWatoz5dTk1tFZ+6mi8qkeam+lztbXN7YeQUyhD8/xDjlowU2Wv+2GI4hoB29mCeO6knQZRnx6Fsddwc+GoA0ZjWl0kbBnPN94Rb475uWxsMe66PQHqhbYIzvOGjEp6YVRIATBfbKPguiFAWYF8DN8WkO4Gh2Mys1SDY2wiqYpwRr9vvC4JILAGHrcPz4gY2xO/gcok5znPeLFJgdiVBgIO9mxDcoOyAiByPzll5YlqElNnSyg2AvUtskBO/pYGmVMgV+g3eg4j6LV3Sos774haBqTfsZj97mnqukj9wlbOGiRWNC5BrNUdnB9X9U0KefDhu/lDfX3bty8myyIQQod//RjviE6/4ED454m5oANTd3hIAI8QMTtnBAnAslP8CGODuO7n6QZ6wVBmrc2kh4yUG7wzkhDjb6+Ixy+JjL/vZ4+6TAwxKE/or+ZYs2p1BXMAeL7cAzz9lnGWkNYhuXXVQC+R2ZVN9+0qjddpTv/rWR1iYY71Oe3MAzVRbygQWoIMakL8GBlDg6f+50Yheptxg9ftOLJsQ8ECfptGuP1aCfP3987//ZXqasKlEIsBSxWmauTEFApRfDeQL8+3P8QEXSaEcs2lI67lFlxxewtVV4GHFQNzCIqiB/4WgCI7gi0DO7a3ExO0ediTEnJDSvhkEzz2gUQgd4Jkeq5yW4Z2cBZKFEAhBBmSAAAiAAwzhBpCgER4hEgqHFHRFJfz/AEhlmsXpoFtcjxR2RXwhxHzZoHWVGv65hkKIF1UsQQ/+YBKYwBCeIRoOYRKuIRu2IWC4BYiV3ChJ4BYehN6xH3LM4fKJk630G4TZk1CMYQYkQRKkoSEeogOAoBsuIiM24kmQ0VJ0QuRBYUtIXUFQ3RSmHELcIXwpWjfBH7owRL9RG0FkgioUAhmaISKuIiJCgSO+IizGIkZwohVeBwr0ngv+XUFAVC2eWenRYZx9YRfCgMuowSJEQAQEIRoyASs2IyJGgP7JojROoyyKngwWBRQpXybyoUEA4DW2RK05TVhtI7BBUdc1GAyI4Q8Ooio6YzMyBSKWADXOIz1OIy8O/4jDhCNBjKOKcQa8DYTw4GFRTM4BauELbkVXCCIhuuMq2gYiCkA9RqRELuIRjB5msCAo9oD8FcQSfuO9VeGyccbS2ZkY+iAhtiNDDuGYrOJEtqRLkmBAduKEgCQfUWENCiQN0WQ4aWJBGCMylkEhpuT8rGImvKRRHmX1xeDwRKF8geJIGgQkyqQZBVgu8kQgLIIFREAJCAAzviN6ucEhBqEiIiVZliXaWWQl6iE54t0meuQtfqLp4YEd1EEdCEAZNORXdgUTCEAJtIEFLIIp+AIkQIJZFqZh4lyp7J1RdMsv7qGkJYQ1LiU2NmZQRIIdCEId3AFXpmFexkUQIkEELP/CIiRcNB6maZ5mqtHib90RZfbjYyLEPa6mAdpaUNTBIdjlGXamXOxlX/5lYCocagancDacoEnmUfiPQb5bQlSkR9aaKWBlG2wlE+hmZXxmaI4m2SzccG4nd7JabC7FDOmjY2TkPwpETOLjZZSAerZBEAqFA1CnXvKlXwJmdnanfd5nt50nel5G8XxWctYEyAmEUhbgZSiBegrABmzAdMKnZwoAMopmwmknfk4ohfqZfsom8ziXYx5kQTjMgSLogjLoW/BmBPzlLQgmYVaoiq5otaHlCqklVXBaQsiCEgRhgopogz7oWLIoj/ZotUVlL05l5e0kp62YLywCFEQAEiD/KI6OKF+W6CKc6GA6hEr4qJVeKXupJng6DOUpTpE2kGXSpWY26VsEoY5KRJViqZqu6W5pk2KSnmIVqR0Qgm0yKZlSBYmaKIqyKZ/2KaDFZmFdTFPVRJhmpgDcaVeYaWjuqJ82qqP6GRAEqqReZCkiqVbaKaIOxQaoRARAQZQSxA/8wKOOKqku2SlMqqQqQVYm46Fm6kqgoaJ+YKnOKq3+WW+hKgcY6FaCaKYe4gY8qaeeqPyEaq0Wq7Fq2AyVQI0i6KY2aTPGKqMeq7ROq4ahwIcqKIMy5K+CZrCCqqhSK7iGK26pwRQgY3vqZkoO4ZOGZmCKq7u+63qVQG2lKxpu/2unYuewfiu87iu//lUvQCPP0GtYlsCDtmu/HizC5pYFyIjArqK9eupAqASxJizFVixeLYJcNKwzrit9WqzHfixuuafGbqwAgCaENp8bTCzIrizLGlVXjqwh5ilgTmnL1qzN/pUQjqx1nqz83KzP/uxRIQFDyqwp0CzQHi3SGlUEhGXJXmfElmbSRq3UbpIbqMGT+qbRTq3Wbu1PpSnXfi3Yhq3Yji3Zlq3Zni3apq3ari3btq3bvi3cxq3czi3d1q3d3i3e5q3e7i3f9q3f/i3gBq7gDi7hFq7hnhDUGolfJMizqIRSYJwbPG7jFoxFBAXkRm7i1uDlZm7zPctELP/F56JO5Yqi534u5aJp6aKpUHQC56JF6waQqtGFha3u6yZK6kLEE8pu5WLu5s7H6VLESkju03qtzGFE69qczyAZ6P6V5fau6lZE8kbE8hovVUwu8crP9aou40Jv9GJv9kpv9zbvQ3wvlZKvFFJEGpivKJam+vpY+9LG9oIv95pu/NJvzuguRLyva3Gv+HLE9G7E71Jv/TZE+u6u9v6v/Trv7iLwAd9v9zaE/raQQhQw9KZBA6uEhAIv/vruAHftA/fv+Ebw5fIvCGtwVyzw9ZZw/hKVCTvwA4NvCr9wldCv/cowQ6SvCIcc++bw8F7wBpdv7drwTTLwCsewEAMeDbf/MA8DsQpb7xLrZOvisAnDcPWSsAIrcQAXsRG/7hHvb0JIselaMBV38QX7LwsbVQk3sfvysBqv7w/7MBEzsQvXLspKSwtvLh0P7xxTMR/7MPq2Mfy+LyADXOvCxQH3cQjbcQLr8BMP8hWPcR6fb0dkMRZ38BeT8SOv8Rkjch1HsiErcSa7MRerLw6PshuIsRZjcipHMh5XMRp/sCozcua+sRw/sSxvcgs9xjjisS4n7lxQaS+DsFD0sigGc/gGBTGfXCKTrxtgm/iCbi+QHC0PRCmL8DTr8Sw7MjafcCovM+f+8iJjcw17MwnbsibHci1rBDgTsDZ3cjbHxR0zcjlz/3MDh/I5a/EEt7P3ojIhey00xzEEX/Mq0zM2YS4DE/QQB/QgU+7yAvQtK7JOtrIj14ZCIzAuS/Qxu3IgkzEle2/yNnRHC0Q1629IuzPUlvRDI/Q5n7RAp7RKb/TvXnQ/szQgTy9Do/RNy65De7Q/6+5Ou7RG57M2o7RJQ/QQC3NQH/VLw/QGL/Uty7FQY7JQ8HMrb7NW7LRN+zRRF7VMc5JKO/VDr/QOP3PB/DQ1iTVSWzJQgzVXbzFWB3VX83Q0AnRW63RJj3T7mnVJ/3Rbs3VYS7Ior7NSuzVRv7VA1/VH47RW2/Vh53Rit3Rf+7Uv4HVgk7RtVHZa8/VlY3ZG6/91S4c0Za80VT91UZc2YDu2VG/2NX11UjO1+ar1Nlu1aQ/2J9P2HO81bqA1YTd2/ca1Wv82aqfpTuP1a3v2NMO2VcNzRasxckd2XMt1Z2s2XRs2WVf3Qi9281L3Y283R+f2QhB3FXK2ctM2RgvyWdNkeY/1NTs0eB/1aMf2bOM2dvc0ZJPJaie1ZLd2a1e1aTu0fUQ0UEOxUad3es81XIO1fgP3fAv3XSe4cb/xfq/1gLv290Z4cgv2TGe2dBOxhcs1fHv4Sss2iB/1hz+4aiMEcf9Th/83eQe4gLM1Qvv1fsN2ivvnVCd0fPO2ddP3ddt3NZGQeKeBkA95iqu3d9v/+G1cgG3fHELIG314H4VT9ItP+IVjuISPN4p7kW5beYFjOZKf95eDeZd7eZhL+ZIvBRYo9lykuY7LBZvXtJZnOYsjRO4eeZRzeZUzeZl3im4T+ZBbeJHLxXs7d23vOZ+feaF7dZxPuYzP+Z3reYafeEGcgX2cAaJTeZ5DeqQf+qZz+kEEuqY/OpmPOaZneqIbBKU7OqmXuqmzOpAz+oov+kGkOn1Y+iWr+qojOK5feanLuqifOkGAOlwMOnR7eqfj+UDQOm7YOjS9Oqw3t6/zelc7+6RX+qU/N7XneoRne0EIO7BrO3JHO7jvtLLb+bhvuI8bOrK3OraLe7Jb+60j/9y1W7i7F/u61zuhl7q3uwWx4zu3E0S52wazd9K/n/tn7zq7O3XBB3xtDLzBt7m5P7wNF7xI47u9h7rEm7e8JwTDm/mxY/zHf3vCN/rGqzvIv3t9OHy31zvLI3y++7bLjzyN20e/x/zFn7xAdPxcqLwmUbzMm7ikZ3yQLTy8/7rIvzzMl7zQR+O+P/fNH/3Ts3rUP7fOI7vPI32s2/zUwzi+V31c8Dw1t7zSC/2z+7fW13vTU0XNj/3SL4TXwwXYi9HVb32H0z1suzvRp/y8Zz3b/3xH+3za172/n73Nv73Iz/3gE37f+31JG75bxP1ki326h3yvx7zFoz3N7712R/98tev9j1u83QO9x1P+tLu743dF3Ps8xeM9vgc+tNv85Rc+62t96Mv34jM+nMu+58v57Us+5+O+EMf+7bv+UKz95JM+1Rc9wYO+8B+/tCu86St/25e92S8+4Df/7wO/xjs/wM/+7Wu/gSs+94N/NJ4+VUA+8Ye074s52Wu+mo9/5NeH8Wc/1ne4+TMF5IMR4os//QOEG4EDCRY0SNBXQoUKDzZ0KHBhxDMPKQ48E3FhRY1uMEbcWLEjw48OQ/oa+bBkwjQnG6ZMyPKgS5gGXZqciTDlxJsDS+7EKdMnx5RBIQL1afRozqAXS64MOvRpz6ghiUJNanVnSqc700i9SrX/qlKfTGuWNXsWbVq1a9m2FTkV682aYcF+9UgXo86dZDESFerV7t3Abwcv3JoVqdy4M+fC7agXcUe/ZfFKrmy5MOHIISHP5IvxsOK6m/s6Fkz6tGjAqkEH7TqadWnTEpe6tX0bd27dtic3zqyZ8ergmDN3hvk54+XUsZNn7t1U+XKYiYcLny7WeXTpLKlXh+1d9m9fxlkiN6zd5m/062dvP6nVtXXui8HTHrsbf379+9k+pz//v/fkE5A41BQi7yTzXkIvPfXaa9DA8x4E7roBR/ItwgO188/Cj7qrsMONPgSQs9qgm5A9B1XMkEISW/PptQLra048BEdSkL8cddzx/zYOvwPxRxfduzBIITW8r0gCkyRySRGbdPJE8SCcsUUlnwQJuwx9lBHI8FhcULwtF7LxIxx9CY3KKbukkbkqmeTSyCE9jPKmGL1MU801xzSRxz79/NMsMeWEMkSNAnxzUELt26tQQw9FNFEs4YxTITT1ZBNPBvO0Mq8NNd0U0kglbZSiETld9CYzLaUU1DmvLJVUlGIlyVRXO1p1JDtFlXVWWksicyMzAR2W2BwFxfRSN22981JBgdUIx2NbXXZXX5lN9kxNGdR2wvE87RbML6Wd1tFeW8rSM/hQXHfFNsN1V1lFI8L1I12RZZXccktEsth+/eVv3HxhfVTee0991//dZyuKdtsUtWSQXmqvPThefV/ldd/swBUY40kprnhUj0Pdk99bHYb35DS5/S1ijewFeeCLO+605H9tvtmtgFdm8dvi+Jz4Y45nNnhkoa01GdyGpWRQ4ZCJLvrpgqOWemqnqz2aZkbpRJldnruGF+FkW67o5bDxlbbph4TFme22gYYa5qGvjslcmmTG+kitRZa4aqvjxttsfMf2u2+5/z6XYIuzfnhjpZfuFu2fX2xX5a8rf5zl+O6mu267f5Xc7dBFPxzxxAkn3fO9FUc9dVTT3Zxz2Fufe3bWC3Jp8Jhl/2l3nmqlOqG0DdcZ8p3BjrzmeVNOdnlWjU8zd4fKNjr/dtVXJ1nv0bUPnXjMvdbY5+Rt593603v+MnrAC1c/cLiprx17xqV8/3bTT2+f7/F9/1z8Spv/+H9Qe57YNFc+w+Evf8ED3fYY+K/ufYl+5KNd/QxoOOE1hGHFs1yzIDbAsyWtWxcs3QQpaL8DRlCCbwMeCveXsVSpi3LM26DzQJg5GHUuhetjn7f610AfAuqBYGPhXyo4Qh0aMW8v7F0Li4hE/RGRhDn0Xw3FRUWwibB6R8xiE+H3RChysYRgDOPiXheS9DkRgddLo/lmGLQhwrBOOGSiCleIxYKs7Yd5BNinPAjABzlrgWu837HOB7YzbjGKRZGjIhf5RddRKYiZ/+oj3JCXvcl9D5NciyG+3rg1mEzPcV+yI0HwqEdT7iaS2OrkEh0pSN3Fr4x0VKMrD1hIPB2yi0/83SxpiUYF/pGPGvTe8ZgWSJUEMIHIBN4kE4hLgoBSmKI05impicpgDvNymaTSKC1SEjGEUpPyQx8zV0hOXnJzjl6kTDSFCE48odMNqlLmLMfQRgFaEXoFlOUrE8nIx0yzmgHtUePwKcNNUgyeGQzTPAknLWdKUZcm3OEqXeiuVH6woBit0TQfms6IslKivjTn6TrqBmguNIQAFehK13JNCDKUnx8l43Ea2Up1NrKmuBtpTGUKUnRB0qXEzGjQKqlEM8K0lvZM5v9QoVbSk1YxpT1k6VTTElQ8UXSfSQ2fJbWYyyHaFKtdHaPymJrAsGZ1h/C06UWJutMTFjWWlwznXLNJV1Wix6k4DakvechVqv4VLVa9q1KX+aCE5nSviOylYh3q1h06lq9qRewuBwlZxS72sn01KtIOes/OLhWbBLyhTydbUZoCFrVVJWhoafhZqh2WlWD9amLHilmvllS2ZxWrR3frz5lycLVQZW1bo+rXKbp2lkhln2VzmVfSxtYlsE3tdDEkRN32FqzKRaN00fpY7TK2g2Utp3jPaUtVXte2tcUuZe/HXbnWFb4G1eZgbcgVvZb2n1Kl7n4Fy8nv5lI77sWubAn/Ccxu4ba6khwu3CQL3QRja1zuxJaAJYRcNlqYp+hNL2+zNVoxcni2Py3Pfkn83PueuLuXDbAxpVVg8I2TvJVdsFkb/GEQb9i3/cythPFF4ePOt7VA9uOMgedcGxO4mPotMWr768b/qve6Pg4xfvtJZbISmZfMhbJmLdpkSmoZolM27Yg9KV+7BvnMTp6QkVPsVbiedslx9rJZ0ftkKUq5xXbmbWNjnGENa7jGbfYqjpHc57cm2bjHJGxyF33hl65Zn1Wm7ZalHGcmB7edjc7winuYZ00PL7xYlvGjN2rg+fFYzSgtdaI7jGGtCtmzpGYRmyVtZVjC2dIknvMK6/xp//XhGdWx7vKBwQziYuf41sA9NTuvGmwac1TPyCb0pDl8bLDSer3UBnGlc03VXfOy167+NYudXdgXG9La7D0hoM3LSQ1HmNkThravRUpvFRuafdjuqaAprdJur/Tb9ws3rPMH7HijGajExjdf0y1iSrH1ywvP7JvJfFR7A/jiUG64xe1rYn6Hmdv/Bjimm51xiHI60Z4WNxr5LGo/b3zMDw/4y2F+ZNlWGsEorvWRtb1jSHv449Im9M39LfJqznzd0c6uYcl98CGLE90Sd7PU+21qCL675kEXOpdx/V4zxxfhX6fvrCOdbVsnMa5G/yvSJ6r0nvMv5eVm9LlvmfWde//8kcq+utwFznc/49ztOjc7z9Wd77LvW8fRLbraTcl2vg48zUUzuKoJTrWWy1qomH9nu92IdaqHmeIJgmPkQVv5uWtetB0n/Nl/yWrGH53kYye9uTM0eeGavqGhRr1GM71qqF/V8y4/dHE36/WwH//pswc3Xg8/7Z4TXcmvb3zs/WvyajO9035/9bDFk/O3fx/8MacYxM0Kb8pfcd4rv7f6MS58wwP97lqHvuulP/1lu7/e7Fev7TOPe55evvdur+R8j/v2zuncR/vSKv38b/vALvkGkOzgb/BsTvGir/5+yPEyC/IcUPKa7vw4MH8AEAL7bwQ3z+qsKwEfLwUzC/D/rE/oAg/v4q/C4igGbwruiu8CAyoDBw0GV++3RM/BWI/z4Mb7BG8CfTC/6O68VpAHD/DZpKoItS78pNAIj3AGZ+KpSNAE6S8HfWgHt2wDxY5S+E/B9E+KRFD2yjAA0e8EgY8JwfANQW4Blc/R6HDTPo/D9M35WI/rKq4LdZD6Uo0Blwv74s4Jaa8Aow7/Jg4Pty7QEu/BeG8N1ZANWS0KZRDxMnEPq7DVaBAJ5a8CufAPt+cLwywMka8Ds+8QTy8R664RC233guYRB2ydPjANIQzRcPAKQRAReZEVSzD1PJEK+TDkRpEUAxEBXXDptkoXh67wCFEJBcfurBAT0S7h/+5PAIFRErewGRXNDK/vG1/wFUfvkzhRzJKwG42xgfyCHdvRHd8RHuNRHueRHuvRHu8RH/NRH/eRH/vRH/8RIANSIAeSIAvSIE1RHUXnIBeSIRvSIR8SIiNSIieSIivSIi8SIzNSIw9SFxKSmjYSJENSJEeSJEvSJE8SJVNSJVeSJT/FI9umJWNSJmeSJmvSJm8SJ3NSJ3dyfl4SJnkSKINSKIeSKIvSKI8SKW9SF3rBJ/MoKZ8SKqNSKqeSKqvSKqOyKZ3yKreSK7vSK78SLMNSLNuRDbLSC8cSLdNSLdeSLdvSLU+yI81yHd+SLuvSLu8SL/NSLztPLv1lL/8SMP8DUzAHkzCBMhe2ri8TUzEXkzEb0zEfEzIjUzInkzIr0zIvEzMzUzM3kzM70zM/EzRDUzRHkzRL0zRPEzVTUzVXkzVb0zVfEzZjUzZnkzZr0zZvEzdzUzd3kzd70zd/EziDUziHkziL0ziPEzmTUzmXkzmb0zmfEzqjUzqnkzqr0zqvEzuzUzu3kzu70zu/EzzDUzzHkzzL0zzPEz3TUz3Xkz3b0z3fEz7jUz7nkz7r0z7vEz/zUz/3kz/70z//E0ADVEAHlEAL1EAPFEETVEEXlEEb1EEfFEIjVEInlEIr1EIvFEMzVEM3lEM71EM/FERDVERHlERL1ERPFEVTVEWVV5RFW9RFXxRGY1RGZ5RGa9RGbxRHc1RHd5RHe9RHfxRIg1RIh5RIi9RIjxRJk1RJl5RJm9RJnxRKo1RKp5RKq9RKrxRLs1RLt5RLu9RLvxRMw1RMx5RMy9RMzxRN01RN15RN29RN3xRO41RO55RO69RO7xRP81RP95RP+9RP/xRQA1VQB5VQC9VQDxVRE1VRF3WlAgIAIfkEBQYAcgAsAAAAAAAF9AEACP8AfwgcSLCgwYMIEypcyLChw4cQI0qcSLGixYsYM2rcyLGjx48gQ4ocSbKkyZMoU6pcybKly5cwY8qcSbOmzZs4c+rcybOnz59AgwodSrSo0aNIkypdyrSp06dQo0qdSrWq1atYs2rdyrWr169gw4odS7as2bNo06pdy7at27dw48qdS7eu3bt48+rdy7ev37+AAwseTLiw4cOIEytezLix48eQI0ueTLmy5cuYM2vezLmz58+gQ4seTbq06dOoU6tezbq169ewY8ueTbu27du4c+vezbu379/AgwsfTry48ePIkytfzry58+fQo0ufTr269evYs2vfzr279+/gw4v/H0++vPnz6NOrX8++vfv38OPLn0+/vv37+PPr38+/v///AAYo4IAEFmjggQgmqOCCDDbo4IMQRijhhBRWaOGFGGao4YYcdujhhyCGKOKIJJZo4okopqjiiiy26OKLMMYo44w01mjjjTjmqOOOPPbo449ABinkkEQWaeSRl12Ry5JMNunkk1BGKeWUVFZp5ZVYZqnlllx26eWXYIYp5phklmnmmWimqeaabLbp5ptwxinnnHTWaeedYgqjy2py9Onnn4AGKuighBZq6KGIJqrooow26uijkEYq6aSUVmrppZhmqummnHbq6aeghirqqKSWauqpqKZqqTB8qurqq7DG/yrrrLTWauutuOaq66689urrr6bm0iqwxBZr7LHIJqvsssw26+yz0EZrqLCqSWvttdhmq+223Hbr7bfgHkttauGWa+656Kar7rrstutupuOi9u689NZr77345qvvvpLGexq/AAcs8MAEF2zwwan6axrCDDfs8MMQRyzxuQqXNvHFGGes8cYcd7xpxcpRyhClbCQkckJbpKzyyiy3vLJCacQs88w01yxzGCafnPOkCul8kM8IAf0zzz0TrdAXZySt9NJMN630F0VHmgbOQQs9tKQMiaH11lx37TXXIxvd0qRTL2T1QJXujHXVayPk8ttwbwHT2T/QjbbYV7ctL95sR/8aNt93620QD4QXbvjhiBsetd99M66243lDurjkZgNekN11W05Q2o9THrnnkz/6N+SNi1654AZx3rmjoZv+ueupa5456rHLTjfms5NeO+2k4Z476KXDfrnsiRdvPA+tN7o668krvzyjzS86OvCvO/+89KfzLpDqu+tePfTZU9+98N9jf735wVtfPvrDa2437tyPz/z6iU5Pfvvai+Y7/LcTf/z/hYueos43QAEWMH3gQyD76Ico+81PgQckYP0k2EAIRpCChnKg+ixYQQN2kIMfZOChPBjCzfUvf/yznftktz0Wxm9hLGxh/mSoPbsB8IYkzCAIR5hDHe6wUD0klAb/E4hBIAZxUEMkovweiD/vLVGJIvRhEYUYvvuZ0IUqXKEWnUhD8TXRi1204u/EGDguhpGModlfDF9YRjD+4IYAPKKgpkhFOiLRjoGSYx6ryMQoGhGPgEriAq9YQzXOcIx9fOIgv5hIQpoRkRtkZCMhGck2kjGFKNyiG89YSUduEjSGfCQloWjJSb4RjsfTYyB/+EdW1tGPr1TkBWF5R1X+iY+d9OQlT3jIUc5SlhO0pZ8EGUxX1tKYe0RmMoFZTEmSspS5hGY0eflJzLGxdzH0ZTNpeUxnLlIgqEwlIG+pzFWOk5zlHOY5+0TMEjKTh+uUQzvdKc1nanOb3FxmOtmJ/0t71vOXujTlPeGZT30GNJfvW2NCC3lIa/rOM6GsJjXJGE7jCZOfBTXnPjGaUXVudJ5S/OhF5dlPf15zoASNJ0hbKdKRlvSbnDTpRMW4UFGeFKUsPShMY7rTm6Yxm5jkog0rmjiXbpSk8URqRzn6zpAuVaktjepRRwpVne6UpwC1Kj69mdV/btWrX8VqWE9K1izatKZgDCoafQpKoCpUkxQlKuKM+tSqcrWraEUjTmP51JeGVaxjnalAAZvSvvqVnlpFLGELe1fFlhWuplTrLhl61hmy9TMR1etjzSjXuap0qlSlq2FFK9Wm5tS0pwUrYi8r2WguNrWJZWxsZatap//O1ravhW1eB3tTwfozt91ELV8t5taG+hamnT0caW8LW+AGl7nPrW1znWtQ4c5xuda9Lmjr2pDW/nav0YWudrdbWvGOt7GrNatE1UvTtz7yshAtbmUp68bkKu6z3A0tfke73/KaV6PkzW51qTtg9OL2v+jsL3/zq2AEJ9jAB96ta8EbXgoX2Ls9fWhnMsvb43bVvgFsMIEBLGASO5ipEB5uiis8Yo/698QohrFdW+xiEcN4pSq+sX5tbOELeziwxmXvJDHc1R6bGJu9JHJWJSxT+m6yt0KesJIVa+QaM/jKK2YxjWesY+wWpAdYDLMZNyvUKH8Xyk7usGU1zBkOS/n/x4418zd9iuYxu3e9772zG8n8ySrHOMsFlm6OBc1iOst5znCmrZ+5TOgKJ/rAjQ70ohn90yTrub2ZzHSZxWxnTeP502u9dGQfDelIH7nLPN7yYanMZHvyedRB9jSm5/tkNm/GzWcm9aBbvWSHHhrItNYsp4X966+yVtS5jnWthw3rNA+52IreMqN1rWVf9zK+llZ2WqENaWoXmtfABrWa86ztyTp7wovGcbWRnWFmT9Pb50V1ia08b3qb+sHyXnC9/zwaXF/11e+W9bPdHfBOB3vcyz54szedbYUn2+HtXrPAB35umE45zhUvcrp3vLeGi5vie+a2bq1t8JCX+80S/4e4xeEtaVWvutQb9/K98Q3oU086qTy+uKJZTvOa93zm9u63fD+OUJHvGrICrbPJVf7XmL8Y6Py+eYCf7nKZQ/3lpQa3sXkedKdPPd9Xx/qgpU6uoRM74+E297YJ3uSSn53oEYf7ypGObp1P1+v69vnPq45lGeec3XNnuNz/Ct8Nmx3ha3f7wmdN7om3ffBUxrveoy5tjk+e8nynuuQvL/axaz29dA885DEu+LeHOpvYFuXm/f70z0eY5EuPvekRn3TA45XrXQ+71TOfd9b/PfSIdvy/XT/yk/+28G0+PMrRTnrZgzzhii/46GEOe9ovnvF9tvvYV6/7r4Md6lwG+P/jZ3/9ohs/7n1OffZtv3Xh3575rCb+0c+v8eovP/rm9zj5Hz796Rra/b0GfGlnfdKHfQSIfnqFWcrHf4nnfAX4fKcHgM23f8OXcv3XXOL3XdzHe/umbvF2eZQmfzmWge/HdAOYfxf4bahnePp3gMGHf6JngLVndI7GftG2gdo3f/B3gxvYgzn4gb7XerjHbyIIhEHYgZpnf+imfgn4g0ZYhIE2hCEIhTbnhDbHgd93hCCIcx7Ycla4d1gIfp1nhGS3b+FHg2RYeTb2hbmHfLe2gBW4gxiIhj7GdjFYfgzogoRngzsnhd3Fh3fHhpT3fzD4gqWHh3FYiO1ngtHmhpr/4W/1N4QKAWKEI3OEqIgTqIeRp4SJ6IAouH6H1AOiOIqkWIqmSIpdeIU4yIkleIgQ+ID354mGSIFF5oiZAYlNR4JhRYnIs4as2IpqR4u5aIfDSId12IITdorKuIw9kIpguIrEmImv+ImIGInG+HOCOIUrmHzImIfTiFyUaIm/eILjp4k3OI7nSIWndmyhyIzuOIrOmHvQaIHBKIPUCIveiI+zaI5ZZ2uPCIfWKIeDxoviGI3SWI6xyI/+B4hzKIBN14PvGJHxiHno2IjXiI2SmGpliIS9l4VqWHbd2In2CI4gVpD0WI/6GJApmIbZOG1+OJGU9gMR+Y4wWZOWx5F9/yeGQkh/wPiNKhmBqseEg+WDGYkQBOmLBtmHEpiOPBl/TXmQroaLkTeT7miTu3eJKHmPWnmHCVmNi7iSkmaLmCGVTCmQFXaUL4aVWcmV+SiSrtWSN6mTY9hyVMmMVplqapmSAWiWZAiXSMmI/biNbxiSPzmSHxaOf9l4mKiUgBmISemYFxl07ChKdbmMd0l1eYmQW7mPermJ6iiZDKmC18aCqueXHXlKJZmY0CeLPdmVbVmLoVmDDhl5EFmZp3iZp7mROGmGXHiaptmR2TiXLaeAhFmMfBloaAmcFdltkRmTwbl7uqmFcgmdtnmbwvmMy7mQS0lbugiVhemVoNeYnv/nj7cIkMbpiv6UnLspnewZhkT5lIEpnjqInhqIO9Vpiri5nltodd0Znqx5nv/pn8LolKPJjaUZm0/oP6mZltk5n2R0n6WYn5wHnUrXgKBImRAKjwuRoRram97Xfbz5oZ9JkSPKZRwqihI6nf9inp45m5CmnhOak+3JfSfajNcpjw2ahtGpojMKogdRowwBpHHZoyV6hi7akPIpm1wkpFdJniyhgU5BltRXlAcBo1mYmZoJU0yqkTnqhUXqoRq5pQghpiEKpvrJo2jqnr95pjJ5oin6kTqRfkshpZB5nDZnpT6apnpKo256oyR6kq6ZpZxZdzFEpgZhqETapVX4kr7/iaBRqDmI6pE7ShMFihR0un39+aKIyaCPiaRuFKl5GqNJ+KUfKqltyqFB2qdmup+/Z6fr2Jww6ZLaA6ruOakzkaCqyBSXum5HOpCbqpyd6qCmRKvvqZgD6p17eaDtiKobqqqlaqvcl6mvt511upgHRqyKmqsuoa25gxW7qqPS6qsLCqyA2pmKhq2OCoZryqplSp3OOqbv2q4yGqpwyq6iyqZ7SjfoWq5QOjby2D7eyqJlSZ+HOa5siqVsqaXxiq+1uq7tOZmfRKy0irCwSa3F56pd57D0uq/GmoDb+q9XFLDF2aIYG3V4GoYUS44Ky6wUGqzgSqrzaqoSu7CJ6rKP/9qrIwirfhp1+kqzkiqWKAGygSOyypqkuGqtnmqYFWuxSgqWqpitOAqz8jqqiGKXO7uz2sivrbmZybqW32mu0wqYYCaaBnV3c4N5AHsVyXRdOtpiUFNSXPU83xM6pXRGzTO3wWNJdds6A+FZiHQ0cuZNDPEF10ZweOuncPtEq6O3dvuHF6pP1Qpg2tlNk1tdY0e4HWtlF6tO2nW0Juage4uaIQa4WguVgpu49dRPCMQTQitDRItRbDucBPa2qItVy3O7nbO3fem5oGlOaxuWyeS3aYi5QCm52/cDxLuEI6ZBuOuMQ9S88sO4f+sQ6cdSkftglQu548m7mJe8+bi6ef87veK7RNA7PqHrt6TbhKuJvZgaS9nLs237Eq07O6+LVLHLrRRGu7XrS4vLt7nbuLt7hdwrvSwZvMrVuOnblqc7uEMJaI6rrrJrYQ8Mwa/quxaMvw08Sgt8PRu8Ph1Mvv67EN77kE3bu+TUucfYhjfrUdqFvgl8VZGWRB+sSDOsSw7Eumgbsmp7wSccwbmlv/sbtmi7wrC7RwH8rylcxOhUwOYkvMM5wjxovccrEFBstrREvbnqw0vYtklsvzw8v/2qwTolw2MsQDUcunTbEFU8xS9bwT38xUSYxYu6xAZ8X2qsvMA1wcbLq+flJ2NLwSDrw0+aw0N7FS2ju4KMUkD/HBHsS8i/8xD4i8aQ/IxtNBGJ3BAuPBFrHL+7gz8WscmAssiT/JBdNMqOjFOmTMhuzMJwHJNNdRGN7MrZ48kQwQZSTLay/MgOAcqUHEZYjJGrhMKrnMoKccgIbMy7DMOmRRGxDMvNDBEY3Msfm8uuCxacrMeCIsrQXGPS3K3bfMoI/M3U7M2MHMkOkcmaTMp5Q8sVwctyoM2pPMU0VM7grM66bMqWbM6HhRHPbBH9zMz/PMH0TM3uLM7UbM7XXEYDnc/6fBDuPM6xVREBLRF7PM7dPM87Acbg/BQJLUjwjM+E9M0MzdAXXc30TNIbzRDonM4wtzjs3M6G8tHxLMjz/2vSBp3QJU2/FN3QZszP3FzTnRzS/jzRs7zT4wzKC53UNw3ROn3SRp3TCMHLzmzFffPSKG3VfwPQTJ0SGr3VTdHRQyTTvwxV3ZzSmYPSG23Wac3Tk3jAGbHJU03WQG0QayzWM13Tar3VVF3I+YzWHyHPRa3QcY3VAy3XpzzXZx0Ra2zUWv3UQJ3XaO3VDr3XHDzUTAXVlSzUkzzUOGzRZq2rl+xAdv3AhJ0QV3ARp+3YG53aFcHaEIHMHAHbGFHFPn3ZiF0QUDzadz0Rrs3bEg3WYbAGqD0Rsr0RTrMRDwY2g63ZWm3bpxzcwy0RUDwR0P3bqs3UvS0R2Y3NHUHbGv+hZTDBBltTMgSh3A8h3BeB3nH6ZzyIJO793gFCb7QJ3/Rd3/gh3+1t3/q93+7R1fz93wA+H/4d4ARe4Okx4Aae4Ar+HQi+4JKhBg4e4ULR4BLeGG/ABALgBhW+4evt2ZLN4XhRAg7gAEwQASB+4rd62J+N4nQBBSP+4hnO4jK+EvaW3zN+F2+wAS++4yZ+4z4+Evjd0j9uFxGw40YuAKEw5ErOEUFO2UvuFmpg5FLuABHwBk9+5Y0t0li+FwIw5VK+AVOw5WLuuE495naxCF7u5Uhg5Wbe5jo8ym5uF1Og42lu5GAe525O4XgOF2+ABHUu5SXA5nuO5Xo+6G5BBEL/wAR/vuNMAAWGfuWF/uhqYQU+UOmFsOg7XgIaLuk/HumcbhZrQAEwMOowYAhlgOkjXuKffuM1LuSr7hVaQOqk7gOFoOioHuOvfuJNDti5nhVpIOvAbuqoTuI93usVvuvgbexZEQiiDuyyTgG1PuwCAOHK7uCeXu1b0QXOvu3CPuzFju0Ffu3gfhVXsO3mvgSOYOuYPu3jTuDi3u5UIQPmPu8ycOrDvubwzt/vnu9Qoe3zbu4+gO50jul3zu/1ve8GzxRh8O8MDwMycAfD7gD4nvDujfAUnxQn0PAMTwGOMPCL3ugXfyQWH/JFgQEar/EPH/ElkAkkPySt7uQt/xNh/9DsJ7/xo9DlqA7yMf8jyA7WO88TGV/zDT8JAlHk0r7pP68jPR/aSY8TViD0DS8DBBEKOI/pqt70ODLyWJ8ToQ71DJ8GBhEB6r7ouL71M6L1Zm8TROD1/64FCOEGVY/p3572LoL2dC8TT9/wD3DyFBAICiH20p7kd98idj/4LsHsDO8BIHADA6DxYK8QXPACcb/oc2/4JlL4lr8Ssf7vA7AAKaAALdDwbq8QQfACMRADjTD2f17wmV8imN/6J/Hr8/4ACkAANAADM3D7/04B6o0QVHD6py/5ET/xsB8ir1/8I9H1204BKTADjQ8DHjADDW8FC8EFwH/9jeDxqx/myP//IS/P691vEv7u7DRAACCw96NOAwvA8ESwEGBg+tcP/HqgBCov6OGfIcMUDHh8/yQBEFdgDCQIgwKABR18FBwAouBDg2t+TKRY8YeTGBk1bozRaIMDkCFFjmQCxeJJlClVrmTZ0uVLmDFlzqRZ0+ZNnDl17uTZ0+dPoEGFDiVa1OhLOUmVLmXaNOlRqFGlTqVa1epVrFkryoDYYsGNAQsLpkgBsaAVllw4rs34QslIuCNLvNFa1+5dvHn17uXb1+9fu04FCwZc2PBhxIkV9+zy0AMIAjQeKADgoSCIAWYHnmAJ5gVb0HQExCXNJMJi1KlVr2bd2vXrvYNlL4Vd2/b/bdy3wxT00WFBCgoDfQwwkHngAhqaKYRhiQX08xhvSccV4Cb3dezZtW/n3n3mbPDexY8nXx7miYc0kjsGAeIBhRkPNGNguQU6dEajp5M8bd7/fwADFHBApMCTjUAEE1TwLww006wDHQCYQTPOVgIDgvugeyEOJvYbSQA1FhRxRBJLNDErAw88cUUWW5wpjOAcNOsxAsxarrkMM8zPw5H6c/FHIIMUcsEUBxvySCRFRE9GzVpwCKIu6svxPh542LBDHkECMUkuu/Tyy8SKJAxMMsvEzQomHRzAuIJkaImKKadMpYQsQ0KCLjPz1HNPPnES06k+AxWUrzViTPMhHwBg/5OgK1jKIs4cXwDjByiwzHKDKQbVdFNOvfyzqU5DFbUoIg7VTIH1CIpyJfsgzZALit5Aok6Q7hz1Vlxz/e9TpnT19deX0DTVrAUsI8hNluB0FToqTpriozo3MAlYaqu1VjFeabt2W10LHdbGh9JwdFkNg0BJVlodKCETbtt1992pslUKXnoH1eLbNLVgKQi2DiBhBoBnYGGEKbNYaRH9siypXoYbdlgmeZ96eOIu08CXSQoCSZajCnKwIYEDPhD5gBxUyLDZla6goJB0SwCFYphjrjdiOWS22cVADL3YLHFXenSjCj7GkOMcDiiXJa5gMKQMWk27+Wmoc6U5aqoXbP9sZ830XSmIzzbKgYXnICj5OYNXulq4Qizlsbqq23Y7z6nflrs8gbC2UaKVlNXoABsqgG4EG4bmCGWVYIRIBqbrdHpuxht3MW7HI78uabsfQmsltTjCIYQMWTB6rS1YWhIiHzKANksBQpF8ddYFhLx12FU7u3KCiOisa40qmMHv+w5IYK2yVWpQs4UQT9fH2JNXHrfXl3fer91oL4gCvFXCiKMPbCA3BsJTMjxNQ9T2UIBFnjf/fGwjRn99vEaXHobLVcocexK2D30l95mUIYl0bWX/fwBqpXkBJKBRhvc+GFRIJZ5hCwRmQC4ssKQKFwsfrTBVQAxmcCgD1GAHdfL/vffdaCXOAU0OPuAqCExKJd662BJYRqu5eFCGM4SY+mh4w5rkzyAn6EIarKCzNNGHVdDxnavup5JSYc0HhjBB06aFQyhCkYNRpKJFhAUDGYigCo2qyBrudSgFpuRC0IGADU44pQiu5Ip2c2HL8FRFOGJwinGkIhF6WL2UXIFyymHOCDM0Ahyc8T4pXAkLpSeD0/GICRagYyP/N0dHRvIkX9TMqlTSqj/moGgi+wDB1gKrlSQRgV2IQLrYJklUxg6SqZTkGhyErAUKLkcjYEHAtMcRJ7DEYgjE4kTUkDBFIo+Vw5zbKonZSCAyalzbY4ukVpIzXsKgZxOJgPj2c8pj/2aTasbUZhVFWRBLpgSTzOQIKFVCyfdprSKWACaPhNlNeE6Mm/HE4ewGAkuV6I2cGsnlSnaJQOqlxALWnM6W6HlQhs0ToTL8J0GmmZKf7VMjLzDXCpMJEQ8YK00PPckb2umhCLxxoSO1lkJJmkFXFkSd4pQoR4KXEnSapTcLeBKTRJAWHjSCoKS54El96iuT/pSAhsrYxlqake6hpG4OegAIetCBRSkHjydhYAz0QCda+U+oW+VUULnKPlFy9CQRbSlFkSajARCgBTBYU5rilxISxqBKHrFgpr561z55Fa/mu9pKUcK1o2bkpSixZ0FoQADgDAQAqdKM7Ya4Fj1Ip/9O69prZcmkV8sqz2IBzVtguceSpT6EAilAFUF84B4ZcVaMstxIThPpoYVlVrZHwuxsW+fKt6KErC09Ykr2SJAWECCqMJiQjISokriyhQfRaRm7bPtcFtUWupLzK1Vx19LBnqSwB5kBAeRTEA8sQEZhRMk4n8MDRrx2P4ubbnuJZEP30vB6R03qSUA4EOKEJQUzKAtBaFBTiIhQJaw9ryKUsFPqWCe+Cw6QdBkMu/lpBAvXNaLowNsejT6AAN5NSgcA4KDjQtRV6P3odNj7YBR7x8EpltwWZNmsIMwXUtm1yAH9a5b9liUFw72nlJa1XA7RyqAsJvJ1VlzkxoGBhGb/nYg+c0TIwl1UMxrecAc0w8V8MpPEx0Nyl2tzZC/PbQtUCJ55c9RblOgwTftlrKqWqeWcIhguqQtznVMDZjszboyQSqNK1vitGWj0WPsKbB9KPB2t5lnRfsHzot2WXKSSUYUpMeS3aFDccBn1qIp4gpxH0lNHhxovjRY11MycQheDBs0n+aalFQCR6lpktxI1GLqyKtJS55oqpNa1zJwcg/uB4df99LPdOgBgg2hMJYANbPee5cReRzsqvJb2w2bd5y1Q2JkWNXZ/Harpo6LZ1pPFdbXNzRNqn5teVZ3opH9tzpSIIJo39ZlnY9Bni/wS2urmd07S3W93BUGf5oR0/wyInZKGSk+1KGG3Rj6QABwEDAcJ4N0gJ42SUgpZwQDnOEz+3XFuZeEzB9/ttiktZazl9iQyjgEEakmCkI2MBTnwJHRWfRJ9K+6dIOd5RT7ec2vF+OI/GLNGaFyRmNLOsfLjCARIYIOaawQCCegbdPB9yRhwwNMiwSbQgf5zr79LyZ/1ZzQXbl2OhKDqoElADp5j8s7GYEc6D/vX4Vv31m2hoimBJi9DjBKWl/FzzykaaOCtkt1qXcghwjvHwd54ihW2cuQ9iZkPgIMMkYwtB182hWNgaC5Dnt+PF33DQqvwPq52LST43SDrxxG4Z7mZOq1r6c1NetvT67e0+/tJCv8eg8KT6/Aihg7ob537XuMe+e2SvN3wWV7QmJFc9f2r59nyCPVOB9TLd7TyuW+t00sPywwncEZIwDlXMRnc94lsyz7x/UV7H/7A2n3lwqnb5/hrWUe3SITvo4gYeAG6Upwnmj8vkz8DzBUbI4gT0AIrSAM1eyUfA42gqbgcoT60W5Y+kKwsoawERDIE/EBR+R4KIAIMEKsfMhWxsohfS7vXi5S9WwmWc5X0apqdE8H4CkEc5JQucMDUo7Skg7U3g44ESIDyAx6X8D9ygQAOXJuN28EcvDsoTB6VcZCzswgze44QmDhOEqSNwECLaDhyuoRDi4sTm0Lo0kE0rJYgHIj/FayIFiQiEphDErDAjLg53/MsKqimxVvDNJRCP2SdCTILekM8e+O/ishCcgodNyjDuLjBQPwqNYxEXQm/iNga62MmMKyIPTsqfBsoIVMdStyrSRxFXDELlWNBe8NDi/g9Zoq9TMCqOgkpU5REQKxFxsmfpSO+wLo6lvKs4ZuISqk9XPypUizGTkGnK6wIZjsqKGOJ8huBAwgBaoy6++A8ixi3LEk0ZDyoY+xGTRnEgeg9i5jBfWLFipg1FcABG6DDHJgBHDjCjYi9k0ADC8g+nipAcISnb9zHQFkqyus/e/NF6OOIBJiBEGAttbPGT2oJBuAACZgVGCo3fxymfqxI/z4ZCAFjuEzcnmeMu72ZAZPpl7Vji02ciCPgAJVEAQlwRJLQR4xMpYuMyTxBD3KsCHMkp2Acq6azgcFjixB4QdiLQZT4AhRQSaRkAImcrCekyUiaSackEy14vpNQwn3Cxr9aiy3MkEBiC0ScCCNASrFkSZcUiTOMyjiCSrT0ki2yEHkkF3pEiV/DgZ9ku9b7wpa4ALHcSw5Qyq0Lia5bSypSS8HkE1dkpp2UNbbYnQypAGtUv5QwSr7cSxQwgrIMibMsTBoiTM00k1PLyRzBypNoRod7IHL5yh9ogsmcTAlog7/UEsbrzM28RdmMmt0KHS7oyLcbupRoQQeavpY4g//VHE4GkMUsgcTaDCDOTE4wKbp7owhFhA7U/AGrzIiSjBN0/IEvKILhHE4JAMU6EQCKZM5Hok3yfJoseMY4fI6TnAgx3IgEQL84QU3V7M7ufILLVJfzzKDl3M8ymbX7gEzrgY7secvBaQkpsE8FLQIJwEfM3AT/LKD+jFAvIc0A1M3prE74zAED1Yjs/AEJUFARNYKlfEQKJaAJPdEkmcEsAIOcbM8feE+2gLgDMFCCtIgoEFEdLYJ7pA4VVU7z/FGKUULC+b0PvYg4eTgcoEOwaTretIgE1VEdvYBbyDiRiE0hPR+amZcslRkxZDJhQ8KWiM7nGIEuBB2HlNIRpYj/UEgYJOhSLd1SUIFTaxPTHyg4GO3ElrrRigACvmyAIPAENUVKFPgCiyglJhhPOo0cOQ2PRa0XkdMIwsnCIz3MJXzSikCDo+TLIBiCBhhUDgAClFADu3rU1mlUAzFVehG4O6QILmCt6SRTcvnQh1xNPxiCQJVSBlBV80FVMeHVd8mCwxu7jPhI1Qss0ayIlOzOSuhUP1VQFEADYFUeX+WVaW2YVwU2lwDQV8RUipBM+4SDRBiCANjU4RTVa4Wdas2WdK0XMEjMRLQ3eAXLBU0EOCgCDUiEZ53MXW1X1llXefHXp1lPcklWitBLBQ2AAEBKIwiAHzBXQpVWgXUcgN3S/4mFGW7dHgE9CXDtziZIhBUYSz+YzCi42MapWDk1WYeR1f1riSdY0CGAAxGVAJUtJpRN2ZqlF4JdlvYUTgUNgoUVUSnIWbe5WVQlWnfJWLgkSo7lTvs0gkSoVfssWaTdJqM92qoNOgqDAN28D/oU0Zid2ayNmqut1rGlFlbdCL2zVPYMThHVgKBV0KE925spW1+lW2pJtRgIHqVVtZYIUftkgCEIWQVtAry1Gbs128P1FTBITxXS0xxBzRxNWJldUENdXIpJ3HXF3Gph27Vozyi1TyCIW/s8A86VJ83d3NPVlWxruvv4UMAVXcK1T8NdXYdJXdW13Vv5Nb2LQ9TcV/9QncwiuFzdpRfcBdjiFZVZC56CM9Z6hNjg3UvTTV7jPV7FpV5NsdDu4d00jd7JfALshRfrRd7wFZSCO6Jrawng9V5CJd7y3Zbxzd335ROywra1cF6L6Fj2RcoLwMEfpKf4rdj5DZSie0Yl/NCw3F+xNIIdPIE31KYAlt8B3pMsQDPnNLi8VOCxdF8DbIwqWKgIJt8J7pRHicuK0F8F7l8RrJv748cQvt4R5pQt+NCX1WCVZGAcTJqAzKYXFuEYBhafteFoBbow0IKpcomzoQCE6mEJ/mFdcVobRlegM4gHRomEO2IeZuK7dWJgiV0F7ldzu4IPVoklaeGTyzQA1mL/rOViX6lPBR5ic1sDGTBjipC3exo/mIKIm7RINd5iNs6VZVVgKa62e9nhiVhAOp6IPxuIQuymPvbjP74VNNBgMK62XVJilUi4BPrfiag0BkzjR8bZSMYV6A3euSWyPS4kQ8HiTrYR+ggDK+gCIkA5GADlULbYUb6VBPZeqi2yE5ABPG6Jb6piWjYVTubjW8blXB6VyY1emu2yL0plK3qIVI7Ab6liVEpmZV7mUAliU64sMhgDLzCDmTigEzhmi/DkWKOI5vuWRJZJbQ5Sbu6TL+DlrRIDNrCIMegBfp6JhqIAaW61BFoJcbSbXczieGbXeRYVL5bSZ/YpL+BnL7AI/zLg5x4Qg5mACCJg5QUkiLKjHaokpoQO2IUOlRoe1OmFaIm2CDGwaIz+ATYQgzF46ZVIJgqInzVIgyroAilD54l4n3gaaYUuaU4JZCmt3Z8yA4u2CDawaBeIaIueaAszCxmwZjT2LfFzYaH+E6LulC9wYxEd3q3aZ36m6YlwAYtO6x5wgZZo52F5Z4G+mDGG4K3m6q7ulDOA4slEAQaIgguQWDj6gjMA7JoQg4rmZzKwCKhW635miUW+mEbWLul5Z0mqa7u+605pZpVkgCY4AsKmoi+IgieQWg7oZZgYAzNYbIseA31mbJcGrUNSI+kx5Gy27F/F7E6Rgig4glN2JP+wFksJ6O2WUO20lmqKOGzXTmyWAOrCUThHtu0iwe1FRdjVRIFBZgnidmqYlmkvyO7Vbon6w5dgroj3YeXahu5Ule4sRWF+/eyUIGvXjm/XNm4kkp5UpAirVkG6Rm9HVW8h3WX7RIEjaImWlm8DV+u2nuyVsGMH6YA20+Pn5m8V8e99jGlxNuuYoG4dNQIOZuoD/3B+zuePnryV6OiH6C5BE8L9lvAxoXBwbGp+Zu2Z0FRQRQEVTgkQ/3AMty/nzmQZ+a9jGy+tZvFecXFKJAOoFnGKsGhyngnSVtMiWAnvzvHvXm7pKSS0CgtFkZEhJ3IuNfJALPCLVuwekJjtlvH/lVjfQV0J+KZyxm5y/JEeYnYQEEgOCliA7zILn65sLy9yMPdDGO8BNJ8IpY5xL0Drsl4JKShlNU3pk0BuN1dr+s5j3otzzcC0Fng1zcBmR+pzP//zNWRyipZv5U6JhgbVAU8JMY90BGcJE5+ePM8as9GM/xoLb3sIyn5KT68ZUPc6NHB0m4DqSV91tR50KFVgpEYJVnftHbcITX6IAYgPIVeJgmaIRaGAyCDELifyXu84KTiCJmCATQ1umRAD7iZuD4/vSbeIL14JRF/218ZyGQEAAFAAlMNkhDuVNtOwZAppZOb2bge40KXM62aJQmd2izDwlTj1QUUBKYf3tDZ2/5Sg5WIhCxnZcxvBNIb4MIgI6j4P+H77AoZn2A5/b/l+aQt/d8ZW8pMA8Ogt+Yloc3hf95OwZg0biNLa9JXYPScZiAeAKsgAmLV6iPFmJU8HeX777b0GdlWX76fO8WafCM2OXqanCGJfdrZmiXYeAI5/gAWQMriGiBQgABCYgQlQlBaQD69I8fs2eoBHenPzZtptiUCH+B4o9ZPQ8Og17XQ3cAT4ewQogPhuiWq/DCvDLwAQi4eIbIsoLAXogO/yAcWHgRRAtlzXdRaHe3PbTjUld3e3+xhXiYGPXvBVCQOfAB1YAANY/RlYgB1g7KinCEs0iBkwFB+YgKF/CNr+s/87ZxIFWBTaPm/+1nxzc3kRte6HB32ap4h2V4kpX33BT2sEmADGxvuUaBIFmHwNS/GBWInoAa7ElxEPuHZvHH7ijza9V9MbPwmZh/eFV2A2d+0aeP0cl/iTqD+Lh3ZkG4iiB4gfP2AQJJhiQMGEChcKbOjwIcSIEidSrGjxIsaMGjdy7Ojxo0Y5IkeSLGnyJMqUKleWBOnyJcyYMmfSrGnzJs6cOnfy7OnzJ9CgQof++IKCA9KkSpcyjTJRTI+oUqdSrTqVzcQnTLdyTSplIpmqBXQUsGrWi0UiC2EoaFGQRocUIG4gVGiF4omECh6s7VswDdHAggcTrsjyMOLEiQv/M27s+DHkyJInU65s+TJOI103JzXy1Cxos2ImRuFsmsOFz1Rr1Aht1WKXhR5mpACgYAYIAAPg3uCbsAtFEX6HK8SA+ThyyIqXM1ec/Dn06NKnU69u/XpkIKc3S6Do+nvUMRPPnDYCREOAAE0nsqlKFvzVilYWdiAwoIXvhCkUKCRCEQNxAcKgBXYFGrhRcwkq2NKBDTr4IIQRSjghhRgdtV1XFHkBX2hoSYTGVis08McPAcwwQwA/nLEHU55N5MJUBcwAWgEITDABVaNRFMZCuvnlgwIpJEQBRWkISNwJFSo53YJNJrgklFFKOSWVVVqJEQMYdnXGRGNwCJqHEjE1/0Mi6aE3BFJ8cFWEhlMhMCNVExgwgwE77ACnVOJVtNACNAz3wAx+FkTRGkcOR+SViTLmJKOIKfoopJFKOimlQWml5VZHgPUlaBRl2VUTM5hGkZdSyYgAVTVONUNZUplhUV4FAWroXxRRQGtfYVS6a06N+ooSr8EKOyyxxVJZGqbrSQQVp1bpGNGlXK0wg2abcbksVQvgGNoNqEoV5kTCFTQACLjCUAVe5i4EmLHtcvQrvCK5Oy+99dp772DkJbsUA941WxUZpHE2g3abaYrtVDsY4JoBrU1lEYAFtSAorQROFJu6v+G7sUPx+soxyCGLPDLJRe27FAptulYjAgi0Sv+VnhHp21UAGnDWhL+mzuCtWTXsQBVWRWacUJITVTF0QSKUbK/HTeq6NNRRSz21lReejNQXE21oVgE73HAi2AvwHBW4D33BWRDqbdav1qst8DJVbyqQY0WFIg0DohIZeXfRVBvbdHN+Cz444YVL9+nVHFwbUalVTXDDDnDbOHYPLlBk9VZwoLlZyhOZUdUOCygAdw+PU95DzBPdevcaFN1NkOHDAu5c7LXbfjvuPzWROFJOIRz3DHPDF3REiG/VgKicZS1RWI5/vYAB0UNOOtmwvs6uRDK8fkXulM5+WPfhiz8++RYdwTsHT7BnVcNfPgvR7l0VMUMDnC0OEbNiTcD/Wg0ugwnb64AzEbXc7S7le9T3gHXABTKwgYab2dXYJpGqIOAG1AtNwCRSsK4k4gKc8V1E2vMvqljkaHdT2sUC6MBEJXAkK3whDGMYsu2YBz3VUorKpGInTqXuIRDcSgCCwBn1vWiEU3lfRPaGtL5FZD53848Mp9TCKFKxilbclQS40oALpG0GQ/iBBhpQBKZ8RSKNi0r7zGIjh31rImfbDHo4I8GIbM2IPcig6163o9fl7YpL8pgfAynIQULphki5wBC8+IM/zGCMfMCcUlLDPKqkcSoG0MEMdGCAbpFwIpBcygUSMaou2TE8FtHe3Z4mkdfBgJBQYpQrYynLWVoH/1lJWUH81BSA+m0GhPij5M/ixrMdbEsqxIOI8ZiCvDFupowRaZ4dyxYRAiLNgBKJFdKw94MpuIGWEFqON8MpznFOxoOb+QEc1NQVF01wKo9zzf7oJhFbckUDK+CMJCOSPzsC8G4ClIi4hrYEW7ShBBtwgANKQM6FMrShDoUaiLqCgj8IcTNsaptU3nQ6Ny1sKj10yPl450uIlDIqx2zi66AokYgZaglCyEASkoDQmc5UAA+9KU5zqlNecaYBajun54AZmrFQ5VUS+eG+2EnHkiIRIld4nQyERpyXwtQEM7UqTbO6061ytatejVAylzI/09zvIdCMSgWLCbqOtnEi6P+7qEQ+V0o8ToSVhFqIS2Eq06zyta8OeMNXAyvYwRJ2MtHiSiLuaTDVuHMGNSBdAaL3mokwM3GkKulHIYLNoWkTIhSg6l79Ktq+TqGwpj0talOLkw1yZZc3W59YvLYD/nmNjfIsHvrK6pB9jlCaEAno0NDlkClYIAICYMJokztaC6i2uc59LnSPijabrY0iMLJKARTAvwlcMCpNbQg9T3awEJa0B/1EmiNYEQGDKre9yo1AdOMr3/kK9o1c4QMcfsCZzkmkjkbMrEDMmTicTaS8J4WIElv60pi6t8HuVSh9IyzhCS/0k0ppwOY2gwZSltK3ApEC+uYIEf+O8LsOsdv/VDNQ1as6uMXJ3QCFYyzjGfsxrEtJnrUYa0TLuZV3/GUcZi2yuoTklcEuPnKDN2BTGjO5yU4mX3iZMgQ/fBC2paRIFnm3vGeW1MMOOUFeYYrkMbdXAEiIwBQA8eQ1s7nNhAspzVi7FSK2s5Qm/oEhT6bbhvD2Xx4mrnGRS+ZB93UDJUBzN92s6EUzmmQg3kwD4teV7mDUjnR9SJSTNdKHlFcgboDCeg9K6FHPVMkRsIAaGq3qVbP6XujjwGVLCeAfCPhqdF7qvwZhhzrcQQCk/rUDBNAGNAO21cY+NrKDleXEORMiZ+3tRB6dOBE/hMShsYMg6nBcYI9aAAJAdLLD/y3ucT8qz/vK5y9LSpFXx9oqkSAEr8vAbUKbGtXkvje+8w2lTGNq0w4x8ERsjKlmPyR/uua1r+c9aDOjWc36fjjEI34gpCaL2g6xdrPufNiToXu4FtC2oBWOZEODW+ImPznKoxPRxMEV13acNb+15Ds3TCHUIh9zvVOd8p3zvOeVYTeH7WhUmV1NCSUogbdvPmZhE9vnTn861AsjcC3tWSB9bpaXV34aJXh7AyFXuoO9XfKok73sZu+JpK8GBCvzs8dcMboAvA52F+f87Ha/O95rIud9EbjOdrwz4uAe97m7mOFpzjviE6/4jlAcUxZvCMY5ZeIjICHuXye8cknOzf/Fc77znncj0M0Y5B/Q3OaYd2/dP6/61a++slfb8CRHePBDJPz0ZR72FIrN+t3znvNTx1DVf3B10OAh24O3vXLFvvneM7/5io85hvzdkNBEYtd3kDfyX/xtezu/+97Pe61PptQRS2X2tc++aAVQAgssQvfffz/8yy7tq1E6ImowvqjR71eSQyHR8f8/AJJd6JUee+mfXzHB9pVWAC4gA0Ldsu0L0lWeAabfmeVeA14gBvrcxnEG11neBPaV2PVfBo4gCe4c9MGd3H1gViHgqSlgCb4gDEocBAle/qlgTa1f+8WgDu4gxOEC0qWgDSIU//kfDxahER4bAdagDbKgBbj/4BE+IRSyWgQEIUIZnvtFIRZm4aJNwQSGIBFqIRiGYZu9ge0xoROKIRqm4ZqBnfqx3xWqIRzGIY2dH70dmgjKIR7mIZOVAJmZoR7+ISDO2BSGXQW+YSAeIiLGlwUklxcmoiM+In1xIU35ISRWoiXGVxvm4CVuIid2oid+IiiGoiiOIimWoimeIiqmoiquIiu2oiu+IizGoizOIi3Woi3eIi7moi7uIi/2onW0DkgAo2MoEEgwSEOQxEsQ40cgY8cw4zK6UDPKi0YIo0dQY0achEdI40dwT924hDVeo0l8xDduxDhehDI6RjlmRDoSBjYixzlixDrCY0ecxJY9ozYK/4QzFmM4uoQx4iM0MkY8XkRAQkQ7Hsc7zlI++uM9guMz2mNCOuQ+QuRDPCSCpAQ//qNCLuS7YOQPUCRFaCRDbmQ/hgRIYkRJNmNDimREVmRKVuRBkuRCjqRJykFLcgQP3CRO2kRBysRKwoRKbKQ+qmRJ1OM8cqRHwmRPCuVEcqQ50uRHoJBEnGRTCqVUZqNMXuRLutJDHuVHVmVUeuVE7CREiqVLxiRTImVWNqVZniVSLiVYRmNROmVZsqVFcGVYeiVddqVcgqNFimRcUmVStmU0vqVb/qVH4GRO1gRZJuNVjmVg6qVV7qVaogRRlqVbSiZg2qVhJKRmEiRhLiVkGv8mWn7mTHYmX/alN21lXt4laZpmRCzmXKKmUg6mY8LmZF4mZlombQrmacala+KmbuplbgpnbNomaw7ncRancW7mWpJmRganTSImD+jkY+rjbzLnSvBmb55mSlTmdh7jamKnbM7lZaqkXyYndJbmdU6mcx7nT6YmU65nR7pmY7Jnew4mS2AEG7wneKYlfmanfXJmShwYbo6kShBofxJmfRZkOy5ndXpmeNYnhH7mYqAld44mf6anhLrnhR6mdFLnhvrmfU5ofqoncr4mfSKGd97mbopohlpoi3aoegrniZKoe8plgz6oeNYodwKoIL3ofPpnRsrBQOpokP5jjoZoUYD/U12+KJCiKO3sqICOJ4ka6JMmKFhWJ4Puo4Ma6ZHipZJ66ZCWqIny6JeaqUB8AZPu6MP8Z5i+qV0WpHRO55jyaEQmaZzeqTEup0OoaWKsaJWWaZmuBKC6qVFS6VdWaJOe45X+p4nSKJpq6Z5yqY5uqTPyKZaCz49SaaO6qZQuKpJSaoj66ZreqJUK6ZNI6aEiqqE2p3F26YLqKYPA6obyKa2GZ52SKaiuJqYuKXPs6qkK6ZnW6K1q45xmqp1O6qxWqqyGqpL6qmIUKrICq5k2h7QO66piauBQa7Yaqa1K6LfG6qWKap4qq7OaZqr6EZB2KrIiJ6qaKzQuJ6n+KqQG/yuzpmuiiqWP5mtP7muVnmRWWiozFitdvqukeqmCDKq7Yuq8liqU6iu75qqpEmtEHmudAuu0DuunjmnGVkTD/im31muyWququmqIJmzJSmbEpuWrtuzBnus/WqypZmrHiqyjqCunsmqBnqXO0uzFaqwbNYnNmixXOsnQ7my5QmzPIqrOCmy83uti9myu5qbUYqui2uzDjqrQTizRdibT+qecfujPQmrGEqzPAi1FfGy0liy/Ji3Jcq3KSu3Wwi3SgilssuxLNi28GqvYzizHji3c3qwVNUqA0qvNUsHV/qvhKu7i1q3DturjOm6UZi2+Sm7iMm7kWq6mBq7gcu7mSv+E2jYu5E6u5+oq5Vbu6Yqu4yJu50ZE6K5t6Zqu5sru6Lbu7Prr7a6s0cYu7jbEnP4u8CJmypIu5hJvDBEut2Zu7X5u8dpuu6ru1Cov8vJup8JS26Ju7uru3F4v9C4v7Xrv91qt8oIvu04v9YKt9Z4v3u4u945v+qau+7Kv+j6o+T5E8N6vzLbv+Iqv8cJQ/erv5TYv82ZvwL4vARew/MJv/G7vARPstg5tAJNv1RqwAA/w8+5v9EbwBfevBKNvAldw+PKvBouwBW+w85pwCWfwCXewyzKwQ+AvDN/k8I4wCafwCv2vAtNwDfcuCocvDqvwCv9wD4cwBQ8xDxux9i7/yAzbMBCH8A4fsRCzMNQq8RI7cRQ/cfUWMRKvLxUD8ApjscF2cQ5rcAzDcBVbsRa/0BU38RFvcQuj7BgHcRpfcRTPcRqzcRvjsdx+MAiXrx3zcR/vMSBLca3eMRhzsRgHMiJjrxvT7yA3MrimcRnj7xnn8Roz0CUb8iE7sgtDsrh2sh4LMiiHsm3SsSYb8ik/8ia/bCJ7MROvMSrH8iPX8SzX8iivsmbesRBP8v1Wsh+rcgNlMjDr8iALsTHL8i3/8S3jci6rciov8zEDMzNXJSw7MzK3MiFHcjLbMjZ7coRyczf/AC8Hry+LcjjfsCZP88ieszKHczRDMzGPsikP/7M1L7M6lzMC2/M9Q7AOXzMcu7IN0/I2DzQ70zNBh/M4Ay8+O3D3orM0P3NBy3M7/3MDTzFFV/RRzrM9+/MDz28hF3M6c3RHA7Qli3RDC3REp/RFZ/M3H/RKC0RC/+5CWzQjq3FIG7RK1/Q7u7NJLzBP1/NGA/VLszQ1T3RNEzXF4vRQkzJD+3ROjzRG52U8nzNTa/Mox3T+xvErp/MCCXNQuzRUe3PBGnVYI/WJknVDq/M6L/U+8/NWg/RDCzVbtzVJlzQ4L/VU4/VdlzVSu3UKY3Xf1vUv63NX3/RXP3X37vRQazRiS29Pc7BYJzVV07VW+7BhU3U1w7NcHzVK6/81WJ+0UnO2JAN2Ynr0RxP2AXn1ZOe1TqO1Y282X1O2Wc/0ycI2Bj+2Bqs2W2c2ZuP2F3e2aH+2Ux91VRftaJM2nZq22841Jl/2XLM2Xyt2a9v2cEe3bzOxbEe13fY2XOvzdTtxds+2XxMxdIO2cEM2RHu2RGs2e092c8f1Yav3Yrs2BzO2fE93ez83dffzfue2cxM3b+/2d7cxcMd2eVd3Wod3cWd0f3+xWl+RbhO3giu4dFt3gwd0d3N3fAN4aMf2gwt21U74h4/3YGt4YyM4iqP3Xif4gb+2iQu4NBc2fK/2irv4T693fgf3jb+4hA/4BF+4Zc84jG+4h9u3jp//+Ai3eJJ3uHnj+JDzuIcH839HuZLLcYbPN5AT+JVzOJPvb3pzuZMzt4//eI4XeZX/do2r+Hnz95r7d5mn9SXLuHd3uZrvOJaHOZgjuZW/+W1nOZlDeWJPOZx/uZn7+dKeOXm3OYYTeZPbeaHzOWQ7UIRTeZq7OZ5bOKQv+aUPOp3TMKFz+qZjsIgHeJ4/+X0fOaobeKU7+IRXuJePubDKuXt/eopbuqNjOqDX+p7neqSPeqc7uKuLOqyHK697OqInup4verKD97FDsaF7MGqXz6Sz+KqncLDX97Bz8q2DOo1nOnZn+yfP+rMTu6mXeqqruqIj+6lTe7oHebEDO1en/7ag93m7N+q123q5o/u2v/qvv3W3v7u1z3ukk/qjA7y6r7uuKzvC93qz2/u403SUv/ecM3rCu/u+Y/vDW/WdG3we+zrFDzx967DHf7yxZ7xxV/vB6/vCs/myW7y5Fzxzy7qY93vKNzp+X3zJ17vemnxLc/yf53ugC/nLs7vPm/PKa3rLZ7HOh/HR7/rQ83u0S7vQU/rSv/HNbzzQV7yz8/x2Zz3Lez2+S/jI/zvYwzvK17zWK33S//y5B33RQ7t7S/zMkzyaVz0rY/3T1znew3yPc33ygvyWRzy4N7O3+/vaH7rda3zbM/zZb/3bN3WvS/nEk/3iI/3eu/3ja/vlQ/895fM90Zd9wE89t+t34aNx46t906O93vd94od73ud83Mu84NO8lrf+WAf+6Fe+078+qw9+1/N+6E8+6DM710v24S+yyuu+wrP+8Zdy8dO2fIqPwH+98qt+2OP68Nc+zps93Rs+82e/w4s+55N+5p9282t+9Wt/6nd8w+98+S+32Mu92NP66ic/9l898Fv/7nv+5wOEHIEDCRYs+ANhQoU/DDZ0SHBhRIYPKR6UmLBixoEXJ2qsyFGhx48gRY4kWdIhyI4oDapkmZLjy4YnZW6MWdPmRZw5Je4UqHJlTZo7OfIwehRpUqVIXfqU09QnUKlTqVa1ehVrVq0RnUrtChX/51ChN4nq/NrzrNmoZMOqLcu2rViZYMfKfUm3Lte0cOfavYv3L9++ggOjXes2r963huMyTux4MOTIC5dWtswDcGHJmrd29vwZdGisexFP3ozSL2rCqk+zVry4dcnUskubXuj0aWbXsT0CJX37N0LcXg/X5vz6MfDivHuv3q28MXLbGJdDT259uvDgPy53ZzqbtvPwosmXN3/+6vaQ1aUfpw4bu/ug1+dn187+ffT1+PPrb89St/GMey4++Ybzjb/74PuPwP0WdNC//uirD0DxmhtQwAIbhNC+AyXyDsQAM9RwQ/RMPBFFz9STUD4WK8RQJPAuZHBDD2GM0UKNctRR/8YZb+RxR5OCpEhEHJkDsseMivTxSCGbdJLGEV188cmHkoSSwxZXpLBEGykDsbslkazSyhTNPBPNqrbkUsosqYySSTdr3M5LOOOcss06SWwTTyN/VFJMLOWcM8E+7zT0UEQBHZLIKwVVMEJIO0xQvS0r3Q7MMB1tlNEy0/wUVFDXtJTSUh9kM88V9VT00VVZffRVT/+EVdIWUfVzT1xn5XRXXnuFqVNgfxXWzjFzNXZQXZNNlNRTbz0008sCpdXVUK29NrRRC312UTJnCralYb/1dlxxwzUXInTTBfdcdtdV96dpZSW33WORLZbaZiOt1dZq/TV130ud5bdLTKOtTP/eefGlFduGHVZzW24ZFjhg/lytVmJY6VRV3wkzVnhhkJc9FGOC+fxY5JG7pdcid98NOWWUy4V5Zns13pbiSA9GeNOYZa754aCFRnBgk5W12VekY97YYo4Bpg/jkp3e1+hEf65X5ZXhzc1lnrZOmFiagY516acndbbjs0/deSmwxyY77KHlnhturFn2+u54v+6aa7Htrtrqf0+NOu1+cS70Ym0HlhrxqSs2W0vI31Q6bsrfvrrliNhWyu2/6/ac7tAdVpxqzPHOOmnUU068cckJXbzwyS0HHXCtZ/e8ZNP13rrvvfnu3e/Mg3/5duJVr7z2m4vOmb7Nk+pc+OFPF53/emxJ91h34I+/nOnBHZ+we6oZh3351r2P+Hv7kk99+8uz1/7z6NuXP/7p1y+7fLQNdt4o6I2fn37VE+Cnrqe+7PWMe01TIPn0dz4Gli59siue/e63ugIa7nAP9JjgGvg4D4Ivgx9sHv/6h0D35W6AKUTPBSUIQAoyz0Dh2yAMW0i4EM4wf+KToQEPaELa9fB3/nshDQvWQRDm8IhrIyFmfBjACiJPhVFcIfpuqLYkQm2HGDRidmyIRPXFrkTvCyLRdFhFLZZxi1ZUY+TS2ML67U56cFTIEpk4RjtKEY8nYmEYgZg3+D0Rd1l0oxj5dkc//vGNiOyj73hnSEYekow4/9TgGtkowkpe0YBE3BAdhSjHCVIwj6FUERW9eElKvi5SXbRkDSM4yEXGMZJfFCQfX/lJT9qyk4rk4CqLyEs+gfGX++NfLokpSmOSZ48nq2Uim2g/1k3SlDE0HwSnmclqcjGZR0ukIpe5zWI2spDhfCQuO9lM+3HSnLf05jHZ+ZlsWq2b8Zxlqq4ZTVbW05WtVKY+6Vm0eBIynd8E50D9GFBxFrScjkwIOhXqQlC2E6IJlehBYUlRh6pTlZiUJjTzic99erSfpfvn+NBYUo3as5cnTak129hChhIUkhGVqVXeea+LGnSc64xpQwEZwIyy1KS2Guk8tXnTdHKTn0UF6P9OEZpTZlq0ojCd4xIFytSZXvWouNHqVrnaVa9+FaxhFetYyVpWs54VrWlV61rZ2la3vhWucZXrXLmqC6zeNat01ete+dpXv/4VsIEV7GAJW1jDHhaxiV3rKvDa2DgqFrKRlexkKVtZy14Ws5nV7GY5mxG7Oha07+vsaElbWtOeFrWpVe1qWdtan4W2na6V7WxpW1vb3ha3udVtbmHr2N3+FrjBFe5wiVtc4x73f72FKHKZ21znPhe60ZXudLf6WeVilbrZ1e52udtd7343s4y9LnbBW17znhe96VXvekVi3fHKNBfxle986Vtf+94Xv/nV737521///hfAARbwgAn/XGADHxjBCVbwghncYAc/GMIRlvCEKVxhC18YwxnW8IY53GEEP/S9IRbxiElcYhOfGMUpVvGKWdxiF78YxjGW8YxpXGMb3xjHOdbxjnncYx//GMhBFvKQiVxkIx8ZyUlW8pKZ3GQnPxnKUZbylKlcZStfGctZ1vKWudxlL38ZzGEW85jJXGYznxnNaVbzmtncZje/Gc5xlvOc6VxnO98Zz3nW85753Gc//xnQgRb0oAldaEMfGtGJVvSiGd1oRz8a0pGW9KQpXWlLXxrTmdb0pjndaU9/GtShFvWoSV1qU58a1alW9apZ3WpXvxrWsZb1rGlda1vfGte51vWued1ro1//GtjBFvawiV1sYx8b2clW9rKZ3WxnPxva0Zb2tKldbWtfG9vZ1va2ud1tb38b3OEW97jJXW5znxvd6Vb3utndbne/G97xlve86V1ve98b3/nW97753W9//xvgARf4wAlecIMfHOEJV/jCGd5whz8c4hGX+MQpXnGLXxzjGdf4xjnecY9/HOQhF/nISV5yk58c5SlX+cpZ3nKXvxzmMf91QAAAIfkEBQYAcQAsgAF4ACoC+gAACP8AfwgcSLCgwYMIEypcyLChw4cQI0qcSLGixYsYM2rcyLGjx48gQ4ocSbKkyZMoU6pcybKly5cN1cCcSbOmzZs4c+rcufENEwFueAodSrSo0aNIeZZwwDRC0qdQo0qdShUpFKZYN0ypyrWr169gwzZ8swGr2RJvxKpdy7atW5gRzMplYuGt3bt48+pVqEauXwdA9woeTLhwVAF//zo1zLix48cpFyVOrBWy5cuYM0OcUnay3xKfNIseTRpyXM9zoZRezbq1WxGGyqCWG9i17du4kaaBAcNHISazsTJZnLu48eMvKfDmLaNQcKwCFiGfTr26xy7LszsC/twBkrTWw4v/H68wTPbzFJx3Z6KavPv31k+cnx+7O+Cg8PPrd11lvv/03AU33H4EFojZGsr5558ksnUnwFYGRiihYCIoaCEMjnT23HcTdujhWrtdaGF69rH34YkoUiWDiCLW5yB+KcYoI0/YsXihD74FONuAM/boI0xhJGijiDI0+Fx0PyappEnyDWljGJzZx+GSVFaZkRVO2tiFQG+c9pyJVoYppkMIZikiBQWpgdiLY7bpJkFamCliGgdFoCNqPL6pZ5VXyHmhCAllspSDMu1p6I8riuiBkBdSsMZCj2gY3JSHVnoiBiL60MECC9hYxUJZxPCCEvZt0J6lqEYY5IUegNDDAAqw/3jCQkG8EMOtjKz5XAmgpOrrfkRYqCkBHcAwAAgshrGQE7c2CwEHd3qW56/Uhoelgq324AFvKaQg4pYKcdHsuDH0oWtwAhRa7brHBcJodgMQmx0IAzT6aEJgQEDuuIpEKiV47AZsW5zzPaAAANtmpwANF9KpEBb77tsHqd2ZKvDFq/U53wAzEPAuDDMwrCARC20R8cmXSDpbCTBi7LJlTS5nMAg0gLBAvctRMMOI9yZExcknQ4BCtJNN+/LRhWEK7wLF8tbCAgo8wBsNOyuIAahAZ83IoEeqi/TXeZW5nAcDvEtBCjOkQEELyPo3q0K1Zp31C42ojBqlYOfdVrBDGv+8AAgAKHjFsnLPXS4SpZ6q9+JghZjlAAYM4MN8WiwkbuGYp2wfr4x3zpW7fiqAc3aOKpQv5qhTUQTRiRnt+etH1ShnyPNZsRDEqGPuxA9ucI2u17AHz5PGcj4wQ8LLkayQybkX/kIQA0Fht2d4C2+9TTGb2ULVOSur0M/Ny51FQW8gXrHi16fvUn9+wtABAeddrVCo4WdNBUKhnLtyy+r3f5LY7UMeDGSwEDDYal8Q+IACP6Av1G1BIXZaD3H8R8GRVKh9/hmcQphFrgPkYAYkCOEHQ4A5LCyECIbQH2rSVcEWfsRxGMxO5ZZHLgiQwAYhaOCtIIADEugwYhAAg0L/QuSDDNknAgBzoRIt8jEMlg5fP4wBCXAwAiDmIAdZ44JCQLccQ6jnOZVZohglIrsYLsd28+ugDaoYNBwk4GS7U0gZl2PE7pQgE2PMI0PMY8bsvC0hzBsXDkiYNRXYoAL7ep5CiDcfD/xGgnqM5EGyZ0YKeM9n5BrBDKIYMRscYF/jUwglz+ODFNqHhZKU5LX6yBtwJYR+4woBCTDHxnHdTyFKO1Mdn4PEVOYRgH0koOkOGMs31i8GD0wIMFt0h1JByJdKJBgrYeCwhHCQXCEwZvhMqBC+ZcmUdkwiNPsHwz7OEJAnGwEWwxfEIbavOaz7i+vGab1EsfKJCDndyQ4Z/z4tJoSL7XNR1+iZvjkuRwZakOaQPpVGoIWABc2LY0IMKicKbOeI4iQo41a1nBN0oZo/uII9RfRHhAQSaCTQptwUmRBGxnAJMmhmxZ6pUcadgAInmARIDYKBJp7nkggBX9YgkIAcqKBwoUzIKGMYhkWo0DN3rCnjNNiQMCx1Oa5EyOUwp4IphpAEnyTXLROSS1a6MoJfmqBU+8fH/xSQmKhb4Adq2axkImSZMUQTQdzw1Mmgcq398+lODYK7Y0aMmwnxJisH+wMoxFMxGQUs7BS7HEDR0LBAFGJCymlGyx6kfM6U7PXKyht8IoSTmI2BPxECUAs9wKfo6dlBtlC3zf9FVrR646z8XpnafUkUIRQlHdraJiKGYhICSnjsXOqC29edp6QHCUJvyfUCzSLEpfOhAQEAMABvkRRrt+JBrk7Jv+aCbaRUDep0x5VUhFwVBmdjmrFGZyGgGiRuzeJBDBqhXLmo1bxIk2ZWD7LV9Y4VIaTNTgt0gDButeBbCxHquF6gB4qBkaYAfhn7KBCIYa63rgrBK3wBoIOm8YZmjepwQgocsdraMTQZfhkfGUuQwq63vQehLG86wGABwkABPj4PjQViwMIht7/CYW6MMUYB5aHzwzFoZ0JWOTYQdOxj3POPkxFiY7mNl01LFpgIZHsQ1GLWrgdpraYWoDbI0Zf/AvBTkGkNctLC6Ze/RwxzwMhsEFiu97cHUWirCCAyGBgsalMj7nx2q9766cF3swmjno8mXbFKuHnVXSR6OvCuNautBYFzG3iPyQMX7+q2k65WECScaS7AFXU4NshIb9Sqv0kug3B7df1GVSIlp/pirr7Vav2MuQMfJMEscrN/ztno6eqhr4mpza8FBgYnSLTOmEOzQThqpoXNh8PhgrKoVoBkrPx32gK7NFJP2L4bFJo3PkBjPnWdWhN+AtKokTS6A0bsGFBB3c6y7kGonCXjzWfLB+lyb6X8gyi9eN/swm+zWk1vbRektVnaHnrsWxBs93a1A/GSgHwN8VSpe9i+/12IQs3UAUXDgNEHAThmAT0QvpK35Knq97UTKXCDYDeGwuRtxFQQgqIfwMyJhF5CLFDupuDcUl1m6Q/UHeuCzNqM6b2vrkNgAxCGcAYzIKT4GPIGfHtG309/U7BvldR+G5un0+QNsw9yzR2SIAdhbdYHWOBD+zWkVv7qTvXSPqZq+5sghh+XxQnC7T7OuSAsjkEO+h6xBMwSaIs3CPioMIcSoY/wY+KC0gmyhQZWnSA6jqG8D6LPZh0AB0iXotjJhdiGNusS0P6LtEFvqSwwfOBxhwF0CbsvHOQ9nTjILEOKXEMJNH2evK8WxvPKcdLvawQ2wBwOPrAvkFvzZDzAhP/Z/Yrh6FNr5WYcsOb3JUvD0ny2hQv8hlBtfkP9HINBR0i/Y1D0Y0odisXWeevxefV3KFcXQ0P2AxJXTMd0egWxf0CDezdXgJWCbBg0dwZRd+PyAckXPm8Hf+wELZBEgXvSeJXEZwQReeOyRuGTeQUhc4VjLqckHSToJqknfF1wgxZiXKwXe+2XO7UndIbVL9MzGYNXg0pCZU2GASBlBbD1XLcjNxCQAyo1Nz3HevQWPhXmeUhYJWuwKCKAAVlHEGuAfv5RfQPhcQgUQkclN96HEBp4TIqAK7nnF7vXhT2yBmh4EGnwhOr3grlzAF4VQsd3Kx9IZ+L2Aj+AVgJybnj/6Cbs41a2lztyRVeiMnoACGXJJCinVH6POCZtNR8JyHwf5oAEAYGGFYQON3+fqCdN5FlwKG6H2HGJeIVdwoWt2CYXRDoomIbihkwNAYPH9IYDoSYTmItWEonLAXMF0XrrFYT6FzEVcABFFwJHlzoMwYg74ojI2COhKHyjtl6Z9lY1lAAzkAPVmACDhDmYiBAS8ATjF23A040+wihjaH3iRowZWENXxH3kwgIJEHumKBBRwAEcUAQWUISJcYT0mCLe9IcEIYz1M4v4OC6TZ2YJUIXjAgEMgQYG+ZEM0AaJ05A+ojSPd4qJ2I492EGwBzQvYFQn44IDwQAf+ZEoYAF1/ygXLEOSMqIxo5iFhjWQAtFvxic3KtCBtMcQR1CTTMkA2ogn3MiTEdJkhANlFOmL5GJImDMDljiOCfEFKMCUYmkE8ah78yiVETJml6WJwch+l1c/+kgQTyCWdImQCvkXDImW+tGLRBZ79QONB7F/LDB7uXOVP3AGdJmYHGAE5gNGBKiXH9JvWACUK3WFWld5GsmODFEEipmYKGAEd/kZkCkjiWeIPwAGqJhFDRGHt/J69SOUBdmZiumU5RaVoykha2dXErkvhvkDKrhDM4BIufN7B+GRstmZKMAAZckUAnCbPVJtiPWbWaOSBuGM7AdRuSOTAkGTx9mZcyABEnCXZ//pnDFCirDWEArHj4UINO9XEEvZnd3JmAtJnkqicFiAdBzJEGrIjwlgiTy3EGAJn91ZBD+QP3NBf/TpIdh2S1lQcW2JOoI4eYQISgwxlwJ6nGcQcgHymAl6IupmV5LZEKl5MpUoVgyBmEy5Apx5oR/5BAUBCktRAh3qIyEqENjmlQmxgNOlnT8gAWIJB0PQACzKASjwBQcBBZswoz3SZQx3cqspbrCZmH4wBAGwovB5BEoqJmsHjEPJmw0hncdEnAaBBmGpmEGQCHAAnwyQpYXHLL9VmrdCnc3oly3IENypmHwABzMQAEZwnGjApm0ienRmeugpbu1JEBdwnEWQCED/cAGJoAFWKpZRAKg5l58lU4sAWqadGQQBYJASEABBWpeU+jW72TxC2QTH2QCJsAI1eQGJKpYZOqovM6IeeKLdOQQa0J0uKqsuo6O9xaM+KpsaMATdWaS86jKsiVlRKpsrMAN9epxYeqzAJm5iWhBkepwBEATduabSSm102jxxOZPHCaSRqph/2q0BswWvxgVc8K0ptxCv2pmLKqTHOanoSm3XNFbpOTdyOhBfUK50GQCdqqhGeq/AZiu6GT6nepxNkAia2pmxarAXAwYo1zyGKQXdGQBpepxGILFfY57ZxhDBOqR0aaweezRxyAWldzKAWRBAQLKKCQQnezQLOhAK/1etBHGtMCuW3DqzGGOdMTB6TroQz7qzTCkFPosSfKkf/ZZUkXeoAxGvRvuR9pq0JREGsBghcGqpIPt/B/GvU1uTRVCwVksSMpB/E5KbafhqCxu2HxmxZSsSNYIi0NmM+coQGOu2BtmxcTsSxHOPMRJswKq3REq2fbsQHzUR9rR6PkKxDPGyhCuzh9sQ2KEFS2sQCgWRYqKzbisBkzsQGEgQISIDgGsQ5YRwbmKheou0n4sp5ZEdmjsQGIe2boKqetsEn/sDq5KA50G6CrGL2XEoUmu0Y5u7icKDBkFJFMCMAkFwy1G6VmKcYXsBsmoFzMsQshO7wNtRyhIGadAFIv9wUwrCuG4CsEPKt6O6G0RwuQUBQ8NHEMGVJbFrJUULsyhwrrJaWohAJoyiVwjBWXKCum0CuTsrufQoBl7gAj1ABhIhJKFrEDr2umZEu22StzDruXjIBmJABmNgED3wwR0cEdnju1PmH7zbR5VitKzbhWTwwT0gBgWhwD3gBWSEHtdrgryBvAXxXk4CvVZypyyKu48oBi4MwwThBR/sAj+gwWNgBjS8EMqYPPfivTnoU9rbR+TbJrHJosX7iS4cwgMxBi48xh9sxJslZ+IrK3LUR/NbJcMLn9Tbil9cEERMxi7MwAvheO5kRgI8Jl9wvkv2BWcQBUbAmU1guA+hwRz/LMNPPBB1bMc9AMYJcYBmIsFAVylSMLKymZz4a15A/JESsMIN0cKQ3AMeXMqNnFh9dMJmhCpR8LA1+Y5HIMoAtsV0acAM8ch2bBBIXMrY20c6TBA8PCQ+vLncmZxRcAaIHGMo2pkMAAkNwQalvMAc7AW9PM0M4bxycsVmlMV7cga0PGkBepwoEMcLMc3obMdmfF199L4DEb9O0sa5WxViIAZjgMcTUb8Mu8wFcc3pjM74nBB6fMaN8m5aNs9tcc0UQcACGsoKIcb/nM6SjBCUnCWW7B+aMgMPZiEUjNBJgcAKHNA/ANE9wAYSYcFDGs4DQcoRPc2pjBA66CSsrCAF/xAvT+jRVTHHBMHSZqzBJq0QX6DJLFq1BqHLLQ3Jv2xGwTwQPLwAFNByF1LMOC0ULvzSj+wFY5DAHyzSBqG6JCvEByHNR43NCwHAZsLN/lEzJ0Zf5+HNU10UvazEBTHNE+2eU9uzByHDY63OC/GNfuLOAhG/A9A0HkAAQdZKb50SghwF0WoRJP3TA+HSCgHLJKsQ/rzXd8wQLEIDh50ze+wfQDY57uNyyZPYJCEFUcAAD2sE/JwQiuzEZLzOP3DZY6wQQk2yrT3SmG3HdZ28F2I8sXIhF006cbYc9OIfHW3aG3HbBokCcLsQYg3JIm0G0wzZXR22z73Tu03GL30Q2/97Ht0lOg2jEArSAt41NgYgNfOh3CFhu4pJ1OdcyiHMxLRdxAlhyzAL3wRh1Nud1AoCAC1gPOrtH0stEEsF4KTUAcF9HlLN3hHRzJ0pAZ2cEPX9wRVux1wdtWEL1gex3WTMEGbNGzOgHLAi2vOB1tlR3DTQAgMAAFbG1jDg1g4+EWBbrOacENTt4SCcENK7s3htEHrt4bK9bRZCA8HtA+ItahPVSH9DAGAHAjXdAjSwAAOO2DOuEV7dnYesECzt4d1NEG5r2eiMABNQA2ZeAxOAABjOED7VLTIzA1Xu2QQNL/TC2fPRAgrAKH185RHxxt3p0AjB37tt22Gb2yRtxwb/cAM7cOY7kOgKQMa9vcMK4m3LASsKMtwwAAAGnR0+AADnPUB8fhHjPKS7GtY67sLWXRBZTrLZvdKQXAALYACvbsdfXhBmqDPzkeRCRt7n0SmNAgICFOoWoc8X+uNzfeovfN9hq9+ODMk1IOtHzRDIBtXnIeDzUeA/kD00EGpZ0uDCbtdGK+anHuk/4OdBrBB2XAA3oObRXtb+wV284QE00F02owAmbuUIAbwDAOMsIuPfXpyUzaITThCHvt1mwOMXugL0WpPGfsRkPAELsNdDXhBr4B8EoAAKAHYEQC8dUDNsDdg/UEavtc3/DhEMDbOtLhBdvt21LhDy2gAa8AMB/zADVMqqTCnuLmwANbDXGV4Q72I8g73p1i7n/9tHe17yBgHh+Z0Qgo7ZhN6qnJoIQzAEM9AAftCZhk7GN/DoY1wAZP7sOjADBTDG5M7U4E3a8LLgvIHpcpLcSF8Qfzy1pd7hyJ7qcsmUDQAH9FoEziqbKf8DRr31ZIwABrDoCoAAM8DuFu7fvAHvF0IA9DXTGPT2DhHwxY7zQq7sncmossnsAmHUOp/OoV/bUHwecG4m2D7MNuLtJf/JlU3hyE7u5v6RAZCrncnhp+zCEJ/OO7ADH+7uyzHlJJ8Q3y0n/k75P+DeO6vSAlHwu93yPU6XnCqbDT8Q/lwAYo/Ozx7bmv89NnFuIyAPz0Miz29/8iR743Q8zQVQA2EPdjOg84q/+AkhmxcwsJ2pEDnuwo2OzhMAEDd6DBxI5sdBhAkPUoDR0OFDiBEbUlCoMI1EjBmJVOTY0eNHkCFFjiRZ0uRJlClVrmTZ0uVLkWc4zKRZ0+ZNmlE8siHYswcCHQYQ9ESgYILPHh8l4KTZYAbTml88jvFZYMEOpAMn6Bjac0zIExnFQvwYZuxZGDJgrmXb1u1buHHlzo37Bepdm0Y+Zi1wA2vWrGI8PsE7YwXeMx7FIC1gQMeOAgQVOO7a00vILmjHpvmoeSxd0KFFjyZd2vRLFHhVS/joBWkNA4ABC+4YBe//kAZ4dXbkyXeHjhnBdRwFHLKK54xVPoZFLvHKaejRpU+nXl0kA9WqP5pBeqOybK8eL+ANoAFvk73g1RMMeaW5xC4fRbyPaMX6ffz59e9f2SR7gws0CGA8m6TwiAyfFNBhPZ8u6wgNvDQIAi8GWmNQPdo6o++hEz7KbEOH4uNvRBJLNFE6IHAyAggBhxiiPDgaOMymCxTzCTbZCkCghsgIcrAjvIAIQDuPuLtQNoNAkgHEiT66iEkYNjpxSiqrtJIlmWpyKoAfNPBjCAKh2o2j3giqoYbXHJvBgBvQ7Empu4xIRDWpOqLqSMC+AokIKGEoq0+1rhR0UEIHtQun1DjQ/8C8uyr0yKcJYoN0gq52+IugDCsi7K4ZikDMRjyz+tGjD5nkzKM+/Sx0VVZbzS9Rpi4Y8q4iLCQIKPVw7ClJjmyDqpIfjNBtp1CLA8mKPpXziDkmn3P1WWijBQ07qBoYgkg7fdKhR8AQmMEnPTkKkyk+YGUKvUeLRaq9PkXsaD4o7fvhjSkisEBafPPV1yT/OFUtsY4Q7ElXwAqYgdseRlUIwuwatVVdTEPqs0NSQVxCiAwKEYAJBzpmYl+QQxb5hxTvSiS3u44AlaC+iMtqghsQduGjhvH66E6ICwppSSYp8uhJtC7OIIMkTOj4aKQdeGNkpptuNUuoBhw2XaJucP+Z5R28W9ejpWpmqk6OBM65h3A9gpfJPzPCmGijk3Yb6SmclnvuKg+FKogg+HDYI9d8QoBNA86sIWvIAhvMa6YA5mixsRPGrM9TO3po7aLftvztCOjWfHP+zLWJDzhmhQqFh6uaQPAJEPaJ14p8RdymMSsqc+yQgAZR2YqmsKCQyi/33fLMORd+eOmoZaqBOfECuyKccy5boXFfnwndjhofKCSzoBRR9wgE2OB38H8XgHjyyxetX6ZW6PTTjhgfW+GEGJaeJkc76nvsTCXfkPLvw/cf/A2YT4ADdEvJoDIDlEEFCMSyHs3mV5ObWY91HWHWWCjXtv9l0H8E5GAHVwL/NaYEAA7nSU/j2MC1B9JkeQoRm/NCcjaICAFjvdNgDTMYNw/mUIcgsRtTfpC3vdnPevlLyKZSqLiKuC9n8KvIh2RItCTYUIr+E4AAIgAFNexQi1usiOdqggIG+AEvpCuSBD3iugfGriLWS0pH1ACF7kVxinO83AZKcMUsclGPezyI8R64woS0EGLPS0j0pEc9jriggQd5YwRK0D86RhJpdmwDFvl4SUyi74FIVIgSIcbEg8jvgfXjyP2KhQdC1KGKkmRlxzZgRQvgEJOzxKQB08jAxjkwhRyI4IVQWYc7lKGVrHylvWRJS2TOEoTze0IJx3bCjnQthYBEiCB7Egk7/wBTmMOMZDFjmUxwhrOH8yNlRUwJMSIixIibXBk2gSkAbnYTlscMZz3B6cXX9XJshEQIGuenxoO4oV53gGc85+hNetpToeH04/zQcCDrmUE8u+QAegTqyIIaVIpMmOdCPfrRH2hyfpxMiCfVBcofiNJrSihBFSGp0RpytA0RmMLSQHpTj9ryn87MmS7xwlKXwnSjAkACTQGBU6TedJnSaybfrAdNjkjTJi31HseEqkGZ0tSmSeXqTccpPdY4tXHpPAhhgOq9q8aUqEbtalu7ik/E6dOFCQFEvdqwAaum1X9Zralb/erWhkrPQO2znibsujG9ZnCtUzjqXx3rV5FKr/9GvCnWILJ5CMQmlop3nIIbHvvZx+pUegBNyHosWwfM5lWz4uOsZ0H72s8u9XV6EWtP7CAIVb50tZcTQGth+1vYfvV1Ye2IGW6b292Cr7c0dS1wnftbuHpNIdxDa3J9t9zOPle72g0s4kogge7p1rpJqyJzt3ve80YWLyVoKV7HW8c7WhK980WvaKfaXtW+F2nllS99/TvfZQLVvfp1mx3x+F8EI5gT7RUvgfmbxwRH+LyNXCWBk2bg/kpYw+gtgYWPVswMb1jE843AexE6YhRHGAqaPXGKXSxhNcC0xS+m8YZbOeMa51jEDQ4fjnX84xFn9HccRcI3gXxkGpf4bXwi3SqSnfxiC3hssY19cpVzTK8mW1nLW+Zyl738ZTCHecMBAQAh+QQFBgB5ACx3AXoAOQL1AAAI/wB/CBxIsKDBgwgTKlzIsKHDhxAjSpxIsaLFixgzatzIsaPHjyBDihxJsqTJkyhTqlzJsqXLlyqnqIFJs6bNmzhz6tzJM+WbDQ6QvOlJtKjRo0iTKl1qMIKDp0wsMJ1KtarVq1ivumHytKuAmVnDih1LtqxZiiW6qg069Kzbt3DjytU5Ze3aqHPz6t3Lt+9EoHbXCnDjt7Dhw4jJOg0cOELbxJAjS54MkxRXxoE3QKHMubPnzxmhAMZsdzDo06hTp36zmLRdx6pjy55dOMySJK7taqbNu7fvsSdgwBBiIrdgwr+TK1/O04pw4UsyGF8Lm7n169hNBqLw/Pnt6V13Z/8fT758xS7d02coDt6BafPw48sXGCa9/ejtn0aYz7+/9eD22ScEbu1tMIV/CCYYm3MBNrhefiUgp+CEFEK2BncNZihde0zsV+GHIO6FXoYkDpifgSGmqGJZ9ZHo4nD5OVACKCvWaONUAL5IIn4cenjjj0DqxKCOLwpRxokHBqnkkixtR6SOJ/xgwWXgRcjklViKNOKTLoYh0Btp9ZjlmGRe1CKXJHZR0CICIFnmm3AylCOaAVIQyEERUDndjHH26eeQdNrngxUJfRImeB36qSiZF77oAYYuRqkQF3SMNp0Aiyyq6ZJbZjjADCDo6GVCYCgSAw9y6GlcCY9t6mqKZzb/+IACKQCQwotqKoRFDLzGoIcc+SX66rAfzmnfAAu0AAMIA7hIwRoKbdFrrzxUmp8ASRKrbX+ApucBCCBgqICyJBKqEBXTphtHjKxu6y58TgaIbLPPzUADiZImxEW6/P4arI/vBmxdp899S4Ak3VEwgwckjooQGC/wK7G17WEq8MXJXRFgCwsoAKlwNMyQ5kK7Siwxqqrm1i7GLMtmLAUATNACuA901wIBGdoZbcQmm6xHm2K2LDRoVaTHMb0wcAwAhgOEGuCgC6Hbs8k8VGupcV8NrfVkjT73AAA1J5zCAh34UKsPAeaL0L5T98zDqanmJ9TWdB+mhaCy1qAAAUin/+fwQRC3PfXbPPwcrFR1J66Xxmh2oEPfz+WaUMmCt101xeBlrfjmbxn7Itog3Jves9FWbjoPVPyQp9ytcu46VkUHaq995iYktemCByGQG4dOh9frwFfVNZ0ip6f2QWzj3nYWBU1xdW6aBy89UncH6kHx3f1tUODKTw0BGHim7Nrc05fPE+OBfp2e5AhR3r3JXCQESu/G/W7+/TZ5ziXaz+mc0BY8m9YHEkCCApIgAR+oXOoUIgLiXAss+IsgS2IXKEHVDiG34xUESGADBH7ggwnAwQFyp5A0QGdD7SGfBFdYkuFVsDtEWEjyNJgDFkCAXx8Q4dSYpxAZdMdEHEIcC/+HCJLqvTBh2isI93p1wJ5VAAcJlNj3FIKB7qDNB0IQH2neQ8QuZgR9R4wcydL1ARvcsGc5hJ9CXPgcH/CoPdXxohwnor8KUmAh0koXCUIguByogF8LTIgISIRFAoFHPHNMZEMoGEbhpCFq6YLADCoguA/yS3cJMeHnDBEjLirykwVh4xFjqJAs4NAG7+MVDxPiwycVIkZxBCUojdhICiSRIEvs1QdIkMopJqSKaJKBIaeDSFkmEoyNZN9B3NerCqDyffFLiCiJZAgtYsaTxuxiHQN1x9KZDIrdCyRCBvnCJbwyP7HM5goZ2chHnqtnIUhA9zCJEE2GUQZHKtBm1Ln/wmlWkJQJMaUTbTBC060SIa1sJAwKYU3GYJOf06OlcGQggip4aRIfI5EtFZJLialgBgVtmy8RAkyFwiANb0ACLCFqPvTJQAtWgFZBwkBOFynTIMw0WQ5F+MEPjEBi0USIPwMlgoGoAWiHzBZLX9eFLrhzIWlIaJ3wqLwBGpCX6RLnQWpaS5kOZEoQktBSu5jR7jwVg6nsGT0PYk+FYuAgKf3XWL1IhAYBFCECTSu/DnoQqd5TIaFAKjGVOtcIlhSJHA2gXns10oMctkEe6ACRzrq9GMShoYHhU2EjiEzh3LQgOV3sFtZYVit2YAGzc5EWxlg4YAVts/fLaDf/t1h+/zlhIVy1j8FCVtqEefUgeewVHQRrHBTBtnx1NSska9urF6zVIG21z2lTQIGQvagKy6UWDy4b1uNKr1N3PUhemRsDvhrEr/0DgA5ERwMFRGoh46WWr1yLKIB5d3P23CipFFtbCCzksc9pgQ6W9pwOOC1DV0js4DA32Pu6Toy6Im+vRivNssJMB8riHwwGAAASrTbClVsXhGjk4MQFZ7YICS55b6uQ5HaHBgSYgWTTMwDI+dabpvPXa0usNfRQ1iAZrK1zSzi6sXVgAAYAAcOeA4IZBwi77+weg7GWKR4PLQ3hNUh8a2vegnwMxgBYMsxmgLTQNeh4Wk4ryiDUOisL7P+WA+noYv2rEIJ1oAU+0DAMYEyAexEgbPZJ8H4Xq+P6uplzzHwBF874PgojJAy9ldcMAIC99Hx4cuSdMvQIe+ihcUGxzANDaNvG4oS4mEjfWkCdfmsQFTOXA5i1y8o6rTUwZCFigZTz1IacyUDR4MDdgbLtJHyqLQCCfrkRFq1rjQVHj7pnXSZIpEnUNPuguSBbXiwWBjIF4kKvysumm6sFR+eEEOxJNbYPnAWi67S+AHwEWV17Zh1uoQVZ0Yzml6MPAukKAgBynyXIs1PZZUsg2zXKrjfGthzNW9t2IadGEwBEJxzS0ZbYWm3e81wTPYW/Kwj8DWQQ+MXreppUOBf/PEiQY1CBBNhgBjDPwQHy3bN9I2QOsV6LCj2urZU7euXRHsi00XRtgmz5ADOQ+QdVkIAckIDm/No2Q7JguCDyXFtgCPIqZ6jBhZz7iOv+QUdd/kd+HQAHlDTZuxky8sttfIsQvLqrHB6DkfpcIf02acAHwswD2OCnJjtADnoW1ChXbc0pbLPc/STqGOy78b0qNUIifkT/pZhfOODj1Fig+aw2hOu8qjqihLh4TdlcIFtAV8nZenKoRblXKjBj22IP9dNvD+qnstoDSx+wLBT+IEPnUtEHsuUEyFNwIUh7r6QOX7fBLedq2TnvW/b1F4Yd5PwiQUiVt/aFjHxwpxK9/+9IP/2L5V2hexeIEyRGgih27/dorVzV4vD2a8a9/O+i/AtRDFyTsWD7ppNxyKM8VVNo4CF9+Dcs0RVGP1YQuBcDKoBVymN7SvSAzucr3oZw5JeArhJ8T5Jl2DY14IQ7zFdKejV/9edQYsWBi1J9MHACHtg/18df6aICOWCB6dJ9CvF9JzhfsKR4LFgm5zdRWuBOayBRI6MQ69c2TQd4bQN/KkdebyN+xbVPQRgnyfVSMcVW6GUf/NdqpqMCOMACKtBTytcrAmgQoKdtPyAa17KCV4glNGVRDeGCjrQQOIhDVwWAMfBcgJOH3AdvrPGDceguAPYcIGh0xFZeDZFtev/1e26QgaRRTIXoKp1VcTNIbI2FEDxIXmnohhUDh5WoKKWVfj+whBIGhUC2iBT4A4OITkA4im9CeV9YEOO2WGlYEGtYAQcQAr4YAmUnOCWIEEWQgplhhbLYJwDWgAQBiMrjh7cXSQmQdL8YQk/XNjqIEBfAARxwcBwnismYJciUiMS3iEGniNMCATkwgtPCAn83Nao4EF9QBNzIAUogiaRhX+E4JpBicZxIg3q1iQfRibySAzcYeLInMbk4EFFQj/WoBMaoG5y2j0ziYm+lhIsYjwQRZH53hvzCAixgMq0oEGjgkCZZAtDXFVZCkVgCTDJAVcQmefqCeXyYLhUwA07/uHwMwQAmaZL3KFcsySSMw4wD4Yyms3oPw18j8ExMCIDZeBDb2JM9CZFuEpRKQgFFZYLEdo58xy8hIIHvtxDzKJVkiZIjZpVAIgKsVhDYJ2HlhmPT4ouptJAC0ZBkSZY/ySGxiJYVspYFgYrkNZIDsXIxEE+pJJgleZeKSZXTgQR8SSbjhgUDNzUyuTYmMwI48D7DeBA8qZieaZYIt5eP+SN0V3fgEwSEuWvQqEQAySvsWDlPaRBR6Zm0iY/6MZplEgRLGFSTuVcNMXA2aJQxoJE/MJa0eZwl8HYCgJtwsgXMd4ve0xAAxITHJzh0+QN2eZzHiQbyphbgxpxxkpo1/9cQ4jktBOR+46kQiamdtBkFAmEoalEC4OknoMcFi2YylTmApjNATsdBg5cum2kQncmeilkEX0AQ3eYATACO84klNLdAkDctSAk4rZlKsVkQs1mPDRAE9Eig3HgBB2EB+tigWVKavOJooMeVAtGbykOcxmmSGjAEcOChDECir9JRpdaWaCidi3id2dmTDBAAQ9AA7IkGNuoq0zkt9HR3DFGe77OaA7Ged3kBM/ADA3qX7nmkrhKhzxl1n2eOO0mbMRoAiaABBXqgWvoqqZeNqddc8KZgbvmm2kibK5AIQMABDTAEQ3CnUgmiaUostnefKvoDLIo7xPkDHaqYARAADv95AYmQqPVYo3/aMof6A0nqiQzxo2TZBIkgAds5qcHjpPO0EGiAArQ5BGbanqAKPGuoVypqBLR5AUNwnAa6qq7Tbr0kpwdxBrRZBIlApLFqq65TqKZzqJBKlrpTCbQpqcKqONCZVj66rDbgCZ/arIpzb/eZSlBKkqbqmQEwo6pqrc6aQQ1XoSbzqrTZCbPaq2gqrorzaTEgct0jkAXBq6cKq8Hqrpwjao4GmJVjrLTpCRl6l8yqr8DzrCYTrR6qmEZqsKGqb8+2rT9QqguLpQ6rE36JICmKejSIrhUrlSjQrhdbE1dwaRMCBjTnSwRpmgthrx/bk0cwsjexBjIwfPz/wXCDyS8A+7ImWbAyCxPk9CHMFEigp7A865BS8LMdkbEMMSRhNx9bwGhLekmk2q1Hy41NoLQdIQIXCRHnR5T+cWt8VZoee7UcELJaGxFM+wPocQJre17dYYr9EQS6+gNBsCv0ShAua7Yxm7YPsQbk+AOaRAGI4BAEk5VBsgWCiahmy40+67e4BQN41x0ma3LGoyiaerRJC7mLdIcJkR4ysG7TpChWe7VZe7FvmxB5J2wH8TIpNxB19LRMcqU8i7YXWwVEkLpw61kMFCBquQZp0AUi0IXPAbZXkrkf27cXa0IU8LoKQUs2a4dEIrdLsrcv+7iPyQZiQAZjwAYS8Rxa/6C70VWLA7GAdFK5b2K2mwuebNAD7jsGEtGPxitKkxtGNosltLuwpxuUZOAFPeACBuG+PWAGEmEs6EsQ+gO2tYS5tSuyFCkGAmwQ/tsDXkAQ2ssQ5yYDglYQ1ce6BrFNT6K7SmK9Hqq8Qdm+7isGBWEGAjwGZjDBPcAQ7BQ5aVAFXXACxMu7ptZOinK9oynAZFAQZCDAROy+DGG+RFdnjdS1cZK/2rm+9YYGZxAFUdCwFjHB8EsQEFzEAqzCC9FIL5kQ3RIoB0wmyEub+7tsRkC7KGDCDcG9XgDD7lvBFszFQMwQMUgiCnGJSewnJEybtrtsZ8wBRuDACjEGdmzEBf+RyD2QxQoBwkSywQexwIpyrLTpxof2xw5ZBGfgEEOcyN77A2IgBmPgAolMx0ocRs47EDkcworyBYPskAwQBZ0cbi+qmFm6EFtsx15gyoxMxAxxiGiSfvqHJsabJWiQvygwy7XMT9obyhPRBOwpAVaMECj8y9isyEQWRoErvTrCxIpyBCiAAkYABFAMUQKMyhExsICMyYuczdnsxdIExgoxxulBA07WINTLuWPBBi7sBfIsEBOszg/xBaXLnoWcEHIMz3YcxAuRxxmyxy4CAql1ZvysF9fsyAKByNoMEfhasX56EBzN0Ims0QgByToiyQbhIjJGAJFGvhd9Fi0sxED/TMpx3AMBDZU8m8sG8ckkzcsMgYR0ssoCkcMt4F4g0GERHdNzMdAFsctcbNIFQbEvawQJAdU/XcTBnEyPnCEpcCsUQADkEiDHzNQvIcWGLBEjHcCnrBBOTKASoBBZnchH3EjdnCHjAjIL0FsebNYwcQFRwACeyo0oENIOob3c+8K+HMMFsdhFTNAFcdAVqxCOPdcpvBBr8CIDsGQWnRAzLBzXAylnEyD77NclQdU92QRpjRA+zcU5vdDAnBBvTaDnTBCwPdcOrRDTRgMLAGwBss3SBWwUoAD5/Bz3a9onMdhkKQG1jRBYTcQBLQYsnMg5TRDSfLSGXRAjbdnvKyck/5ICN2Nj2aMQDfJv6fEAC8DZ/YPcMBHL9QgEDsHIXjAGvRzPCcGnO50Qrc3dkG0QQv0c7kUDBqDe6QG2pbUAFPcc1WYf7O0SUsCeDAAJDFHZli3VA6HJBPoEV83dWu11GfItwpECvh23XX3exeMBLdA0MUZm9lHWDf4Ryn2chb0Qt53V/S0QX3C12DsQHB7bwC1d9BLW4g0DiHsQBOMDp0XRCsAsHXAvHjDg6UHULx4S1+2hqp0Q283fCiHZC0vZjIwABgBzMKcDOzABBVDE1T1TGQI2zyHgBC4cNjvDTQZoNOZeJD7lJ4Hh4XoQ+83dbn211VwQNb4DN2DmAowAE/9gAGdOxLn9uU+DM90h4g3y48KhahniAwrQN4GL5xxxyzS64T3uvtBsEFX+ss1sEFnuvjVwA4uezRZeEPrTAgCgZ0IeIGFnNLNOIr8GKWHM6SPxBDxbBHId6jh931fL00/NxQVwAwhA0jdOELkV4jbm5i2u25E+5Hrs6yLBzl2u0MT+6j+g59qp4c7NxTtgAFmNwQHyZx6AzyK+4iOefnOiAHQeydoeErPNnqcu6MROwAghpWTZABegAUI6A0A67ESsAxOQ7lClWzB3AzoAAinQ5NyR6Zb2vI0k5fduEe59nO680cT+7D/QkwJP8EMwA4kQABpwAX5Algqx0DPQ7F//LvNdvBCxIhxNQwOQomHUbtxUxNUb7xFHcOygHup/7pCLqgFw0AA/sK6Kudo/IMcIMANcjAA1YAA6oAMLcANF3OgIYR8AUNzpAQDCTemBsulBPxHifpw7LsrE3gOjXhDAfpcNYPCeue8Esd0FEPNFjOgyv/et3sje3R0Lo2ejY2bPwbSZ/Vdp3xFXK+wJ8fZpXpeKuQIz8NFkCd/lnvAL/8t8n84McWo3QycG3kiN3xGW3O0IUeM/7fV665kzgN+bWvTuuwM7gM0G0PkR7OHPUSt0As6w3kgqffoWke9P7O2MnOgGsPy5T/Mz/e/emqoEi/DuC/i/bPsdXs+NVMYC//HfXOLixJ+pV5vdeZ/ICLAACo8A6j8BO6Dwj60Q3voDfKCYKPDyRXzujFwAOlADaA4QPwQOJPjjCgyECRUuZJjwRMGCGBpOpNgF4kWMGTVu5NjR40eQIUWOJFnS5EmUKVWu/HGEw0uYMWXOhBklo5geOXX2KHBjx06gQTUyoAlTQ4CiMb9kNBN0wY4CQRHoqBGUDEeKWRdS0JhG61cYIliOJVvW7Fm0adWuZfvjTFK4Mo1kZBO0xw4DdvX2YJPRCFwgM+JyOJNxTNACO3RQrdF4wQIEdsdwlAFW65qMayxnfdjW82fQoUWPJo1y8GAJGhHPiLo3qJiMUeAambEiLv+Qm3sVNG6sYK8XjkQ2U0yjcTjF0smVL2fe3PlHFIOLNIATJICfmRq9AMXr2u5VjBfizmgQ1ybGut7V9+DY5XhDDBpPvGcY5vl9/Pn1709JdGaDC44aYoYhftCggSJmkoIpoAyoaj2dJsNIiriGgCMuBlSD0DWOrKBvIYsyEuFDhYrj70QUU1TRuSZk0mCGAIK4oAHBOECBj6IKw+iwnW6IbKcCEJigBgN0YG0n4DKKK0YckypCuw33gk2jg0hEqDOM3LMShhBX9PJLMMNcCYgly4PrvItw2kmHCYAqwIAdJojMx51c0EgCuI4aTKOmovwOqy25ysirLcUS81BEE1X/dKC34PpBPLieoKvBn1xzECiN/krqgkQG0/EiMvyUjLItYdAojFKxXHRVVlu97wu4UPhDAww11GmCBbyroVKdprxINifNhOuI3EQFKkn5SjURo1JNdfVZaKMFLbqkgEAqLih16ulHvSbIayfwLoL0tKTQhCg9Y3dqr9Qqkt3Svh/UgCICN6S19158SfKvKCOGGAwNw4Ai0rUJbgBKwosoJDepDDNKF9ONqii1y4tG/FCIDDIoQwAHOnYggnxDFnlkglqEq0a4PoUoVKCe0msHOpHUaOGkUstou4dz8hUjQq1UFSItwcI4gyRM8Phoj9sgeWmmowU2qSE0LbdYIIs0/0BOBITUwYDW6tQoQZpp0ojHnMPNqFRBeZ5oiaGLRvptpAVoem66E200qQDIhKuJSe0qwFsDAt+BW6Ey2jfsmBbEiOWcEc6IglJPRYjtjN2G+/K3mah7c85VRCMuDWiFq2GMcu41NsRnuoDqh5HNaL4tlx3IjSkiKMFyzHO/vHPee8cvrtUriTXbnHcuyKXUYzK3IHRzXnfLKmi3nWPdq69+Ct+z1560w/+7Fq6ldjS9B8cLujt5DuZyeHyOJH5PCIyTSMJ6+uu3YHv881/rCbiKQDkplRWEca2bGfpeYjOM4Kx4G+lZVuBHtPnVT4ISBJn+LHjBlTytKImwDWBYl/8u10EEbAYc2/jMxiyGtM1oE2QhC+WGQRjGUCTno8kFOpgUvq3PdEMx4EsAtrjxle8iFFBhC41Yvw0IAAkRmAIgZPhEKG7kcz0k3UVcMD7jEUSDyQsgQdSUsxD+ABC1Q4IAmHBENOouiRGwAPai+EY4KqmHKCDew7I4EL0ZcHkFGV8PpNcGM6ZRkHATgADY6MY4JlKRBele6kpoOiEyqocckFRGruinSNihDneg3iA92bENlCACUFDDIk15SoJIDX1dHMgAQZgRWFGxjnrBgyY5+UlcCqAEbSAlKn35yx9sMXXEwsgXCZgRapEwYEDBAyE2WQZcflKXTKwXMK35y3H/oW+PBOkjD3v4Q1DZwZl3gGY0BckEJVLzmuu8psIMWEWIXDJnfcGIyQyosilYIAIC2IA5zymANjDxDewkKEEn+aSbYTEjeUydEkqwRH76M41rZKITC3rRguKph49sXEZoOJgSFHIDZ5ToEdfYRoymVKWq5OIHjWUGWMLFoSItKRoLeUiV5lSnwkQcMdM0vjASJJkzjWhNjRjKUZZSp0tdajaTt82BdPMi8irBBvpp1BZOcwpKZWpXmfpRxKkvgePri7z22UmsSlCr1fRqW9s6SQReRIF+soMg6iCAcqa1fuhc4hTY6lbAunWE6OOod+p616vqlX7oDOgUBhpYyEa2+ZGIU9xPgzIITR4Cr4pFoiHb+NjIhja0PA3b6orZA8zWQbMk5Wz1TopI0cY2tsjTY0GkF1LWtjZ3N+2lbH37W7cctHYh1a31kNpb4CYXuIibqVWLW721Kle60x0sTZqb2+cSUpR+nW53vdu9EoR0pNnFHF8r6l30prcI4sUueT2WxMaCNr3zBe4bagfI9rrXAa+lb3+9qwb9xs2zsPVvgbvrXt5y1cALTi9asTpN5DJYwvQtQU2jO2EMG7gNnzQvdzP8YQZb4IgdtiiITSzhKXQ2AgI9cYtBjDn+uljGJ74qUlE6Yxy7WA0KznGPffxjIAdZyEMmsoQDAgAh+QQFBgBzACxuAXwASQLwAAAI/wB/CBxIsKDBgwgTKlzIsKHDhxAjSpxIsaLFixgzatzIsaPHjyBDihxJsqTJkyhTqlzJsqXLlzAzqolJs6bNmzhz6tzJE+YbJgKm9BxKtKjRo0iTKnVYwoHTEm6WSp1KtarVq1gNqnHKlUmErGDDih1LtixGAVzTboBitq3bt3DjErWQtq4DATPl6t3Lt6/fij/t2kXy5q/hw4gTt40gWLBXxZAjS568003jyxuEUt7MubPnjm7QXm5cAtTn06hTqy44ZcPoxhEKr55Nu/bhNRlMvLa7wYLt38CDk+0CA0aS3XaDCl/OvHnRMMWLLzmOPG2JT86za9/O8kT06EJ0V/93+pi7+fPoM6b5/n1J7vFO16afT78+Qgrs2U+H71RAVPsABrgdcfnlJwR18BEm4IIM2rYGfgXm58N78JXX4IUYciZChBz6gOB4AiyS4YgkHnYFhyjCIMOH1UFV4oswvuVdiigaIh58scWo445XVUEjjRRkwAR/vfFo5JFGPfjjjzLcwd9dmiEp5ZQ0Ebhkiif8oIZo8JUgG5VghmkSdFfSeMVAFrhW4VditulmR0SUmaIIBb0RwZDwyffmnnxGtJ6cHFKwxkFuNMWff30mquhBEAJaIAYKtfakgotWyicGjkZIwUJbxBAHnuMx4ZulpIapJIoegEDAj2ks1EcMPOj/IceTypVq65FapNgBASmsiuVCWcQgrLB6qNmlabcm++KJgQIAAgUDgEBjGAqB8cKww/JAh7HVefWlsuAyOGOBLSwwQHHRpqjFQlhg6y4PcoBaXZHh1gugFZr2+kB0KZwb6KAJBeHuwLHOemhe9iZs3qnsPUAAAI3CAIK/EVaxEBUDZxwDHVyOd53CIGdn5XcDLNBCfiB0wKEMC3GhccY88BAHt8hZGPLNtoURMQwPKEDAAgB4wN4CNHDYqkIQvAxzwU9mhvPTs20YnQ8dLJACDBQAMEMKjc6wb4FEAKu0xjzAqkfH1SEK9dqd/RkdADoUHd0DICygMgUzcEhtQtaO/610zNtO+i3bhCcmA3sU7FwcDQQQMEDeBXbBrt9jlw2vvDWPWvjmf/lY5gAGKOBDfoIq1CnlqKeCBK0icu66XAxfSYO0+VmsEMao+60IGD+E9qSLrwdvVq6AdkD7d1kq5HLufnNBEBQ07+at8NSDRaacPgxAcXRHI9Q380pTcdCdRGpe/flSjStnv+zRqVCw4Cu9BUJvGAofXujnj5TbgIJwcnQU2BtCBBa/l2FBIaIQQhl+Nzj9ORAnirtS4r4jOYU4YWAVSIANZsBBG7CgAn57Ae8SQiAKhYpND0xhTUaWKQACDCGnw9YBZhCCEQgLAipIAA4+MLYsKOR6PnBP0/+ipMIiriR2LSyOFRaSNGwlIAc2HNgIcKCCl0FgIXH6ThBZhBy1GfGLJpFaEqOTvITAb1gHsEEUMzbFJg5sfgnh39R8EJ4n5QiMeASJHMd4Jr5dC1skCMHYDsCCjIlPIREsjg8mdKNumS+PkMSI+sbovoS0C1sVmAEIlQYBNQ4sCArBVIqCmAFaETGSqIyI58ZYnNIlZAt/RGMOKLdJbPkwIUjs0IF+959U+pIhuWxhBROCO2yFIAEFFKFCiPej0cGgjmtq4C+nKRAWJnFTystYCAQZP+cl5HpyClIjkaMnapoTnGP0wRKRljFCxu+QCZmknPZzMHNSM4ushEEZEXL/Rnd10o2ogyNC8MXKXfLnY/ZE5R6TKMCDBCGWA0sAN1F3QETmszh3wJz0UJhQPCbSUetSyCU1VgEcrHFsyiThRbH2g0Awhkin7GgKRZkfGWiBmT9yJQz9dgAqUu6WCAlmproHCvuBqJcydWDsKCCCKrwwDPKMEKRuR7kRkIAEKvjABw5wgIFdUSFiZOU+BSIp/twxqfnbEFOr0NCCpOGjrWwZ8yBwgG1u840KYdZF2zoQ8lXokWgVHgb62BCc5qd7B/leAQcGT4RENVPDPAggDHa/mAYWjBwaq0H6uVhsgTIhBEURBYQGpBcexGUc4+VlIflYvhKEgJ11F1APItTo/5QLcimynff+KLPovcZmqy2iNWEQ2YMUM7bCSilChgvAFMxgAL5CEcvel62YxYtIbAluEfeo04PEELnC8iZCdMahningAXSjEWINAlthlS0GsqIVwrTrwNoxEbzDauxBwsqex/lrdikKmwVfpofU8odS9M0fPlUkNvwKS6AHWSjWVPUAZ7YAAKJ17UC+u7RP8Qe4CRbsd9ZbEMWCt6LxJJfVIqY9FBXXIAAlG9NgGuLq6VXAlnRwDF7wWYSssrkzUFl/t4e4QFCXeWf7HbJq/Dr8BNB0Oo7BbA2CxJ6BAADm0iIA/lcg3SYWopQDnG9fc1YmFy5Ok7iYjr+qUpIZ4P+/jZObxOTMHs0WZKTMs9x1/2rmzWGguwZZnoPFexB0Oou0rXwcxGCgADqPWCHtXWx8D2XZPoPsCl42CBhiHFv9GmTBqKpbB2YQwUoi5LixNXCXkGpp13E2BngGX48jLKeq4fY7T36ljnmQBeh9mKOt3lysDxiEC4IPxQg5nJxocOvovLggnO7sIe2k0deUM9iF2wLuUmriEI7Qx44CMOIa7GAIF0q+2ObcFiAg3lePjdBUhiuH0sWede5Wx044yBTQhhwEp3tzkfabpwti2CvRm4yT0/GsC2KBao8GxP+GmrGxxQVUYwvCBkFnmTpAZMJ6F8zCqoBWtZq7KRvETqz/izjbOByDfP9g3QND9kEeS6PRRczUxh2YCkjAwavyfKJW/HZCNJDkg7Ja5QpDNY8HEuOlx3GlgC6IoIcVghkkoIrDKmkCoj0seCPkgtoa82jKjPR6TV1YQH21yQsi7zI9myAx1iDWI1pIjQ3cIKeL2eXKV/aEoZrND/XnQmjKSmya0V0fmMFJB0aCrmYM4wjh9KQr2/dwgaGfAn211wlSW0CRmCDdJgEylfYBG3Ba5vwkm6o9Js3KWyoIGHP5QLjgxrsPpOAttDNBYp3JWr4MB44fltOrBfLqzuzXrgcXFxYukCxci/kE0Ws+NSwQlvd0sWs3SKwJVjCHYya7yVdY/xA2TxCaAyqkxBxYCEhQQAgIHYbFfxex+L0bL4afbaEtvGkDrU32d7MhFvc3YSc498c2bXclU5UQ0aYCNvBODXF2YSYsHrYmBfg0zOUo03V4GuNJzAN5B8F1qDN5IFJpFZgsnScnnzcQ3WZM/kdRDeFu8cMI9PcapVGC9sJfSYRjCLF92AIBwIc6yhUw8ZdnMfMIYncZZGeDpLJQa2UFBxgd1PdyfjMCNpAAvqcx2XdnOvYCAuFX40EvSlgq6nMCXeBxP3CB7PF2AxGAXpUAM8AC25QAo9eDDcFysSVQn2BUaUOCYegmPrJW+0cQUJUiUUcQEMhJdWVXA0N+BcGGBf8kewOxJb+DHX2YKFVghgqRf/bFNyDogAxxiJ0FfT+QJshXiQrzWBmYejrmgSU2hPGThT9AbTRmivXCXCkoEIHnYKh3EDA4ch+weC8ThAdxBEowg6Nhf7RoKwuFc9q3he/nUG04AzhwVTggjVeYMYwoEF9QBBzAASVwhI3hb8lIKjuTazulY7C4hu5ChTnAQ1mXRsFnSAwRBd3IASjgjd7XGKIyjrYCamooEI4YP2wGZT1YhRpDhfHoLqw4EGhQjw5ZjCnHj5VCeIU4e1GWjUznLutHeoqXMbtYEEbgkCLJAeAoGMAjkX0ifZlWYp0IPrZHEJzVSe74MixQd9gyfAj/cQYjOZJKkI+OkYQoKSYQonsDAYOLtZAqCGbXN0g4MDDp+AMSsJMjiQIC4JO8AVhBCSZSg4mvFWUfqYXuwgJzOFfPWBBAIJVoWZJ2AWxZSSU+wowFMXHgJYzelTGNV0AY+QX3iJY7iQLfGCpH15ZSojOBSBB22FlP+QMBSAIzmTsvKRBNwJd86ZdW6QBsKZhTspKNuGYPqDESFT9I+QMNKZmSCZGjsQGth5l7AoEVd5QMsWkH2ZTM85UDwQCkeZtKIHbgp5qLAnP5VX0tyVgvqDR3CYRlSRAXcJvKiQKswG8CwJu24nwPlpHMI4qv5YolBYxYyBDcqJykGQVdKC+B/wmdiVJsKGaUGkObA8GD6/iDYzOQCEGP3imZRUAQb7A6DoAE5Gl5rjgwdIl3qAMBOuRzxUlxC6GXIrkC3Tmf3XgBBlEombCf4KJ5vumUAAg+vrh4j/kDTzCSGjAEycmgDCChNxNw8LR98IkQoLhY1ikQOrmTFzAEAeAH84kGJBoycjmdAIlXC7GCnaWeP2CbUlkEGmADP7CgfNkENwoyLIdiEAiJOeZg/0kQR0CaDTADNgAHkokCX7CkCnN23AZyLYqLUZaO21iaAfADRhAAQ9AAaAkEXgoysNd1GwZmiRmQLjmPVpoIK9CNcJAIAbCT9RmnIbNu+gUGIzWlhhllof85mpI5BBrgkEXQCTt5BoR6M2AAfdoWAxgpEMGZO1B6ECEpmTF6myN6qa42nAq3EC/Kl0WQCGdJmjaKqinko9jHEFEpmRoQqKSppLSaQuyZTMc5EFUqmSswA6M6mV36qw50mIuVl3vJlwEQBLd5BMz6QHjKPBsamZLZAImApFIpAdfqQBCYrS/TqLc5BFpKmpY6rvmDauJTobkDpELKlx96m0bgrg4kncLSY+YqfGPaqmj5qtwqmbOqr/lzeVK2YeDzlOAqlcnKl+CJsEpxi/MRBN/2rzc0rAIhnwwqlVxKsUnRBUQJIBCIBUMIrR+LltYqskexHobXIN12RQornAv/0aEru5On6rJFcSoZsn0CZXGhKQU5K5XtyrMooQVcyRD4ZLHzAUvuAk8nyxD1WrT1+ARIqxLE8Y8HQXj2tiBCKxCweZMc+wPFarX1iAIHm7Ub8Y8EdQKFeRDSR1wXMqfDcp4WqhBnirb1OLFsuxGYklcA9LVBpWzRoYMMAnPKhah0uBAey7dFsKx/mxHMsrQCwR7ohxA4mIoXkgVeZ7eNGq1827KTOxBxC0wQQrhsxx4yoGE/9h1IwgVAGrFou7OlKxBVIAKnmxBi9I/yRAG6tQZpUAWTkEiWSyUCy7dScLsEAbPHaxA/BpcDwVwyYH6Pxic4y7ccgLW0ygZiQAZj/zAR0ZGAC0FeCJcQr+soXCslscq3IUurYtAD8isGEtEoRLC7AmG40aEQElYm0gsmRKu9frufY+AFPeAFBiG/PUAGEqE+FGCxuEd9ayBWiSK6OTuoJDoGCmwQLiC/4RsRBfd2msg9FjVGiUK7K+ugN0oGCswGBWHABywGY1DAB8wQhBcdrfsDYZAGXSACJ5BIvstK+Mu+teul8Tu/BaHBCrzEPcAQ/XslmWsQuIeCfeKoObu89/cFZxAFRmAEWGwRCvzBA8HCTKzA9KsQEzxGJYuGS0K+b/Kw3sm9yWcE4IoCpOsQ4OsFMBzGBXHEZdwDZ6wQhce/rBTFbpK9DPq+rv9XsCNpBJLLEGbwxzVMEGwgyT0gxik2RqercYBSslRytgwKp8kXogP7xQuhxGXsAgPxvahcxmbAEDjoeYI8RjH7JlbsnRhceWhgwVIpygvhx2XsBR1syQqMwAvBxj+imQNhvT+iKHAsmUebVGIgw4EsEVUrmY68EJVMzNy8wQvxxEvyj7FMxX2CyKa6Wgr8yhPxuLeJAtF8EN0czy78QxTcZkmkzGICBLwskihgBEewtr5EBjA8zwMBw8YcEcnrnQNsEHscz5JczQgxyKCVIgBAAHC1vlTyBYxcjwwABKZsTn4M0ZHcA6o8EN7LEHu7so9cECPt0JLMwAuhv5kiuCj/8jBXk1mWgga2KQFN8M4dtc2XnMRhbAZ7TNAIgcLz6dMD0couzcSYjBCg5igWiyIOAwME4GjfwbnMmxjp3MeWDNFmiba+bBDA3NRLfND23EKqSxAyTTJXwzgftdVWcQZHwMUMsNAR4b0G7dWS/NQEccsr66sHUdZm7c2ZyEpBHCH+UxwpcNMF8rxyvRMIOpIMANC/XMDDvMQJLMnqfBCA/bG2u9mFzcROTIhYzR6IWxDMhTcARDQRstaRPRRI3Y0ooMINQcZ/DNGZzcRobRCQqxANPdqAzBApMgA3wGUFotUEkb7FcWHOBAMtYNGRE9tI0b5oKdi//NUC4b1jsNuk/50Q17yywC3cSwzTJRwhAABdcEXIBQIAQqZIAODY35Ha1L0Tu3ybEvDRCGHJLhDclmzUBWHOK6vUAsHUo+3XBmF+pDYAAPDc+RGFEbIAiFYcHuDadVbfRRHeaGnHDOHdow3WA8HOK3vHfE3ek6wQF9gC0uIDE4Dc7GGxitMz3/EANDAAPqM4GD4UIk6a2ZwQ/l3Y5m0QpFy0eL3KJi6/vd21HMI+PLMAQKwQ8mTj0aIAHKQA6Q0C8l0cUZjjLxHAH1sElr3URx7UCOHlRZuvCUHMCGAAHMRBC7ADE1DGpR0hBIBoKYBhBfK/P2BYPqAANZDeLbAvi4Q1Fk7CXJ4Tuf864gmB2+Sd5ATBt+Lq45K8AzoQ5wqMADVgAGUM4pwXIR4QXVhDAC5eHCV7w3hDAYOeH+pNQYeOEzuu0AlB2KOtEM88n+NdxpleAA7N6QQRQQOQ5TTg5AXC3tHRAQqQIgog34bc6i6R0CKqEGPeAwBOEBrOoPot5kxcADeg6w6N4AURVVuWH85SIJvMHumdIh5AZ57M7ChR68qZyxw85rz+6km96GW8AzXQ1J3Nu6SDWzTAcSCgAMd9WLMcHYW+JLXM7i3h7sp56yYe5AUByoLaAHAQBAEAqCNZ5AJR1gUwA9zu0I6u2vlRLnUzAyAwMR3w78L+HW787QBEZEsyxAr/TxLVPp/XXuBj7u0/kLxFQPEWnwgzEAB/AARuupNyDM9LjAA3wM0I8PHyO+ffEd800CjPfWWYC1as5LQzTxL07p22bRCMLtwh/wNfIJJFMK0X4KZpygd8GdoFsduZXsYTsAMGoAMcpOlLPO0FoXEE8DUFQgEmgzwozkotv/UoIfErq/E/IOtmXdIIsc/1uKuk6fA9MAFLz8QTUAMIgACVvwBMzOsD0TALoCsrz1ITPUYYbfgg4ewMevSibeIKUfMcAAQzQJorTRCt3PFOX8YIMANMDPEHob8M7uDNnBBz6yjrrvogUfZFnBAeXti8vtEiaQQzwPAE/gNhvwCWbskz/8D5fIxF3zExspwQEq38KgH5ti7pkrzmbT4DOgDnuw/8IS6ZM1D0bxrrmK8D3HwDCgAQPQT28PLD4EGEBrvAYAiDBoWGESVOrJIwoYyJGTU2tNjR40eQIUWOJFnS5EmUKVWuZNnS5UuYMVEy4FDT5k2cOW2i+Thm4M8eO27UKDAQwQQDRX+O+XhG580hcJ7abPKRDdAeCyZgHVhAB4KfLkRa2VhWYheQRMyuhZFG5lu4ceXOpVvX7l28J59M5YvzzEcyXGvcUMoVaEGPaPoG0NCXAUisCG5sxargK1aRadiaPQFy4eaNVvKOJl3a9GnUqUdH6duaA5CPYrAWuAHWMP9WxB77agjQtwhIL5EXzKiBwDjSpFzFiAS9UQbIKs01olVd3fp17Nm1v3Xqmm/Vj1hrGLhtGKQEvheGtAbpkytyAwaK3yYjEqL0iSA145dIZPt/AAMUcEDSFOPLDyD++CGARGbI6bGPXABKB8rKA2o5j4zgqwEH+/rLo8AsFJGpkE7gT6IrQDoxoucIdPFFGGOUMaGcNAgigCFmmGEIDS5ooAidUAAOqBlsM8y4Cz9ibaoiZmigrwtiE1HE3D76bEUYRPvoPixn9PJLMMMkDb2b4NCgAT84UI+9nn5CYIbIxtNBhwVuAIrEji7oKxEg+orCqiktrNIjDLBkiDqPTDT/NEUxG3X0UUhJ0nAqDlv7sKMQBSqgSKAQKK6oTQsjqKnFGuPLCMgCLS8zQ2EQASQtWnUrUlprtRXMJadysq8jpPyJQgs5HWhQGvm6sS8JhlTVMAw/WqPVzj4q1FBEb7X2Wmyx05OvIbad6s/wftphBwsNqFAgkID0biqQzFiWWfta1a/VV7O191587+puKsb6QjVCN2cQFatxk/SIpnWf4skj9969UyRFsQzDWWgRcmOKfDPWeOOTduuNr2Q/Cu6n+G7zityfmrUo14T98tXhn8wQKVZDZ/XIUCGEiKCEDRzw2Q2OgxZ6aHWfAuJjvtrDyoAdBu4BAR1QXuqjPlvO/wncjq6C+SdiLbpyxWotinitJYTIIIMkTPB5bbYxHvptuO1F+CkjOuRLCsDeMyDqGvreWwGuZPZoX6tteiLVrQdi1VAtQBJho7LRTpttyiuPIG7MM6e1ib5mmHSqSy2S7cgJ+q4BcMO6NuiLwnGC0KORE++BjZDCqNjKhnKWvHLee3cACc2DF/7LqqcagnO+sO5IdsU/av0mIT9yl3mVbzaUgo7emMKCOyb3/fveBRh+fPIHJDwnPn4wdarDAWae9oOft+mLNpmvr8RW17g4AiQEYAJ8AIJvA+UjYAGvwzq+aOAHleDL6zoSu8RVDyF7kR8HQpeQ0ckOTx9RC350l/+EJARQhCM0YAlNWJq+NABp7KqfBpVUwde8LHGqQ8jXNBI5tKlthDvcoRpO+EMgymVuOlmB3aZCPxAxrwcbTMj5Cqc8iyhRLCEhi0Rw6D0eZpGHUAhiF73YEgrK74IIyeAMPyIFGDrQIhDcmkiu8MEQalGOchSABb54RzyShGWtg024mAcSGP5GZEqU4PYiIAABzFGRO9yAAJAQgSkAIo+TpOTgYAjFhEjofR8hk/yUxrwwTIF//ltkKQG4gRJEwAJuq2QrXYkQNFZQjQlhI8wkeJDPPW+MByljoPBAiDrcIZGmJGb4UjkFH75Smcs8SCA/Kbv7dWSPhYuSR3rJFTv/CKIOAihDMb3JNiYIoA2QBBozzXnOTj4PJJlKHBMRcoRLIk4gkbBDHQ5Bym9+E5GqZOU5/enPIbZulwa5psNo6ESr/asjagCmMPOZTwGkEgrJ/GdFLTpNq1XTI1IEZAVD9gNDIvKh3gznI6dQToumVKXwrCAmEaJJ2YEEBc8rASIF0LOREnOfq1RpT316EIS2TKEPJORHAjoVJdT0pjktZkQjMNGfRlWqP4DhRzvSsMRF0yLIy0kJarqB/zG1lOEc50mnetapzrSC61SiOw/Sp6QiEqxiLWUj+fkGtOYVrUe12sI6UtB3DUoNoqwpXUvpVKjqVbF65aou5bk1O1hg/2c4NawcS0rOxWY2s8V7nksPAtMpDaKe26RsZbNo11XiVbOr1WxQEwYe2JWHnsHEp2mzGNE2JJa1u2WtgeQ3S4Rg1Q4N7aZts3hZs/JWucuFYfQsor0IkNa4pxXAXZd7Xez+gK8to9/+ahrW6Y4QlU/tZ3bNu9xcJsyrNy1teAEYzmOi9LzzzS5Gc6IEJcgVvO49ZXUhqVr6Bni+3rpJXJfKXxHuEwrlFXCD54vGuG6gvQjuHXwx62AM01d7kj0whb9nV0hKMsMjDvAwPey78fKUxCt2cAROzDanIpPFMx6xi/nbyLICmMY7zvAUbLtTBvNYyBl+A1NjTNEhJ5nGxT1spElFrGQoC9nEPExxkKN85R2XIMESRTKWvaxkG1OOrBf+cpmxDAUHANnMa2Zzm938ZjjHWc5zpnOdWRwQACH5BAUGAG0ALGQBfgBZAuoAAAj/AH8IHEiwoMGDCBMqXMiwocOHECNKnEixosWLGDNq3Mixo8ePIEOKHEmypMmTKFOqXMmypcuXMGPKnEmzps2bOHPq3MlzoBsLPYMKHUq0qNGjSB2WcCBgStKnUKNKnUq1KkI3DrI6KAHKqtevYMOKHbtxqdasSN6QXcu2rdu3RdWcPcskAty7ePPq3dtRwNy5G4DyHUy4sGG4U/4qbnq4sePHkIn6Vay4hJvImDNr3lwyMeXPaTmLHk269MIITD5Trmu6tevXkQFFUE05MOzbuHO/FSFjMu25jHULH048aRgYyA2V+f2Xa/Hn0KPXPIEc+RJDqZmfDS29u/fvIdNU/x9PIcMG7VpZg1/Pvj1E6uOr+1hSCL1W2+7z63dfJb5/GDIkkR16we1n4IHFUfDff0IsZ99WlyEo4YStdbHghUKY8OBWn1Do4YeRraHghQuWp6F9dakF4oos6qUFiTAukcGG+LVo441iHQcjjPMlsWGBOAYp5FMi7GgkDA3+GOGQTDbJk3hH7njCD1Cc92AJKjqp5ZYxwRcliWkMhNqDKXJp5pknWfEljCIU9MZsD9aI5px0ajTimguGcZAbZtknwCJ1BipoRBjgeWEXCoXiG4FLDuroowKJaOh/FKyh0BY80GGlfSV0COmngVoIIw0dGInBQlTEEAMPcQyoXZmgxv/KZRh3LpjCAjPsSMFCXKjqqx5yuMqcnLIWG2SRFz6gAAA0KMCjFQtB4KuvPOjRJ4FOGatti1eQOAABpXYAAoxTKpTFtNPykOmi2gnQ6LbwIuhlfBQAQMADMPgwwLhgKgTGC+hSu2qmm6KHZbwI7welfzQsAMCdA6RAYpvmBhwwD6u2SmYEWSbssXe1VpfCDQPEl0LJF+qZUBAWt6wqsML+RuzHNA/XX3zKzlBqfCCg/B+iCmHh8tDW/ghozUjnJql8HSwAAgAzDFArCDSUaGlCWww9tLp0sMucu0mH7ZqoyNUbNXIegABudVQvWAWqWm+9qqYbdir23ZwtjZy9+I7/RwMIClQ9Q9X+7apQr3EnHkMRMdMGK96QO4askTQQAPWCYSokreJxb4HGmPbNHPnoeen4ZQe5+lduQohzPjQVPl3bbrak137XvEdSsMB/V/gLsOtDB1GQGl7/BrbtyK+18Jd/+0dxQucC7zIWCE1RsHYHJ6/9VzIY2jx5KiPEsvQtvwCGQnWciN7j27f/1M14DgBAfEAnJDT5FmexEHWFNK6a6O4LYFBCFqUWdMAH1anUpQIGgRDgYAYQnEEOPhA38ylkYfQxmgA3GBSyGQqB1XmbQlI1rRHgIAcq8NUHHJiAzbWMCwuplQ+S9KDjcfCGNdHbpBK4kKyV0AYJsBgE/xKQAxeiCwILgZ98fICdunkKh1B8yYt2GJ/MJcSIMSABC4ZGgiBabAsK0WF8fNC/jXUsimg0iemoiJzVIaR1qvqADbCIrgrMgILogp1CPFiiMoZOMGkM5EiIwMbx9C4h/0IXC0IQNxZsEV1gTAitjiSD+tSQdoLM5EaWx8bnISR6voLADEYQtwoEjHoKmZyRruMgP6lBk7DECO52SIHwHSQIv1PhDMj3AuElpFt4WoIj/Kcay8TymBFRUyGRUz+E3G9aH9il9PSnkFlGiQJ+XB/HkMnNGC4TBgrEmsVGMANTus6CCeGkoU6QzVcBspvwFEihvinChJAwYDhgpOtgqP8QAk7KEbIbFibjeUwx0rKHLjsADlyHRIUokY2IIt6PXknQY/KRilZECB2n1UXO8RMhBp1UOH9gvbq9q6JoXCMb3XgQOAoxBy2Mmx4TctEd1nMgFiDmaraJ0jSqcjwn6II1L3RIhIBho0dkAQ4S8IGmhoCUkFSISqloOIO8SaeKYcI7e8pBYCZQBNAaSBq6tyNPHgSUcRtBAkjA1hDg0VeoTMhPd+iDsCJkGHKg0UC56j74nAADtixIFfyZwKsZNZf4m5YvEaLOHbLUIEJjRPFoIwCK8rV9YQDrQ6b4s4U8M7G+omZChppAAPisX+JUF8FMetlYepVegVDI+EDrK3T/IkSZySKAAfg1MbipCmMxiMP1fsO+1qbRnzc9yD1pGwPRIoSw+WpaCyK2o8AWxIcBgxmZtmpcKBIyPjJAKHNV1dCEzJNSAACBB2BgWhg18yBIfVlAZbbX7m7woTDIqHLHq6qPHiSkMHgAAVDmg56RaKRnTZweJquaytoXhyp9bEFcCtqZIqSmMPgW4ZBj4EP5jnONGO5vjPngDdbKugQ5Kn9jEEmETBWcTwsZATZcuIWgNXEQEK4ZSxzAyZnVIDcGbVwRMteGKcADIKzO4C6U3ILMFnh6UAJW/6JVHrfvZgg2SCL5u9iDqHMAC+gAmKU2niX/R8IE+az0XjBf2myg/75WhtwamOnZFQ/5IPOiQIzRBgAd7IwCMyCsfq/LXB5IdqJxtp0ksuzkFdv2ILhFTgpawDC1tYAGqfMPEXw73kcw+DMkTjTktNDkgjhhxc49CHT90wECECDT8UHxQCgMWjBaQMSqKa6okVZUhGA3lPgrL0LOm7tb/efHBYmv9GZ61e3uenvLjQH1soBYxfnXIAAmUQt4W9iKrbjLP3hDm/8H52ffLQjLPd8Ptqw4Cx8EwzDal3/eWxB2M/fOPvk0ZRxs7tptIVVxpfXQWnyQFxtJ3uSJrf0cre7q6bsyJ+333bigbnvHzQkLmeuRQCCx8ZR6IE+eVgWa2lTOpfogW/8oAq4/o2uJ4y3IWKi2Yi+4Q1KNJ7wKOTW6VEACG7CVBBDU59CEvfA+SNnZLo9cyKW9bjWrCt8FIS2eBk2QX6sqATNIAFTjyIIiDu3aKF+Vqvow7s+8Oel4c/pio/1og0R6pZy+ug3eii4iItXdCIl2DA5dQ8uinWZWZ7pAKHzygqx6Tb02iEvtuHUGLrVlBPe1yx6xclBH/O/bYnvFsQiBhr/7mzBANkGwmIBHukwF5TxlQ5QNAZXvGPMIQ/e0RBtksBMk22uqpbenZYMUag0HBwgYuFuqNYxFecpzqTLsEcYFadkWDJ/Fe0E4W0h6p7ja5MRf4estc5eRnUZQWD7/808uexZLFfSMTnPAPpADXnr+k65TF9/9VG7xw4sLUCfId5f5cYEsPQYfQALkY3tO1n3FFwMhxlr2RzqNJVJx5yt2JD1E50y05XoPwlMLiDdStyZUNxCB5ys5EHyuE3lhx1zHtzEZeDf45VgPOC0HIICcI30GoXeJlQplVxvhl4JIc3hf0oGDpzUs4EWJM3wG8YGJJTxu8HB/ASQ6GC/whieiJxAqNnRaZE5Dk3/JZmcEsQhKOBeh1oTaElJEUAVpoHEps3tacwA+FwIhsFZY1HbEx19weGsbgoFgKCvURwFaoF9hsH8kYn0DYXFpyIZuhUXbd32olhCgo013KCs6/zKGsiYQaSB16TcQTpdYE5hg/JWJBPEGSAB+jfgpaeCDB2GGMHAq4rRiBEgQuKSKC4EGKGABN7gY9ReKxrKC4NSCiSWDBXGJB6BUEcQCVugyvDgQT8ABHFAERdCFZ/GFtggvc/Yf/fcDRog/JFiEAWNCwAdVDdR7WnONBHEGyDiODBABlUcZdviM2kJWQBUtK4ZxDBFtciR00GQDImgx8KgQDDCO/MgASIB8dGEX6rgt1IccpChw+EOEhDYtEGCPLjMCc9cyCjkQF8CPFskBDDCLf7EBOTiQssJJm4ZIBkg+hzh66BIC7Tc0DmQxWDgQRXCRFokCDMCMWsGEHvkoJ/+GhrQFh4qHT/fYMg35kzHAkwQBBDAJkyiAAjSJFjcJKvunBbI1ktPEEBYXTYkzAsPYXAvxBShwlEdZBEhwjnMhkE35KFhmWAdxicHWEEH2guTDiQQRBV45lxmJfExwRmUZKDoCiAJRjeQDjqxoMW4pPasoEGgwl4iZjLNIlnnpKB5QiQJBg/hTjJZoMey3bAxxjImJmMvIcnjZmHVCaoezYuYnXhaDA1nZOQshjpuZmCjQmX/BXaBZJ4lnEG+obFfYEJIZA23oOvmYEPvYmol5Bj9Ah/cxmwgTeFkABtQGPERJEAgZAw3ZeFozkQJRkcKJmAxAEKAjm8gpK0HwTOX/5Zf5s3paowIRGTctKRAvmZ1ziQZuEpbf6TH/Vpo/oJZA+X5nJZWqYkIJcABNdQBCOZT6WRBGaZFG4J7j+ATzCTktRp4BU5hSyJ/QtFY/l5Ul+QNcaZFFkAgBsALuiQJf0KCkw3bN1zKUKRBBhokMIZcXWQQaMAM/4AnCGQUkOjqEp6IyB5ggR5oSephe6Qc/kAga0J5zWQQjeqOQw3k9ii6/uXD8laKa6ZV8EABDkAjY6ZVHoKSQU3sDoXfW2ZekyaM/wJpz2QCJUAQNYKUHepESwKV4Y3EzRWHrGZlauBDBOZcBoAHjeAFDwKcXSZxwejf16SstpnkMEZ3SE6ZZ/+qVfmqkyQiiFrmdgwo5J3pnzakqGSoQuOk6mwqpRzkEjeqV8FmpkcMFwxee0tkQinpOBVqUiakBQ7CZDGqq7rMFZLpuFGpyW9mVR5oITeCaSWqrgrSia7kQLjqXGhAAm2mjxCpI/5dYZAqkc7kCM5CgnDmsz4pG+ImZCzGlR6kEAfADm7ml25pGEDqCq5mYaLoCfICYb3quYBGJ0sF23ZqbeJqYe7qZgiqvVqEFqMgeYBBt+lOorsOo7JqmiUmp/loVagKV+XGiQxmIuxpaDAGqR4mtiFmqDTsVk4Rm38GcWqmirroQbaqgF1mrHWsTfLk/ZXMgixWtLpOhG4qyF/8poit7EydwAvT6edVBITpXW1wgmXA5EMlqs/zorDmbEmsQsKUITnbFEJxEiuuhnH0pcz+KtC+qrUtrEkQAsj9ANhC7EIEQMlG7H4hKjQEjpVprkebatSdRKFUFaTdXmwXhh3R2IDkqEEFrqOvatuMYr3AbEWgJEV6lEK8FTv1HbNURkgYSbeOpevkKuMjYr4P7EDJwtg2xBuxIiv9BBIWbBm9XHTh3IJkaAx8VZAhLuRh5uRJBHVpQuBk3HppLEP5EAV0gVDw4IapKdAb7qazLARzbsWJABmZgBhIhKjJgt3Q7Hi27gUbSs+yBqy0FAc8pECfbtipLrGwgBmxQEGb/0APiKxHE5rQuFjJRGLaFRLUUQqY1C7g4+6zi2wPISxBjML/fCxGcdAKySxDsWB1gi4tf0rJMcrRtq7TE6gXi6wUFIQbzKwYD0b35mxDRSB61+wMF+bPpVEhjeybBSrlIeq73O74EwQbz6wVj4AUuIL5kwBALErs/ILpdIAKk1b+RUkhgyySjirRv+6wj3AMGMb9CLL5jwBDQuyOkyIMwMrdnQrmC24RfcAZHEAUM8JJFIAUV0b1k8MAFocBDvMAMYYpRYr5RV0h1orFIa7k6iMb8CAQQIQZe4MVD3ML2+8Xi6wIM8YRH0rJifCTsKyTZq6AM24SBzI9GwLUJYcJ2/9wDRUwQW7zIDDG6eAK2emwk08gk1Gqzw5uCUuCrXnnFDrHIPcDA3SsGYxC+iwzBiFtIpetl1VcnGCuc26uDErCZKNDDCSHHorzL4qvKCrFMq8xGjosmH6yg8ftgZODFExwRxUyriFwQP8zLu9zI/VRI9MrKdbLDrYnAFSUGpkzHA+HAvTwRZiqcEoDFCfHI0rzL9VtN66sQ/zspgYKyIcxVctzA80vND/G+2YkCF5AQ4rzOoszAC1HJO/K8JOIBZnaGdMLG5XpZPxzE4ou8pTwG4JwQDi3LiSzQvMwQjGsoHWwQT9gBCkAAq/bHgOyeRtBaP+zLArHLJqu1gyzRHP+9yMvsynCXEALsA6ZFXR5GJ18QBZ78lU2gxgF0BuhsEQF90T+gy0N80wTRyW2rEE5d01wcRoXExAXRgMixAOsVOBcS0mjyBc08jkZwBJu8PUH9BAzgyU/wzAvRvSksx/r8A9E8xC5dEBntnmk9EKhs1XPswmZMwRdSOcghYISVw1uCBsdYBEUNReDKj6D8EAMNzaLM1ARR1ihr1ANx14DNyEYMIw/QNxeSxLbScRmG2vTiumtxBIjpxg5R1WBMEAH9xXUNq20L2wdR2589ymEMIwvg1SRywQJhTT6gAJRWHWD9HzbM2lMh1Yh5yA3x119cvCnMywR9EOVss02w0b3/LcR5TCLKkgLcNm+p9B8esDvjgdj/gdLOfRS1bMucbdnfPdsH8QWAO9MFUd/zG8nekgK6k9zHtkf/IT/+4dPxccnvjRSajZjcbBC83dsKAb9Uzd89kNcGkbjxAdYtsACJTXP+AQA7Ux0e0DA0lrcLThXanJgS0NcCocj8jeEDkadIW+H8jdkGcSG6wzbzsyDnN0Y6M13pBUEgoDYho9gpPhT8nJ36TRAWfuEJEdmbnRCePb8FsAM6EEE3YAA1UABDfNsGQVgd0OMwkN4CHh/N/QP+0eFPMwCXdicAoNoAkuRTQeMKauP1DeYCYcAoi8u0vcgKcANdLsQIMAEIMMTZ/z1aCyLiTOPh7Q3PJiPn5LEAJ07nUcHnfJ0Q1N3b7WwQ242yDx7OdowAM3Do65zoF7Ygji4fHPcfZKx/8UEAZ84wJm1Ilp4Un66g823XFo7qUZ3fCmHHBjABNe3R/6Es/vEAC10dLetBCn14HUDa+XXrSFHI7qnbEP7kEy6cK9AAoPrEBuHUCHADXs7RMk4QjXUyaEMDEQMCC1Dr7ajT4zEAzrImBEztOZHr7hnqAhHhn60Q8f2iDXAByzoEMzAEAeDQeC6+O7ADVn3uA1HB8qEAFD8DBNDml9bqNwfiyNECs24k6YvvOYHfbdvkA/HkEM/GywpBVjoDTbDXyJjUBv9x1wtA7Itc6DXw5QwRMulNA9JeHcpe6b+c0yJPFIBbBAvf2zi+5xbZ7e1prTCPjP+MEOosvqU+xAhgADcwAwtgAFc/v52OELgz5t5S79VBr0p8YEVfFHaOskn/2Xr+A649lzNg7ePI7z/A2wuQ80JcAAhQ7j2gAzZv33IVH+1FIgM2HqR4xDCS5mtvE1HfmjJP3/Xt6wOh7+O4r3M5y/stxDtgALzM5UMc3uOxAD9/0AqRwVP3+EKB6e459bu9ywUwATVQ+zVg6oi+7V75A8xKlwqxwvMb6LxcA6AvxFC91X6j3l8i1gRh0DCi4KwvEyuenXjv7+I7AVtu+zuAKw7/P/oJEcvIiALLmphJrwN8v8gToAN4vRCv5QGnLyUcv0P3Hv0xgfkanRCLjOW4b+X7DxA9erD5UdCgQQYcFC5kCGQGQ4gL0RykOEbgRQQ3EFzk2KOAAQMdyVAk+QPGSZQpVa5ESaGkwTAsZc488dLmTZw5de7k2dPnT6BBhQ4lWtToUaRJgUZk2nQhg5suOvbIuHHq1R5ibDZxysHIjBVdOZyxSWbqhBsTCnREoMPAWo5jcsqYWVclTrt5YchQ2tfvX8CBBQ8mXNgw0SJiFXO46WWqgRpYscp9CUTsjAZigdgUcxXBjhs7aoxekPaql5wn9NpNc5Pu6pmHZc+mXdv2/23cuX8kFFukAZwgASxD/GLTIkcEM+BK7ki55BmxQzSIbXJTcoEJo2uoxeoiZxfYM63cJBJe5hXd6dWvZ9/e/V+uERtc0BBgyIwhAf4ACQuR7EuzOKohJOamQu2lL8QKIAixoLKpQAgFyqkK81jq4ibwKlRpvPc69PBDEEOsbbiF4JghgB/gaAAzsY7grKMddriqAARq2MEAqy66Saz6emsswgK1uikNDVUS4SYKi0TpQhGbdPJJKKN8CTqmUOCDgwCm6yoK6zgyQMaObpjhyxp0iIyjm3hr6oJEFLvpOCCxEtKmNZREqSabiLQThiOl9PNPQAO1DY2ulECxwagEJP9QstE6mpOkJ7paMbGu/ispwDivcs4mCvaEAa898RR0VFJLNTUoHgO40ikJfsRohgInWFSgkV6KQkEjWnwx09NS83SNmzrd81RiizWWWAm6cshN48KcgDkEZu1hU4ouWEwsLl9ig9decRLB09ZsUm1PYI8191x0Q8zVqa8odUqKsjoqk7kCYOXowJKkuLYrI7rktqPvPMXgJi3ATfdghBO+7dauWKx0Vy/BnKqABZ69d8d9m2rVJsf+5YigIT1l8iUMPLXFgggEEMABJBR2+WWYizoiOjiwtWnbqW7kTqACyrQYYJuSzZipm8zwmKNHS7rCU1FL0hO2JYTIIIMkTHD/4GqsHRAgZq679npKBRnsqroHZ9xBhxnSDm25jkAuSc2hGYL3JTiPprYkT/myKaa6hJA6iSSyFlxwJr42/PCYU0WU46MvSvoghuNmyFKSOmu8BzPm8hTUk6KeuurBQxcdcdJLRxeFri4YQiwU3rx8WptmlpyhbEvCuXF8xfU0jJemsKAQwEUXfngHpjD9eORJhVu+h8S6CVO7baJydoWe8LfxgPdszY0pIkBCACaIF594KJI3/3wo42uqCIedopwiy3HHmHoOHHyp48bdfinJCv2m2urxBXB8EUBfAQ3Yocg1JRHW6oqLtPW6HtwEdfRjjE2MdrnHUeRpdfHc/wT4/8EPluCAIyRhbqa3psxs6XpHSxMFOVAcur2uVnRaSQeDB0Ic4nBrJeRhDwujLwr2i3EY3IoL33eQ+EUPJ/4DHABz+MQn+lCKU/SLCzf2kgs2LoMFIRH1NvOSJHosdz94g+9StjIophGEGxBABCIwhTdQUY5zJIrQ6Oe6y93NICecHdle8jo8dK8E4FNjIQMogBJEAApqoGMjHSmU5UluImB83RgPQigK2q8k+IvQIOwgiDoIoAyGJOXw2OhGOD5Slav8SQJnd0SD3O5oljyIC4vgKqzgwQ51uAMhS/lLwSFSkYxkZTGNyRPZ0e+Lf3xdCymIxx54EpSiBGY1r3bKN//G8Zjb5GZO+Cg5P27ydfqjSKQoCEs1dK+X4bMmMIW5yG7GU544SVAmi/a6Lf7AlZI7AiC6l7INtBOY2EzlPA160JfYEppHmyFJGDg0JQxSAAEV6C/fSUyEZlSjFIlk3G4Sxn/psSBALJQSVLYBdlbUkCqLgAUKulGYxrQg5qQfLAsCUm7R0iARiehJVUpKJghzChiVaVGLus+4XWCF//LOS25h0omm9KdpZKlLtWlUrGb1odSrnTgvZxA1QCECg5xqIYOayKFmVa1rNQhJqSfE+3nMk3UIJUXLCsWqvpSte2WrCzVJkroxBw+E4CUa7/rEs76RqHxlLF/dRb2PXiX8Ers8xEQPi9c2WrWxm+VsQTo6NBiWpDN2IGwvL4tYoS62s6ttLFKHRjnuec+yp8XhBhLpUtbmVrc/6KLkSoCCsRqWtgIMKhLe6IbdJne33yyURFE63DXe1njKpa5yMdmUEgxyA3aF7viKe9zqhle8C+lpVLsrQNu2dLriZW91pyDW2Z5XfN+dAnLbe1/qqiG+8jWldPH7X/a+gb+ho699AXzg9g74netFcIPxK9yystG49XVwhRtcgp8u2MIbtnAEBiqACRuYwyOuMBTUqGESp5jEavighMGrYhjDeHgojnGNa0xRF1PYxjvmcTp5/GMgB1nIQyZykY1c44AAACH5BAUGAHkALFoBgQBqAuQAAAj/AH8IHEiwoMGDCBMqXMiwocOHECNKnEixosWLGDNq3Mixo8ePIEOKHEmypMmTKFOqXMmypcuXMGPKnEmzps2bOHPq3MmzpoUNFnoKHUq0qNGjSJN63ODAgYApSqNKnUq1qtWrGC003foUq9evYMOKHbuS6datJdyQXcu2rdu3YSOcnesgLdy7ePPq3bvyDRO6c5lEeMO3sOHDiBMXlAuYrmDCiiNLnkx5qt/GjYFW3sy5s2eYasxiBqz5s+nTqFNbjPB3NOCuqmPLnq36SqHWrufCps27t2/DImAsKZQbsN3fyJMrBxsGhnMfQogXn3t8ufXr2IUGdw7DBwwZJqaf/32cvbz58y3TcF/v3FAZ8VvJo59Pv77GE+zzGwoP30Fp+wAGKOBB6uWXnw8Z4CbefwM26OB5+Bl4IAUZ8Affbg9mqKFvVUjooXAJ9ucUVBuWaCJqFHzooQ8UJCFiXWqdKOOMkXWooopLuChidTT26ONba6R4440y6AiffD8mqeRXXQzpZBVTCCAikktWaeVRQTp5IwUDTSHagkFdKeaYOzWppYpVFPSTiAyS6eabLGV5pocyIMSaiBjCqeeeIW03p4RpJPTGHApOlyefiCZKUXN/SnjCQlToIceLPCpq6aUK+dkoe4EmtEUMoNIx6Y4xYmrqqVfc2MECHdxIBKSgxv/KiJT9UXnqrXxG6CEANQAwwI1hKMRFrKDyYCwdtB45GK7MwlmghB4oAAAFKbT6oQgLQUBsscbyQMeX07XZ7LhK6ppfCwRYCwINKgab0LDbxsCDvLHGAW5x4pKr74lWeJiCAg9wt+6HXWQb78ExvCBHocUduu/DDwrJHgXSSgzDwBJSsIZCWSDssaQM5+YwxCTXZyN7NKSb3wwBS1hwQmC84PHMklJaask4z2excwPMQEALK3uoMcczz/zCC3qUYHPOTJdnJncUgKCABzSAgLFzM3iIgUIxF+01D3okK56tTZfNm5zOPUDAtNx1sLYHMHiQtYFcKoSF13iD+ojY05H/bfbfqD0NAwUAdOCDd+u5nUILc+eXZkJB5I03BAJ5yWaYgGduGtrcIZ4fBQMsoADdC90tedFcELRmf/lq7rpimjpZtYGdIhT56TNTbtCd/Y38+u96MTrnACDk96hCVOA+8xYIvcH7hSQCL71esTtJfH61H/Sp8ghTsRARRsJX6fTkk5VqoykAwN7xCSXP/cHMJ6QedNL1N375+GNl7pkg/LqeuwjZ3rYOgIMZGHAGJPiA15ywkAh5p0hTWlb+JmiVZ/2JAuziDrYUoi1ijQAHODhArD4QAhwkoGhBUIgFueOeCEKGgjBMyv425RwAHgResRqBDU4YLwiwgIcHw8JC/3a2nv1cLoZILEq/aMgeLRgsVhDAAQtmRoIQICyFCTlZxkLEOswl8Ys4IeKmhpaQjhHrADOowMx02EFiZWGIN2IRF6EHxjrSRItMhMHLENI1YuUAiB5LgAiJ9QIwKAQDWvLBcELmGt/Z8ZElEWOjyIgQMxJrBgr0mszcqBDOOWk4S4OkKE2CyDxyZ2sw2+QIZ8A9CBgyIYI7E/1COcpaesSTNKxbQkznQVYqL3UJwWUiv2OhsUnQlsjESCyZ+DjbIWwGbcyb7hKiBVO2h2/F8Vsyt8kQYU6ydAgTJO6AiRDhmbJglusiN9fpkGpaEwbZM8jtDvYBHJzOe5l6JyVXB/+f1rGTnebMI/sQ4j6EkQCQRYtfOd+px90xcjSO/Ccyq0fDeBZEgAiDwB+j2b3v6XNjBnHeQzETUYlCMqBMHOhBCuoxCCRghx+IaQhGEC+FEoihzTwIHEZlv5uZ1JYz/E4X0jAJSRrIhgbBaNEqEAISODUEmYyVEBUS1G/aLQZJo+VPRblCImDAhmtwp4o2mBCOvg9UWETICg3kAaOuJ6fyjBXYsJkbbW4VifihgAiqANKDhIGi/xPWWeM11YTIQEUdmEHxVKRSg/BSXt6iq2vsetf8hUELVngIHtdDVoSY9X2FVMhm10M4BXRgsR+yKEGUKtdvHbGyEl1Dxvp6w8H/buuNCjFqtFIAAxrw9kONLQhLD2av18J2nYfNzx4P0kfbJuyVCBmtc9AFNBgMwH8eUu1AWHswhY20MSU9LhhLSVraGsSSzsUtQrw5gKlx57rXglXeQIan6Il3lChdrkGaa9tpImSZgwPBb9+L3aMKFnc1I9V9a2kxXVbSubEi50Fw+QAFVHc9A7CWgTp7kM/iLasKXvAjxQoDuBZkns7170GWuSoCgKBl782ggd812Lm6UMR1fJaDD/JY29rUIAEtLdxWBQC4OQcAMmaPfgsCBg9L7liSHQ1lcUw+IWUWchAGFT4ToqloqQ9qoSvyxZIMNfMWBL22pUI6++lFKk8w/zjBJYgTshyDHxckoDTQMGlD114yO2fJBOGvjwXCTzC5mYL90q5AuPu+LSOECGfyAAAaV16iZdnRP3ieeMJ7aLOtIc4DGe5g03rTP1GaOyYOtCqda2eR1rfT5DPzauPFBVHjrbAIqaqKTj04cGYZ1wV5AxK0CusJcmHV+NyCk6+owkY9gNepHgiKnUvqg5xCaSEu9gSDwEuFLjte6kVIcudEg9Gtp05X7WFMY6rGWzMEDFiNMmamrG3XBYEKhcUh3kKbxU09ALXOUfQPWAuBEMwgB04lgRS/zW+iQfnG9Y4hRyGw6tvCcYzrAbVAhvvBEEaTgCqYWbj5KLNueeteuf/xZ8R/h+Y6g6HHoGr4QaTbKIErVaMJ+KwOBxkvmSOkx/PiQXHVuXLyCXrLrJWwQbz5p1chb1sJyIGTP2CDz478INMm1rwW9uqiA6/lCp0zsVRsEABvCqkF0XcMIGCDqBoUoWtvCMzjRd/e2dfrfxM0AxdN60669UwcNghHCei1D5Cg7wvJ+sd4Kj6f4p1pyt5WWjmK6bIzFO0EUXsMftjKhtiaZtju6eP/dmxQFRYMWVi1nQkShr9rCdAEMSsJeH661V+Uezau1TFHnzPUv6DaL9fyQgB7QVkPpOUxSKDyKr/S980LWRDnvb2xYHuBoJSGsBeIoEGVACvirvrbhXD/I1DuGpVLH3jEnxMlD4L8GKggB7hjvuDpXOhwtfn80lsrDaOt/YoTK4SnU2219WsCoWmGcnf49zq6pn6+hjAqgEl5A2yeRWdp5Wp2l4C/o3+bwn8/oHgDNAMh8G0xIIAGoXlnJYHCRmwYWDYLeCbotkt4Y3gz0H0hkABwd3X75X+gRYI/4Aah13graDabpVd89VdaYnOnw1QhEAIH4HbPxRDtxz04SBDAIG+NQW9ByCwSo1dXxnrp5xwa9wOfJ4XvpoPc43MG0QQcMAdWCBhYmIWY0iEeoAVXsBBGmF0KwWhnCF1lhDAfcABLeAA05TVTOBBfgAIcwAEoMAfkNxrm/weHmGIFmGdYjiJfEKZ0WNdDJUSDCVBAtNddfHgQUZCIpIgCSNCImPGIkFgyJBZYnkJnZMdj26JRLKAtqlQBLEACToaJBYEGiEiKpFgEJfBdr4GAq8g0+hd4BSGCksOLJzaLJhRI8HcwsVgQTwCM2JiIw9h1x1g2RDSJAmGCjdYQYhcrBzCNHgOAiJcQaJCN7iiMKtiNEANp6+FEHERn4Md326KOHnMAVbct8kcQ1+iOBPmDhiKPTKNF63dedBaQBMFx0OQ1IdBusZKPZ0CQGMkBRdCGZ2GMCKkv5pR9P7B9Z5WPAxcvTcU9DikQDJCRGcmGDfORTJNcC3lmdCaBzf+3LTXIPRbpki65iKjoAB4pk+TiTqhEchTIECa4hMvHEC3pkz95io1RAkSZM+qxY451kw3xWe+nPDw4EEcAlWJ5BgboAI5XlftCARzogWf4lQMhjjGAA4MYgQxRBGLpkwwgEBZYF2iZM/YIg1lWiANBkqByAIcnOW75A2F5ly55BgSRgmbZl6+TdVmwBWPoMWjIkFQEdwiDkwTxBXbJmBiZlwbhBvcnmWbDbYR0fLgjmP1XND5EAhSJMJlJEKOIjUYgmqSIBqhJQfcGKuoVhdTYEMJ5RjmAA05VQBzlmoeIjUUQAAHQAKL5BL0ZQ1uwdyNphgjjjATBlggzAjE1l7H/UpsDcZvZ2ABD8ANPCZW8WZ1f1HJzByrVWBDxSYYK4YsYiQIXgAM/sAI+2QTu+UVBUHFCFATlSCzcKW2wyBADmZFDMAQz8AOekJ9fEKBJ1GP8dnRyR2cJ+gPt6JIXkAhF4Ac/kAgaEJrYGAUWikSUORAwZ5J6qDzzORANipFDoAGJyAcNEABBkI0oUKErCkM9Nk2stZIbx6ELIQU+GaIoipFAEKQxVHoRFmrxkpgneWlO6ZM36pNFAKVI5Hsx4GiqKVWeh48LcZEgOgRQeQRemkQvZ2djaqVw2ZQLsZ4EWQSJcAFc2qbIFAQdKhDMmDf5qKcuqQFq6pOOyaeF0YUA/zKnuIOdCdGk75ineKmohdF6iBAgTZaUCrGYGakBAQCViWqpenFYjEofxXk6nkkQkpqNeCqdLkmapJoX7iSS2EGY3JOY5omRoMqeszoVVcCBCbFEMKCM5tFytcY9qyoQzZmRr+qT1PmrPWF8AqEeRECtfiUxYXgdPTZVXBCoMReKBrGrGJmbPtme0roTIgCOsjU4degQ4+YcAWKgsQJd4BoDzPmLupmN0ZquOtEhArceR6kQrQgD2Foelplvp0OeAlGj+1qKQOqvOHEFKSKS5nIC2Eqs6yFw9TFx2umaH/qwKSqxJBEG4LgQyfWXB0GPUJOp2WogwjofYDems8igIv+LjT9KsiMRJKfaEGKlcQCmsmlQBV0Qr+thq+ihd6y5LR2qpDcLjCqqsyORIiJwsAShsVh5tRlzAq4HA07XIC2HRZs6dln6tInYpVLbEF7gBT0wBhIRITLwrgvhSc0mUA4iaMG5jgiBpmbLAWyatgLBBmNgBl5gEGzbA4UbEZoysLmWH3J7ENbkIJE3nq+UdUZqpzeLtoD7A2LQA54rBgVxuIkLEbF0rbBkID1LEF2rIlZrHmCKr9LWY4Pat4l4AZs7EJ7bA6BLEGOQuwIhBmIwBm67EBrrHBSgWhposabEsfPxcmQ3pkbaqg8rq7ebu8M7EGSQu9r7uQtxPso1tF3/QAQLaKwCUbB/ErMPwm356KlmO6p9iQZnAARRgK4VcbhmUBCdu725u7sKYUpAe057Ir37Sr1EGQWYiwJ/+xBsIAZkMAZrm7ujG7j6a70MsbofUrdM9LVuErJmKwV9SajuaAQRyxDZO8E9YBAm3AP320CmRK3eS0Mv+CYS0Lf9SpT4iZFF4L4Kkb8TzAaha8IRjBDmOycBa0p7ooZmS78yOcM+GbULwQYpbAYOfLgpfMILQV77pxBG2ygnuyROe7M1XG8N7AXXKxHkmpESoMQHUcVsrL0MoYFnorx5xLxKIsBimbOHtsA+TBBm4LsTwbd3nMAIQcVtnML8u1B5pMGW/5dHjEsmDiuaToxjPEwGBdG7njsRzSqaIpwQfVzIVUzJC2FKMWwQNPd6ewLCuonHbkbBBMHD/Au8e6wQ5rqvtosQluzJJlzG4mbE8qMikwZjBrKtSyKykUxloou/EEzIoJwQQHCzxdzKuJzCQbyypsSuKrI25iYho+wms8yYmgtJ8DvCFHHMBZHCulwQX/ywYQzN0TzB07zITFTEEvJshFNg+cEn7HuXgpxEF2DATKyIOqzAwUvFBuECQKwQdiyWBFzO7TzBDFHKTiLHBnI9FLAARjZjcPIFuvnNSSQF+jqyD0EGhKy9sSwQIw3BCG22CmHQDb29JV1qTKSyBkF8IP9gODDQAgDHKXzyz1BZBLX8RV/A09nIAOKcEDysv4f8A7esvwqBufta1ANx0g2d1JCrIgNw0cGsEGZHATNw0f3jMnxyBgmdiBIABB5sR4/so2e9EEe9vZTMwA7M0j2cEEh8swE9EEvd0j2wzAnhVi2wADk9MQpRvNzRAgrgOR5AAGIk03ByBNJrBECgxl+Eyi75pAyh19tL1eVptvtMECWM2W3LEAu4OCrjIRjMHr7CHtdjPIryBVGAiChgBEcA1WB0w2K5yQoh1e3M1wUByA/7zAPR1i39zgWRfodNAwtgVI9rEBKyAMDsHKblOcZ7KV9w15Ak1D291geh29F8zgP/wcEPawQJAcWgjbgMYXYw8ABflj4ekroDQURqsx5UQzwWfc+3WxhnfJfaXcnlbd4JYbYLTRBsjAA1UOA1oAAF4NALAccZZrw/A9YJMUPtNQC8ckAu5mKOe9974duiadkH8dmY7QIKgd26mdsmjAALoAMGXgMGMAM6oL8vbRAvzB4KIDHILUbk+wOt6AMKoAD90wE0AGMPsAAXFnAanheZvK8AihDC3dJNbba0/QNSPQE3MAETjABIzRAZk83Owd6sfbqkNQMU4B3S7RyrYjFIe+Rg4dSiGeC429+aLRD5LZrWrdT6WwBVjsveXRBi1AH2TAEE4GcwcNow0AFcbiAA//BlzsHYar4WH72vHM3Q5R3nP9DMT+vhBiHcLN7doo3oz91bip0f1BpQqf0hGJRxjQ4XbC6aJl7ee/4DHJ6NK9AAcACqoQrSByHcOqAA0UzcBLFMPrAAcUMDA5ACILAABjRg3CHPzrEAgm7qqf4WdS2y+827/b3CB6HRwFgEDXABtj4DQ8CjfwAEsAqMbi4Q21sAM9DOIn7F52JAPn5dQR43M0BmHDhuoNMo0e4Wc86YP20QIK7Xvv4DzsmjF7AHHMCjLikBCrG9KD7BBYAAE8DiVu7GC54fheMhA0AASkZVprTc+x4WsQ7JRt3fVowQq56IveqSre65CPDi27sDN/9gAAe+AwaQ2XaYHwSA1fmhAAWmyAWB3lri3iGPFemszuNt8rKckUCQCOeaEEuNADOQ4CmMADeA86G8HvH9IVUjMdtMEBA9JGle9FMB4A0/4AiQ9lSf5QjR7xzQADMw1nWe1zfA6yms7msf2iz8XoquJYTeKDlO9lVB4qyeENxdAzewAAaw+DegAwaQ97qbEPmcjTNQ7gQJ3L8b8zvAxjOA5bmL7QnBsjBgWn9izXYr+GKR8ncZ5Z2c7guwAJ6fuwSuv68+8qQ4BJSdjUt+EOSdu3ge+3e+ABXvuQMvEELvJAJnwRmD+mLh9mMJ9RO8AwuAy76u7RgZADiakef+A/r/OwE6APy+r/hMvRBhfyMSTUPMHxaTr5uYjszpPvXUrxCFeus43PK5S+UGEPsF4P2bDxA9BA5k88PgQYQ/0sBg2NDhQ4gNtSRMKCLiRYxpKG7k2NHjR5AhRY4kWdLkSZQpVa5k2dLlS5gqz3CgWdOmzRUNNMC5ySFKRzEDB+7YIdToUYEeGfS0CWcI05sevSDtMcHADKwzDCCgKgYkRrAPT3jsEtYsDCsx1a5l29btW7hx5c6d+4VpkQZwNAQYMmNIgCB/ejLwePSGAqqJC3J8ApVmgxmOa0rpOCbxZaNkQFI4C5aCRyudwXahW9r0adSpVa9mbRLFzUQzAgTYG0Ay/wcJUoUWmFGAagEEEyYY9coxiuQiM4zcPtORDGboPcaAPCEao8cr1i+KaN3d+3fw4cV3X+oYSOTbugcimHHUKlYDC25k7njh9gwgt39yDBr9sheQtNAuois8GhCiscZTcEEGG3TwwcYcM2KGIm6jjCPLhJqBq90Q8K0H3oyajqOZJKPttiY6YsO//0Aq60CH0uqIMxgbevBGHHPUcceXjpNshgaYc86oBWrAbEOhAOwoPdskI6wjFi8DaaEaGSKto+qqhGENHrv08kswb7RPsiHGdGy/jfobagHMtkrSo9ccY2A5yVBQL8qjFusoOy2560hALTUKc1BCCzU0LiluO/9RsicK2w3JxHYYTiilbrOUA4/MwBOp4gzUMkGOMNAShioONfVUVFMV6ba9bnuSI/du4PAoBBaYVSA9KWriUiEx3PQozT6SYVSPqKzySlWTVXbZQSt07IImHbOzo6mMquGGHT4UqIAabD2qU4p85BWqC4D6VUTqRuWSozBGNWSKCJAQgAkH3mD2XnzzBa88qBpIxFKPMjSqgB20MuBgHWrQVqgRNypxXKbQpEjNc3tQkqxRBeVIuyWEyCCDJJJwYGSSR55CX5RTVjkucaFCT7LmfE0MAZpvPaphihKFmKlGoaxYIBdAElXLUjsaFiMhPA65ZKabjmBlqKOWOqX8JEv/JEjJjjD3Z4s92pmpVzeq9ucpR0V2IyIaSvrjJExo+m24n556brrrRuhhqAKo+kwVue4h6I6c/dqmOysGd6M1RiViIzfgLaRtuCOX3AEB7Lb88pXtkiwIDW4zwlGuKx3cpi8q8/vwjUaV4YcpLGijBAFIpndy2t+uHHPcc1/2Njh+qESy3Kg9vaNdR68p5o2e4xpnjrK0bu2Q3a59+ul1t/76Q/kF20zHCj8X9YNaHl1r/vxmHu2wOmZbeurbb98N7OOXn0c6jecADdOX7wjv0SVOaEWuXawjL1Ib20TmPgQm0AEnm18DHbgg8Q0OeRPzmxk6ggb70eRzPgudR9Rg/wuQQc4B7FNgCakntwemUIWs4V7/tvYzAVIkgxwIG0XGVjGENC4CERDABkz4Q/cxQQAliAAU1LBCJCbxNPwbXIo4SLaOSGCGmarYIOwgiNfFDohbrN0GiGiBKdhLiWMkI11mWMOEuMBvorNf6WQWHTwQog53mBcX7Ri5DQgACRGYAvzK+EdAykVwoyuC934FPoNE8GsTTAjFhBIJO9ThED28YyWZJkQiGjGQm+RkXLQ3uoD5LVgb2ZvxgGAuKwpijmWwZCtHNsQ2gLGTs6TlW4pnP0YiRHk/O99BmPg1/6kBChGA3excecc87rCPtWRmM9miyJ2Vq3wB7IjmjKeEOf9EoA2UPOYdMcnHIzpTnOOMyS935j+EABCGXhuXEkoAuw0Ys5tcHGIEZElOfObzJRjM4AZhtcaOfNIm7hQAN+fJxWTy0Y/6ZGhDWXJGQ24qVwmhE0F7KM+DmvCbUwinQz36UZVIMYOh5Nrh3tA6HmI0oyWE5T1B+lKYoqR+xsPfGys2imHCbqVbLKgyFxpToAaVJNCEWC4P4kjoQFKSBt2pAoW4R44KVapTLckRZnhKjqgTKamsgwBY2VQT1hMKDKRqWc0aEnNCDJ0IEYod5EhHsIZVAMoExFnteteQQJQiOpykD+OawKeCE6+DJexH4mS8IpzUAjzU4l8RCMuxFlbBspMN6NfeWVC/OtZ9PeWjGCn7WdAiJEKOsWhmNUu9wEY1tKtlbfgGqgTMqvS0kxMrWVt729a2roemnS3tegpGz+JWuKGNVx1720U9KnS4yxUub4/LtNoyV7rMbexxfxvG6WZ3uhHQbB6h+lPthle63F1pdMV73vNOwZXXDS563SteN2zRu8p9b33t+wMEflOT9+Uvf6v7Ni/aE7v9JTCBS1Cy+S6zwAtm8CKK2FEGR1jCE6ZwhS18YQxnWMMbXm1AAAAh+QQFBgB4ACxQAYQAegLdAAAI/wB/CBxIsKDBgwgTKlzIsKHDhxAjSpxIsaLFixgzatzIsaPHjyBDihxJsqTJkyhTqlzJsqXLlzBjypxJs6bNmzhz6tzJs+dJJAKm+BxKtKjRo0iTKiX5xoHToEujSp1KtarVqyCRON0KFavXr2DDih0rs+nWsyXckF3Ltq3bt3C1np2bFq7du3jz6q1pdq7funsDCx5MuLBDuX4TAzbMuLHjx2H7Jp68GLLly5gz30Q8uXNlzaBDix698U0EJp1TM4nwhrTr17BjG3xzx0Tqzqtby97Nu7djCksy2L6dOLfv48iTt60Co/mSJMQnG1dOvbp1pRSaa38evTjr6+DDi/+nyVy7+eDd/U4fz769e5DZzcvnnv7sBgvv8+vfD7G8/P/o1bfVffwVaGCB8f2nIH0COkDggRBGeJ1/ClYoBHQNOoifhBx2uFuCFYZ4YYYaemjiiZpRGOKKI2b4IIowxjgYiCvW2GKDXcmo447L1eijeWlMIQCJOfJo5JFW0fhjhScMJCSRQiEp5ZRHdbHkj2kUZMEGUFLp5Zc4raHklfI1edCWXYKp5posWUnmilkmJAGXGRbJ5p14diTmmyGamdALPMRBZ4Of5WnooRG5yaeCcSLERQyQBjqogIUiaumlBO25YgcLdOCjnwhBAGmkkpJYKaao5qlohSksoMAAPl7/odCjo0Yagx5yoJbhqan26qWmClIAAgEPDADriiIsJGqttvKAq66EquXrtF+uKt8DBACQXQot1BjGrMyGC+mzpkpL7bk8AitfBwYcCwMINCCrrLj0kpvhd+jmC6O12rUar3bwrvhtQrTSW2+uGa6n78IQqtucsArQGHCFySq0rMEG2yugwgx3nB+/2C7wr3kTKziwoxinPG4JJHLs8cvghUEju8YuUDIMCowsX8UJXayyuDwErQfLCeML89HViSBfqw88PMACAHjQ3AwhnnxQwT/TGzQPXJxCdIMuIy12bGHIB4ACUptHAQAzRE21glooBMYLWafMAxUDufH1xhuO/+03bEov6QEAN7wtHwVrKJRF3SpvUZDeJL749+Salf2mB4ab14XcdDNuMN4HQe5i35SX/ljgb2b+cOIJLe65wY4nlAeGDUpu+u2CWf4mBQv8t3lCc79OL+gIBZLdjQLajvvydqFOJg0gHM46Qq4zC8EHIWR/gM+wK7Qq8vUpz/z4Y+n+JvTy/Y5Q8LVCkMAMCWQfQgI5fJAy8Qc5DAP46dlJ/v9ecR6ZKNAt7SBOccwagQ1IUAFmfYAEIcBY7BDCL+3wrzv+A6AGo2K+RWmOc7WqgA0SYLAEkFBc+DOI/uRzwehkcIMwLIoAPQiDA7aOWQkgQcpwYL9wTfAgFVSQEP+Gg6MoxfCIQ+kgDWFQBRCOCgI2GEHKDoCDcKWwICsUEREF9EIkenEmRFii2hZSPUgdIAc/O4APvbco4aTpi3CUSRrEaJ4mJiQInYtU/ISHBYVk8UdDLFccB+mSE9DxYQvBQrggKLwgsFGMbtyVuQhJSZLM8ZBMVEgQxLVHz/UxIX980x0mVR9eVfKUGDHkISmQSHEdgAWvc2RCgsgnVv7gNIJEpS4zcslD2hEhmxQXBGbQwLp9EiGhJNMvTQMtSk1yl9CEiCrpaMuEKJJeJmScLBEyQw9WcyDMzGU0x7mQXorRB1bQJMYggAM1/uyYB1EiDX9ZkHDeSzfkzGdBpin/RlAd5JoGgwAJElBMjG3zIN1c1DcPorH6hE2fuzSnGBt1kGCq7Iw4IAEJcEBMZsHTIPL0ID0NwgVF3AphYDMaRKHJT7W1tEb+NAhAfzaCD3xAiuE6qEESap6m+WihBvEZrlqm0pVWUqI11IKsfhAGnsqHogaxqPA8qpCQmodt7grRSAuCtVHRQQ5ExadRCTlNGWDAagNZQxfGpJ2YFmSmU4XUC3RaEKd6QAEASEFWgzWveu3NoUUdKxLnSIQqTA+UL9UOVAuyhbiGKwtVXRENFjAAHxirRlslSFeZFbSvtox0gj0iWhmiorYuhAqOrdULwKAQnj6tgADQ2X+AWhDu/3GWBzFw1pBGF1p9hnSxBGlsakcF2YSEdG0K8Om7ZCufzA5kswbrLFh529txyuA/RDjtcOXK2oR0E1sgANHN5CODvmYNtzGgw25rB9rqVhID/xltcLcLqeIiRJ6c2utyQwTc5061s+tNXnvdG8cr7Ey7211ta//DNspKjLnNcStBbFu3rak3cgMmsBdBJN+BCHe79j2IRO+KNug5WDsLSNt/+isQ6FY4t0FrRIDDZ0QNf1EL2uEZQlCb4O4ihJ+Trax2aAAAAngKBqozLfDy6FjcOvJJdaqxjWNoBe10WCAfHm6IDSLRDsjWBzAYnJGT3BwW/6CMTYYnlIs4ZSRmR//HB+HxcBWckMSGaHBklrBA2LddukKBlP2TcpvJp7Qr/yDLqd1yQZD6IzKbGc2O/ShB0BTlQQOwCnA2iJxTS+cfLyrJev4Bn4dLVy0BGoOCtnTp1mBoRL+AC04QHhcUwmgfPUABK0YgfSVtkC2Uqk7PVLUGucDk4gahD4yDwELsXCP0mSfUox6VCkKg0QQcAKcpK3VBUItbQYlT2BoEQxboRmcwmLRus05IrW0NgKfqulYfwAEOEqCCD7xygQUVF68ZW6ugeVuS4IahuO0L6XUum4ZgVvL6mByDA9jAne1LQBQNpm2CbDq3uUVptAJ+xGhT4eK1SjdC1s2nRztwBj3/5GQV9c0QRDOroaUMNseZB2lHbgHkylYIs9+U3SUzi5EYw0EEc8oQkIcL5ukx5cz/Fu1jwjUGIhcxJmFgaDSPYAYUrpXDw7Xv+WYN6d1BgliXXrqa7zlcOU/IdQ+ZaYJEOwSwfF2nE2J0jIGdOA8l+9Gibd+nR90gpaWhoZ8OdM8putdTvftt8q73jm3BZ+VG+0LYyqe2D0Sqoyp83ea+Y8cOtWhjbzzMuMDjEN885AoJvAcHLy7NZ+3w/B6uZ0Ev+rFtwQk+9jBq044Qyr/J8gLB/Kjo5znOx5m+MXjFX9PD+NojbQs/BPzUWS+uCswA2z+DvWaR/0nRpdT5MfQ9/5mA/wPh1yqHm899qJB/UO8LGPyXnr5Cnt6+gb6eIS7mY+iW3x3xwZ9y4ncl5Gd+4RIC7VRMIwBxo2J8QcV+CeEGM5Ye/vd/YqN6i0J9KlMBEjcDM4BvzKJ9/rVrC2EKShCB/ZdhFAgzY1JYVrBzB3ZHyMeAteWACsEAHMABSnBq0TGBKbgwKlJYh5UGLtgcGKhl+Fd986NRJLA9KtN1AnEGNxiFJRg5qdaD+hIfQKhuO6c+FYV8EKB+B2FbIWADLHAANvVKJIB94lJxAmGDUSiFOkgcXWSFvlIFWdgQCWVDCBFr9PV3VxMuOZADaggBITADCkhVCgGFb7iIU1hpdP94O1WmIFyIePTFez2DQzaQdQeAcuIigwPhhovIiM1UHwIQeo8oNmsQLIelacjnhyR1ciknLiGARo+1EIoYirhYAqPoQqdoOmGUPgrhcnFlietXKywQdwH1cMziiW2Ii854g7pYH1DQi6WjInp4fH3IEJBmAyqgMiOQbzEAgj9wi8/ojNEoh9RYOh00ibG3XcRoENFmfcLDjD8AiuX4jOfYGdOYjpSzdjW0itvWitoYLh8wA8IjjuR4j+WYj3MhAPxYOorCjl7njgwRbTEwTHIHhgVhjwpZjitgAbu4jw/5Nwb2jwpRd7I2kOKCA2qoMgjZkTA5Cz9gTw7gkCMJgDD/IJEe5oUVyXDDd0JZQ48cCZO4yAAEEU4ieZN+owXXyIrZSEYGI0ItaTAvSZT3eAYGQQoRoJSUYwU6iWVWNFVXBI8+qXU2EIsBxRASYJXlaJRcST4AaXHM0geHlnUSpJIY43AJgG0fAI5QtxBHEIpBEAANwJYcgJVv+UVBMFMih5Io1JM/o4EcxYFLaD0MUQShWAQakAgBsJYw6ZaJCUenRzwE2D1Q+ZQJEZjOaJQz8AMr0JGIGZpxBH0DQX+fA5kUuRCYWY4NwIH12JayiUrChwXjRi/RdxAFN1WuSBCq+YxKEAA/4Ac/kAgasJuhGJvBSUgXp2Bg8HRjWRCl+Trv/1gQ1umMKzADK8AHfOAHAZAI5XmDoJmdg+Ry9sWHtXKcMiWQCtGczvicP7CIRoCLUiCflLSd3eVy30kQ4ek540kQ7xmK5/ma9/gEBKoZa7BUoOFyImefo4Kfb6WfqXmP/tmRaFChmXECXwkZXHAxaedxDLGgjJOgA/GgixihCkmhJnoZVhI3pFGcUSdueeShBGGbwiOkAsGfuDiiClmiOcoWcdkQlxRqlyFuBwGkMhp8yHelP0Cjb2ijE9qkbSEDGPoQmkJbuwEGbCgQRPo6RvoDSBqKSnqPTAqmVDGmBmFIGBARv9gc+QGjdaOlXBqFXlqOOEqnU2GHCoFjMCACT/9qEPBlHnYqHmvqOW0KBCIKnSRqqFNxBRQQaooipgzBqe7WHn6aNVf6BShwj4P6jIWqqUqxBmtHa2rjXAIBq77jHnD1ApNqmgkRBQq5AheQqa4qE0TQqAvWHI1akubBowgFN+3Bd4fmmI+pEKhqmM7YqsP6EidAAenUH0CiEAoiA9MTBmnQBYr6H1KqHEAqVwNhkXepEL5qraGIAl+QrRxBBmPgBWMgEYHDrKEKIrT6A2PSqf64ImYKHosZjgORnPTihD9QrfK6iFFgrxTBBmLABgVhBj2wsRLxqYZWqwWbkzpHR/uxTe5KcQsRrxEbhfRKsRKxsT1ABgUxBjArEZH/+DAB+wMz1HMIca40FKnvUXMrynLUmqorG4UT67IR4QUbu68EIQYwi7ECYbFSq27/wagIEXieSkdmJh7DORAcCilpqrJH27JKCxFM2wNeUBBQu7FmkK8wK7MLESxjSq5WwFayKkYpKqlEJ2pctxAQe7QckLQ5egZHEAXYSRE0q7YGAbOO27QMwVYnsK0/kqx0tLcI+7dq2re9Krg3aLbyeQQMYLRIOxEWi69p2wMG4QKPC7Nre3ATBa79xB9oFnmImBCBe7SEm51SQLqLyACQ8BBt27o9ULUCkbqP+7rHukQBG4A1Ul78cXr15WHcM7aeywGgG5xf4JnOiAKJqxDE/7uxYjCz4au6C0FLV5KiQ+gjB7KinEdskOKwubuyuxucT9CRQOAQ5SuzYoC6rBu+xnsQN0tD5OdUS/Kx7IGfQGq9npu9oge3LlARb/qMRlCvC4G85ZvBPTC+ebtEWxu7XjK/EVu/wiYGYjAGHDwQi2u+EtG7VlkEA6oQGqvBNCy3srtEB/sDA+xBeRrC11sEZOe65Cu+ErG91pq/CbHCNFy+TnvDS9TBNIS5MhKggnsEZJe2yisQwyu3FovCDHG/8vq9AzG8Sxy+WexpIIwQdJSuMjLBbAnEV1yzBMEGMOsCyHvGBuHGMEnCY1zGGYzHBrGnNNStvbcpM6Bc4QomX/9QxdCEBmcQBU/AAE9gwRWxwgFcvoA8EC4csU0Avn5cvgyBvkuivisCAGdTI2pCxfIKx6jUBLgIwxBhsSdsBl7wvxtcEBjsuArBvfIan437yQC8EBYogMurICkGAPplHgjcxitrxagUrM+IxA1Bxo9rw8dbvgHsoEfLygeRy8B8y1DsQR+sIDSAa7yjYrn2JWgQsdxMSWjgu7hYwfobvk0sEEr8uClsEENpmDL8za1rzflDTQqxw+aRAinQHC0QPRXSw1/Cy1bpzKfk0M4oATG8ELacvP1LyxqczwXhykdb0QZxz/5cz2q8IpgDYeYRzuaRXACTzCILJpZqmO1MSB7/3ZEoANEJ4c3ATNIEQbZhnBDU7M+ZTBA7NwAKQAC+Z2YV4gG9Y0AEgM4K5yXrbJg4TUjQbJWTrBAi/c1mkBAJaa18rMX+nLwMIcgMZiwu3RyEfBBj0gHtZh4DoNDktSYSfY8zHUfvbK0UnRBkMNaOO9RSILidnBB+rcvnGyIUcAMeQAHEEiKkLB8+AABHZh4TMNkprSYx3ZESAARzSkl1DZODfRBB7c8KIbi+XBA0jACqjQAFEMypFyItQADNUc4hUsAKMgMJ4gE00AEgkGLxpSZfEAXwvIib3dmVVNPWetoDQceFzbEJEagwedcDodM9UAM3sAAGkN0zoAMT0NqO/8vRXBYieaUdyMwkj2QeLUBZAAACHEgAIDAA653OwI3cN1jc0XTVq+zJzQ3enyi4/dy6BYDd3g2zCLAD/7wQqVghC1BANbQAiGxAA/0fKaAA790CsqUADN4cDL0maHC/9k1Ow83POd3c4HwQ9G2tID3Ej7sDBl7GPG0QFfIATa0dCV0hKo3UISLjICLFZysYn22VKU4Q1O3HLy4QPm2tYizWj1sAOvDJQz0QiZUCAJBwLc0oThxmuLYi8E3lbNzjgbHPbJnkP7DVO+3Vv9oAcKABARAAoRjWPxDUOzABTl7WCmJk8uEB7ALVMLDWBgEil2WwOgO9Xg4ZR26Ybt7Xzf8N2ItYBA1wAWoeADMwBAEQBH8ABIW5iKF9EK17AwNexqH8H5jTAR0A3zUwAzZD4bdaZySD0isy6JaR2ZwM1CQewQmx6GuuARfQBEMQBPeo3AOx5E1evgXA2o+bzQVRWgPg3npFAyPD2Htl20N2ga7+GF9tmL7+A8zd3AoB3Wpu1wqBvAhgAK1bAwZQOAaA3fhcTv8BAhl+LQYAIuNMQ1077Xkx1Ssr3QJB4iWuz+V4AUOgkP8NszMA4MTeAwiwANWM4IdzA74H32OUEATNJxtO74Xhud+ewcO+2p3+3Qlx4m/YmwoZ5Cr8uDqAABo88I5b5ASxLlmu5SCi0nzC4xT/Dxc/TpQiLxAzDODlvgM10PMGoAMGsPEqX+hviJ5XKeuOawA1cPImL8Sw2xzl/SZKLUY8O/OEAeZWKeZbXQA30OKP2/Qpb+blmAiX/oxuTs0TwOkZbAAK8Nd0rh0doOc+wucF4bwr0uVW7xZEb5VnT7wL4PU0rOjlGABwcI+Z/suO+/flm/Zg79znDQNUTiaP/cR5TxiwLq+H/7StiwBqX8ZPfo+U3usKcdE9wOQG0PilvwMzgPrFK8x0BO1LZKyV/xbV/vFA8Ac/AOmJEIrX/gOtawCAv8Tb/ox8AAdsXo74/gO5XAATAPQ9XwM7cANBT7z8TRAktyTx7kHzPvts/2HvUagBg5kIHBgAGmDpNJr8rbv6wGzszfiMDfDv96jV5YsAz18DrB+3Ci9GOTzMSwIQVX4MJFjQ4EGECRUuZNjQ4UOIESVOpFjR4kWMGTVu5NgxIweQIeFoaGCEw58fIVWuXOilx8seBWYUgFmzAAIFNSbU7CFGYZOVK1fMCBoUjcIxPJUuVTqmIQyoUaVOpSp1YZqqWbV28djV61ewYcWOJVvW7NmIEoqGbBIAxdqQUpDWRDCTZ40ZCwzU2HGDJxmFUeCCnFFkMIczCsUwZbzUS8MTWiVPvaJwzWTMMIig5dzZ82fQoUWP1shg8NDDiOfWnIGgsUyeThNeOBygwf9hIIob74b5mCGRzJPTLAwu+QRp5MmVL2fe3PlAwYMLH46iu6aBnY1b1/SN8MzhH7QHV1fI23zDLsW3Loysvupz+PHlz6dfnyCQw0NuD25iHeYEA3a7wbXeFhoMBQZMG4yBhVwwbzc2GMLAvaq0WAg4Cqdawz4OO/TwQxAz+m6wAOA4jMHybNqOMex4Wuit1AaToKUHG/PpqgynOk6h9HKMargQgxRySCLpQ+MwDTQ4rIgG71qApqVqGJCnCBNSMEa4FkqqRqYAWygMH6OiYKEqwoRKoCLTVHNNNs1CMoDUaORpBx1qgPKlAhbQgcCabkToCSwHOyqhLbls6ikzYcD/0Uyu2nT0UUgjfUgtuBoYIrVBESqUrh1mMODTBW6wcykvEYou0KISS2gxQ5XqTiEZEq0socvMJMKNKSKIQAAkJPX1V2CHvLIoI4g6TFWEyGgMAWb5XEo2hMRDNajcVm3VVcgSBTIhCoUQIoMMkkjCAXLLdSBYdNNV97lT15phP7iqRYjVawtMaMRpVyIvoXpdZKjHMBtNqL2svAU3CRPMVVhhN9Z1+GGI0Wq3qCHwG08hNvq1N6F8g0IxIQc17qFKhSY000KFMITB4HATXvjll6eIeGaaa9YI37UCUHLBhUR+6cWOVZpRIZdE9jMhrMzc0SA1ci0EYZijltqBCGy2//pqrBWS4rAg4JRRTo1JPmjYoLX0udSEwDSTgimgiKAEATaYeu65e836brxtDpolon0+2iBA9wYp04M2rRdahbr9VlyX6XacbgHylnzydQ0TnAPCDTL82r8LmrhjZA+it99XE4pVK4MZf3x11h1ggnLYY4+UbNAVUlZkxA2Sdm95Rfe5dITaWyJ1qFs33vg3ZFd+eSKBurx3g0av1wyFcA56X4R87iGhN6awIIIyxj1+/PE3EEAN5tNXn8PP88XeoIxFBr6gyzn4GKGQw+7egjbgJv//1pkPCRGYAvrWd0AExsd6HbvfQbQHNMENLSFF41Ik7CCIOtxBAADkoOMEIP8AXRUwgSMkIXy2djkJIoSC/VoI7fJltsZYsA51EEAZOnhDqX0whA0rYQ996Jz6cQBs/eocQQInuMwVZFMypKENcfhEhemQgDz8YRWtuBzLIXE1GisidOoXOoLIQhURaCIUzUguKU6BildkYxuR48JpgbEg0rtW7gqyu6ABoWkRQELczmhGAZSgDRaYQvLceEhEIsd5goPeHH1mR4IsMDVKgFvcmPBHKAYyAoQ0ZCI9+UnRtG9a7zPI7ww0GEp+cAOXxCQOAznIQoJSlrMUjSSn1cBSiswFEORACSq5ylbekAmahILMaHlMZILmhBEcYr0Q0rZdyS2YHRxmCSJQzGT/ZlOboAniQszgM2jCjZXT/F81r2nMbaZTnZzJ4t6SSJDNNWYQdiBEBgUwTnKWj1cEROc6/flPs8ARVXIkCB1hMk8MajCfABQgAQ0IUIhGtCyL5J11EGrPhf6voSKUaEc9ShZRoup9++vfBjM6vjQ+9KMrZSlYbBkoJcxBVx88KUpBOMWW5lSnYVlmjJSgBFXis6arS+Mad3pUpHoELqmMmzSHyrqiJlWqU/WKYZgKzKdC1ZqcpGpXvZqRPfZRqFmd2yu5+lW0ppUiESArUbcaS7XGVa4SmUJbX2bOYnZyrnvlq0Pc0Fa89rOvgyVsQzIa2MImVrEPMakZzWdNbC5WSLKTZUgJOrhRlVJWs5s9CFsDuE+Ocla0oz0IFOaGWdKmVrUHUUMUb6rG1cZWtgbZ4Wxte1vc5la3u+Vtb337W+AGV7jDXWdAAAAh+QQFBgBzACxGAYcAiQLVAAAI/wB/CBxIsKDBgwgTKlzIsKHDhxAjSpxIsaLFixgzatzIsaPHjyBDihxJsqTJkyhTqlzJsqXLlzBjypxJs6bNmzhz6tzJs6dPim+YRHjzs6jRo0iTKl3KVCUSBw6EEm1KtarVq1izai35BqpXqVvDih1LtqzZnU+9qi3h5qzbt3Djyp17sKvauw7Y0t3Lt6/fvzjT4r2rF7Dhw4gTK4Zod/DgwosjS55M2a1gx4/bVt7MubPnno0xY4b8ubTp06hDThEgunWJRaljy55Ne+GUMq1FC5hSu7fv3549CEmSG/Nu4MiTK+dbBYbzJcSLDz6+vLr161gpON++JIP06byxi/8fT15n8+3ooX/HS728+/fwT2pHT7/7+rsCLMTfz7+/xfP0BajefV5toJ9/CCao4EDzBeigfQRCZeCCFFZYHoAOPtidCRE6MKGFIIYIXIMZlrhhhx+KqOKKpaVR4ovpZcBhhCmyaOONip0A447PFcIEihZMheOQRM7lIo87UiDKGxH8GCFYRUYp5Vg6IgljFwMx6SSBUE7p5ZdLHWlliRSsURApEWzQYZdgtummTlWOmSGWCFmg5pNDvannnjGJKWeAZSqURRx3cpknn4gmWlKcf9JHJ0JgvBADD4SueaiimGaK0RWNOhhoQlnEICoPlBZKIGmapqrqQiLASAEAKez/+OhBkYo66qSVdojqqryuGgaMDyigAAg7mgmqrbbyMGmpHealWa/QatpqiS0Q8MAAxL4ogkK1IoussjzQwZquz0Zrrp6/ljiAAh7AgC2MYQjq7bzghjtuhLueq2+U0wIKAAjzDQCADyVum1C383pLKqniNpvvvhCvmG6Awca63QADvBjvsQknXK+9DocX8cgq9oteCwt0QB8AAxDsoMGQStrxzAuD3GF7JOes4MToDTBDC/T5AELGGW6MUKgz07wsw/cSiLPOUMdnMgyvTgDADAC0u93QGcJMq8xJJ10vBKaU0OzTUaeN3RokBguAcx5cDQANznHtoNEHIR323qJu/yGQG2bfLLLahC/XxckLWLydByksAAINdtNHxEIQ8M03FQUBfvbghXdeG9v0PZAhBQMsMAPR9KWhEBeW8+23QZrffKDntMd2+JgUKID6didQ3nrYmCc0indA1m58aaDLCQLQqa/+e9ivI1QKDAPSOPvx2Et2u5wK0I1e7wpV/nzHwSPE84nWZ69+YsnLOYP326meEOvzHsACDjPkz0IFe0d/0NTUk1Hx1kfAvmzPffCDAfgSIj5bQYAEOfiAqCCgggTg4ABJK99BeFYfAaavgCCES/vk1AGtOUd+CKGfA3OQgIRBgIUz859BANjBGRHIQEIKoQ7DgqFOOWeBCGmgqP9Y0MKOvRCD89KgQThoIg8aKoc7jGJVSORDGFjBecgagQ2EOC8tcjEGMiwIDZtow/uwSYpoREoPfUgB3yErAUVMWgJU4C0lFoSJPELfE9PIR6NQ0YdVwCKybDCC8cWACwrRQhWFUMb1nLGPkKzJGjvVRoVQwVsVmIEhIaCQEXbKiWa8VCRHGZM/diqQCdnCvD6gyfEhMiEHrOIJ7GQpKJLyliiZZKMqmZBLegsCrfwdJxPiSR/Kj5bkwqUy5VNF9KASIapM2AWf90qExNKHQPwBMvFVrmV6kyO6/BMvEeLL+pFAmJ00ZaNQSBALNO0+D/umPCXCqCo+8yDR7Ng0LVf/zYNcs1PZLMhqHNbNeRrUIX6q4jgPUs6EaRGJYRsmQorZKXYaZAs24+ZBN9qQevpwVhfd2whygIMQfOCkJp1XPw3yz0YFtCBUWFjDksnRmhYkoWw0Fjktd4AEkOCnCYDoBBeizu1QwIQvsmhBolmzmeILNja1qUc7BdKlGrJjKy1IOJ3zAALMYEcvJUg5P+ZUp3Euqt/EKQxkUIU1hEELRUXPp3Z61V8S9UUdIEALvgqje4aUXjJ953rQhlZcMkoSGMDbD9YwibjCoKoEyWddbZUFhWw1BdaCAV/JtJCGJmtp4ZLD5gq7zCNRQAtXWEg453oQJ0wWWS8Ag0LUWbX5/2w2Q361qtgmNSk9CPY7hCVtGokggtQ6hAhzUkgQXousyiZEl25Dz20B1dnfMUy0ghMuWifJWoNggbmiiu1sHYSy3VFguvTJbWTHp6wY+PZs19OuQdfgIC0oF7yici5CJlk65m2HBug1anWvet1m1Ui+8kQufRRbkO+CV7wJoeKrZkAAlaEHwCVS70Aka8j26iFwH0TwN3voNYMsF7/6PYgV6OMBq1EgrxX+7wJGN2DwBsENTRqgiJVJX/QwmCAOZi6EEcIoGqTMBy7L6wIGQAHI4fa+KM5SjkO8Y1LKYDslLsiJwZtig/jpVS1w2YVBsIB/eUqnBwnya4csEC3puP/KkMTAdn48EDVPls0G8aiYAwS5bDkKylxGiJutZ0s47zBdWSbIlpnb5Zv+ycn06W6D8Yvnggx6j4ZG45XpLBA717XSBJkqjCCNHsgOZNGvbbSJ9SCHLYWy0JleHwYSfWr8xgALClHrjt4lVzR7d2Yn5R/fQD3pScnBVI4UZazXFwZO/8DOsc0C2FoXBIWIGka83o6pBYJqUR0gBz/9KQ5YUMikqVrL88oVppfNRzs7FwxfTBquE6LrHXXAz1TzdbEdCEE6IusDORCqt4gNZMCq+9Xs5mMQsCCpF2z4edVOiIKb+VhATxCGLgx4x86taKUdPNmwTngBwZCFano2bPP/Nh/FnSPpgiMrBDmIt6gyKcGBy3YhnlYYs2gq8jRyOAZOkHbHIo6QMf6J1tyeFw78PTOfzovjtd4buD6+nnj2fH0nrzYYPJ3yDa7cOc62swpwsLcKCDwGRE9Izj22LKp/x+pXN97PU+5ab6V9hl9H+g/AMK8QxPF3XUdIt6U+qbLCs6BxP17WBTJ3heCxU87Wm61IEAJD3j3NHV6W4auO+MR3rvECqTuyLk8Qo8tJ7wizFQsq/7zAH2TwrWvqb6UDd8/rbOF2F0jqb+34r8Mg8gnz+/hIv28CL2sLA9XVWW2vNtzzfiAkBxvxBWL6MaF+2rbKpMw75nqD8B2/ThhI//IjFFzmQ23hl49+9wfS45UDv2Nw/N30ByL51959/GY1PwHBcHNr5p1b2IcsFWADTIdyDLF7dbV+sUN+y6d/BURRjWJcRxM2D8U38ycQ9TdZ82cKs1cc5eeA2NNSfxJWuheA8wIBFpQAIRACLLBF3rJ+BIGAVwWDAnEGHKAEyDZYDQiCtQOBf6JUBJGBSTMCwZYwF/gDQnhVF8gAHNCEStCBuZEfPKg+LUUEXeBY3wOA+EWDJXiCPQVUKiBs8rYQNtiEZoiDBhZfU1g4noRYRlMFWAgDQEh/tnaEGagCNpADJvUBIUACM5AA24d2C8GEZliIT5iGa+g520MBXUBncP/4IiS4dyZoSHbkfdh3AAQ4LxWQAzHHfWRYiKDohALgauuxATuYiBDDNqclgYlUInMoECrEXGFkEPXHSjV3ghg3L0sYirz4hKQoHSGHivtyBVf0EI8XiT8QiL9TiQWxeyWVNBBgA7doK1xYhrzYi6O4HkggjDt0ZQHyij8Qi681iwVRfwcwA2LYMfaji4N4je54g9lYHMHIjcYjZ5HmRszFjAWBfURkSNX4jgDpi62xjfQYQkykYbBoa+RIEOIYA/sEce0IkAEZj4MxjwVZO97Icvj4WvpIEF80A9NoOf8okSSpBGmCFwR5kSBkj86BkOGokAzRkDEQQeOzkAJBiCT/CZBPIBDb5AAWqZKeMzELZRDK2DodORDxpoLPc5TWmJPviAbtpCYpCZQF5I0uKZNXZZMJmTAfgANFiSxaiZNOeY07aRBBQpUhJGdDWRBfeTkNsX0k8HfAsxBSMJYACZVoyUe/cpUwuRBYOXM2AIiusxBPEIoXYJdNWJZ5yUeTEz6/NIkR9ZYRRQIXJGwVEJIxcJRoEIorEABDcJhjiZeL6U0NuQXRR00xyVN+mD84QAJcpJWFyYsN8AOfmZOKOZqk2UDl85cuJJngpZnviAIMEACJoAFFcJe4iRz6FhlccEnR05aiklUGwZvPA5sSOQR/8APFeZy8eJvJWRsY4JKK/xE9Dbl9EuWYv7kQmwmQFzAEKCCcP2ADcMCLovmdtMEp20YZXMRJW3Byh5Sa+GWdAFmbTYgCK9AAoeid9hkbgaAdjfkZDVlN2HeevYRfwMmeQ0CSZ7CgikEEy8kQCoaMkbGfdOgt0qlb4CWg70ig78gAHEoXHyoQJ0ABrNgQLLmWlBGhAzGhDeGflKieEtmeGvqiclEFLqlg4kkQnIIepUGiGKhSDPFzdaWi7hgA8wmQLkqkcHEFjKgQ2yMCMToQDdo8nrFwYFNN/YksFEpX+QikANkAicCd77ihWuoWa3BlD3oQGCIDNWoQE7cdxfgZJAcBa5qm/7kQUpqVhCmRAf+gARKZpXV6FPnZigqUa5EWqAbBkqWWGsS3BVwoED46PmtaEOv5jnAqp+5Ip5FqFCdwAs6mYgKWEHhkXwaxpAFCq+WRqIZ0ogMRm+/YqI+6qi0hBmIwBmIgEchFAZi6EGFAIguRISfQBV1ABDMKie8Rqs8zqgTxBRJ5qhKpqsIaEmwgBmxQEF7QAz3gBRKxPbi6EPUEjhlJSe6hq660EFEgkUHgqFgariIhBujaA2RQEGOAri4gEZrKpwtxTctaENdmJe7hWRAAmdC4EF+AAoh5jeDKrx7xr2MgsP8qEQlFAQipVvmpSM3Up9Xxc1ywdfWqEPd6saFYBBorEueargX/4a/oagZj4AU1e6y9FyAeahAU1a4sRXHgiBzOJyrlQ68nSLEWC7OgeAQzOxBfcAYXEAVRkLETUbPqShA4+69g27HP6inSKgLVWiKRWG9WMqnJYaaHioS/w6sC8bJQa4YyO7USwItRMBHjSgY7+7EEwQZgO7hiqxDxukuW2kxsqxwkB33opBAVW7eFKLUz2wTuyACQ8BADO7j/Wq4Ewbn/2rXWRnFjK0v+AW1BIHRQ6rKSa7dTC5ruiAJaixBfy7k+OxA1y7kFm7AUh7IM0kwy0B/f11xdqKZO27pNSLkFSawVgQZPC5BA0BC1O7gB27dj4AKgi64MIYJWAo4NiyT9/wFtN6ejrIu8d0uPXFsReZuTRvAFDJG98Ju9nktvFJeffwp5+zG8lDUQEHu8yKu85icGPOsFtysQm9sDFGG5Y1kEUrAQ2Bu/EIyuBXwQtvpRXmq0+yG+W4kscvsDdCu55+uAHOux2isRsGuX0ZsQuRvB8BuwpYtNlkVxGJC/qhsD+sUF06atVPu8kgvA+jfCXvuvx0qsfju/COG8UDu7BszCEFy4EQa8iVtFi2sdLItnXCA+HfzBdRvCDpi+QZy9LpwQ6wuze4sQB8zEoCu6CfG9PPKz6vI2L5Kn+xEEJ8oFXBi5/xtVV9sEDLC+mHsRB1wQgpu9TmwQCgy1TZAQ0/+LxmCrxkVHcc4GIwqwZNbqJUCAvByAAu5bU3XJi7ILEcVqBl7wwID7udnryATRyXULqQaxyIxcyrCEwQlxuOjhAe+zAEgVIF+iypJbxhz1Bagair7MEGQAvxNMyoOLylTbuhKgEK8svwuxYs00w2tcInkFA/f2ImFqI8F8sZpsU0bwqJu8EK4swQMxris8uAqBvAqBzM9szlFswQlhsgHiA7BSN7tDplOixRc7zAd1ySTJwAwxyGm8s+4MukZcEGIJs/Vpru88uBN8EKMGArksORecIQsgOjDwAAZQ0S35JaUKs9/MUbxMkinszA8NthE9EOEsuUr8A2f80IV8EHH/BQBlVskIoWtG1jP4tqlfMsb9XFPAjJjtqxDp/M5hbBD8jJgnbRAx/c5mwBANq1d69SLxjB4pAMcsF2MBonc3AtDePM4H1dKIWQQNTRBH/cwzPRBH0Lr+/MUpbbMLcb/o8QAzVi1FFaYZUtWI80ciyiIhbZdvLU9gfbE+TBBP/czKXIOtawSKHNcEu71vTDD3nCHg+EceMGMBAgIDc49gAtROOdIHVdKIOdgCUcyQvdg/wK2Sy8oGEb8TYDr5MwMLsAMTwLkMEU4TYGEUkNFPVs3o4QP3RgMdIDAg4FX541/b0SaF7ZSmvUxDXbeOTbuQXcIIwc4JcdA9UAALYAAI/wC2CFADBmC7C6Frttwg65JcEhcgBZA/nI0xNNAuKENFR2sjrD2Wom1QpI2Yrh241d0DCU0QC32xYu3QnLsANYDGK00Q7UcfHaAA9BE56KF31zQD7bJnW6PVJ9QmZE2SKNDUB9W6KIDSkL3gP9DhMPvSTx3bjLzWBZEhLLNnHmAAfh3DJ6MAGF7L7+PTX9LWEokCT3ABaNXNiGnU1W3iS12IB3oB2WmloXjYA/HUOvDdaOziBEHL56XRPaPhGkm/WG1hGSLcGk60U3IGvpqgQk5aA46YL53Wr2zlzb0CGhAEnpk/Q9CoQdAAfiDMjw3eOvDKqj0QHoUyG00Dxi3bCf/kHG7sHATgATke3PTx1ziCBmduBEdQ4Gh15jCb5geR2K8c1QjRlBywAn9wAU2wAhwQAM2doH3+rwow3vCLAAhQAI0s2Svj3j0wAB0Q3zCA1/os0UbF5TyCo17yBUBw6TuW5GP53Kgd16od2KGoAfp6uSSOrjWQ4INrAAYw2zNw22DLEJrqHLi8HUiGHizz6wZBy38ytcBxwjCbyNRd3ev8jtkJkCOe3eAN6+At69a+A4Mb4I5W1wTwIhSQWdo2uifL7r4h6hfb3+ccvwUwAdd+7QpA67gtxqYaADzMi0b+rwhwAxCMAPoOz7JKHymgOBli6OhB5gRBz8ak8L7Rulz/XBDwWwMzsAOyLus7cAN/DtEJseZmCKffmhAxfQNUnr0fT70MEdwKoNw8EonciyTUDPO0gd0IkdY7MOWge/RCnBDK3oQzMPQI0ezougMjz7ntbfHoauW/y3IAIyfE/gNqiyRTTPWbAfRj2cBXj/YzwPVNnBCrDoozgKDv+NzTWwA34O2gqwA6oPY9AOoIX0VX7VJ2Txso/o4HiuqgqOKcuwP+XuUJwfCgOASHfI3wfhAE7fE3UAOOv9010PjJzBAu3ym+KxAUF7yVLxtLXQQNAARNPgT5A6ygyOyDm/aM/OwAKfzUnhCgWwA7vwMTv/OsD7q2XkWXTbq5Hxs+boYr/zADiRAAPxAEOAAHhH+Nhj+4CNDzaLy71/2OQRAEfPCOM4/W2VsACjDxE9D6317eMgwQPwQOJHgCxkGECRUuRLiG4EOIESVOpFjR4kWMGTVu5NjR40eQIUWOJFnS5MmMZzisZLkSBR8+bOC0pLmSwUQ2PXTqnGBg504ECCbUMGAAwc8eFCXUbPknAFOaFL0gpVqVqpiKVxhu5dqFIhGuYRWmQVnW7Fm0adWuZdvW7VuOX6Cy1PBn7koJFJH2pLrDQI0JCHbUQIpVIoO7QIbcXSll4hirkasapijWMowTFLtcFlsF7mfQoUWPJl3adFnGDZ4ylvoTwQLJPRT4/EkZYv+Uuw1mMOZwZiKZ2MF7jLFIgTNXGRSrHO962vlz6NGlT6c+cencBosZo5k49eeMApJfIyUuEcjdIjOMMAYyUYzw2OUpGmTOkGKa+gyJVOff3/9/AAOsCLG7dmPMN4kg+2kBwiIrYAbyJlIptyIYiwIn+CTzwiIR8lvIIYnC8FChzAQ08UQUU1TxLNzuSmQFxo5wb68bwrPqwaN22lAiNHjj7aaJMoxsR81GTIisiYxMaEUmm3TySSfPuyuABiycESkDFrARqdd2QIrIiHxkLK/uhLTKIiuUPMiziWRQEwYo45RzTjpNm3CuHy5gzAi9+rphhy0LqGGGBpFSSsy7WjP/kyo2KsJPTa8mok9JJOu09FJMMwVJirtQ+EMDxoCU6MYddJjh1D+3RKrRwxCd64vHFr3Kojf3m0iLN6344Y0poIhgCk2DFXZYTNlbLdEyZa1tohZdrQnBiIBTdicyaFWzRIk2y28JITLIIIkyHBBX3BKINfdcdFGsELtjX53IjGmpnUhKZ2mSUaL34h3OokmNvM8yIbr9NolxTRj3YAc2SHdhhht+jkCo0uMNWogUjFc+iO6sl6ULJcpJXzAlAkvNfxMK2NskDEZ4ZZYdcPhlmGNeqwnGZlh3rguujDdkgnrcuCU+gwTZIm0pjYhXCwZWuWWmW3ZDZqijltqjZqEK/8IPK/HVtweeCfq5JVEj8i5ei5ZT0wo3poggghIEaPptuMUFdmq667Z7II1/fqJPfQ/9eiVFyXY0v5MHjvtwxCO4e3HGY85747Ah2roHViOC+GuKLJ7WtohEDKvwlBEXfXQHFG/8dNTP/dulwDefiObVKX5I2ng5jwghbrtNInTSeyddgNSDFx5TFFbngCJ49a1Woqp/zllrfTEmKO21d/f9euwTHn577p+8/GfHEtxaeoIer7fjiD6++Ac11EZCALezl993+JEwvXv88w/wCeNlJyjfnU2EU6vbm9DMZAdC1OEOAtjA/Bw4OvitbQpP018FLeif5m0MfRAB4LS6Nv8Q40XuIWOryiDsIAgFCoAJD2Qh3JgggBJEwAJTeMMFbXjD/hzBeE3gm+AkcrOfFSFwkbBDHeoggHC1UIkt2wAMIwCFueFQilOkjvmcJUKCTK5yEPnexiLSvggcgoFLJCPCIvgrNVBRjWukjlxWJ8Rk1e51xoOCr9q2wjLmEYZtsMAiKMhGQAYyOsY73ru2ZruBZPAuSihB2zbQwDyW8YUxnGENBXlJTEKni/XijviiJ6G5MBJ+j4xkGZtoPyhmUpWrhM56YqezaZlBgCtp5CjxWEolnnEKaWRlL315GkU6qz3QC+BAeGVHFeJyiXuc4R9/+UxojoZeX9ug5KZFREH/tKFtylTiJJ9Iw2iGU5yksaKrsDiQDOGhiEdMIjcfeMpfRXGc86QnaHz2t3MKhIQ7QWAdxAhJdzpQl7ysZ0ENChpCUkQTJ0zhLQMqP2aC86ATpehnrvM3WP3ADYuwgDbj91D5eTOVFSVpSeGySR+JcpQgnR88d2lSmMb0LbBjTC0Z6FCW0k8AEnSmTH3607Q0j5GO3ABOczq6SfJRokBlalPR4gYjjBKgR+1dE2M4UqdmVasmicD7PkrV3wnAfi/dalnNWpKpghVuuuzpWd361o98Va3j8mYl4XpXvIokAmqFJ1bz+lfAemSvAT3jIggaWMQmliNTiKQTf9VWxUZWQ7IXccMD67rUyWZWsxnxnUvluVnQhvYicmXZQEV7WtRmpARmpOQEU/ta2F5kEd+0ZGxte1vc5la3u+Vtb337W+DuNiAAIfkEBQYAeQAsOwGKAJoCzgAACP8AfwgcSLCgwYMIEypcyLChw4cQI0qcSLGixYsYM2rcyLGjx48gQ4ocSbKkyZMoU6pcybKly5cwY8qcSbOmzZs4c+rcybOnz58I3QAdSrSo0aNIkyql6caBAAtLo0qdSrWq1asySzjYugEq1q9gw4odSxZp061oN0R4U7at27dw48qdqBWtXSZr5+rdy7evX6NvmNgd7IBJCaF/EytezLhxxwiEIzs47Liy5cuYFQeWLFnAlMygQ4sePRUyZ84CoJBezbq165hTBJw+3fW17du4c2N0U3d2ZLWkdAsfTlx4FyGFBPsmjJdt8efQo1deQwEGjCXJlzOnLL279+9uu1j/H499g3bC3MGrX88+afXx431kMH/ebolF7fPr32+zCnz4PsBAQQZl1GeXZ/wlqOCCJL33H4A+GFKggVx5xeCFGGb4kH8PdmidIbJR6EBXzmlo4okZnuDhijDIUIiIheWF4ow0tpcGiziekB2FTCCBWI1ABlmcijji6KJyFKYn5JJMrhZGkVDCIIkF9CX5WZNYZmmZCFEW2YVAFoRIIYJalmnmXk92ySIFaxAUG4xPnSnnnGRpoSaLWhw0RW8G1kbnn4BGRd2dK4aR0Cl81tdcoIw2+pN4hHYogkJBxMCIHEgqGsGPjnbqKUyDRvqgoQlhwUMMiuiBKYxKfurqqyRx/ygqfERQGsOttyoCQRxVGljClbAGK+xGDnpIQQfFepiGQljgiusLMbzAK5zADmvttQ7J6uEDCyxAQ44KgQGts+TG0IiYBsaJ7brsFiQDix0Q0AII37JohUJZlFvuqXSgW5+f7QY87I0rDrDAAzDQu2a44+qrrx6JnqdWiQJX3CmRD1IAgALvKbxiFQpx4fDIPPBwaabnLWrxyoAS/KAHCoDgoMcdUrAQBCPnXLKqKJ/XKstAY8nlg9wC8B8B9XaIQcg5N30rBHpMK2IJagRtNZNp/tfBDB0ECN8MSf/HpkJUOG32C1hQSe3VbNM4NHwpzKDDAB78B7aHXya0hdl8B/8h0Jsiptb24BiuITYABDxAAwAzAICwdXd32GZCZfPdNBYFAU4hwIR3nh+k1sE8gYMeALAACC3AEPl/k+ptudN+G8QbjBN7bjt4oVqXQgpew0eBwQSsDh+pCDX7+shUKERMBj0vp/Lt0BeHwZ1bh21d6whVevzIWyg0iQ/YmSCiYZxGb75tyUIpvHXLlrq9w8knlDsMzLNa/vn4i6Ztl+ufYOv7+uKCQkA3ngE1bzlkyp8CM5M+9VmvfQjJF7kgcAAS2GAGNmBBCCrQNAgspIE+oIAQJjQm1SzwhI2xgqiEJwOGkUsFNiDBB5z1ARwkAGcOE2BC9tchCdHOQigMIl//MHYnx8EHZAmRIK4+MIMDOCwBOXCYBxXSwB6SsE8WoJgQt9gWl83KOjZTSMNiAAEb5owFCdBXFhTCQyO9aHwy4qIcxUKELx6Rac46AA46aIMRkOsFYFDIuwh1pPH5aI6IvErW7Di2hOAQVyQIgdMOMENnrTEhXiRkIXpVn58l8pNGeZsd84YQkZFrBn7cXiATQkRRUWCTrMIPKGdJlEV+sZEIqRyuRjCD92EOk3Ycj//CtDZaGpMndgomDLB3kL2Ri4nvix1CRPlFCGoOi8fMpk3m90XiHUSXzurl8X6JEFvOyn8FUUPEtEMibbrzJQT8IjMN4sxy5cCJr+teQqg5/yskym6dzovjOwdqkioSypsGMV65DhBFy8WvnMoU0EIYoYQDzgYv9yOoRjnSxkihM3s5y0Ea+aZPhMSzn3jkmf02ylKOGPROEDyIQvUFgRyw4JHIUwg3XXmzXJGxCJz0WbVaStSIdJRQHz0IGJwGgRDY8ANQDcFInaVDk0aUlAcxpbNOJbUxDbWoYFVIK1GaRL5B4AMhSCslJ6jTl8JgAOvL2ORyOTIInAtOQAyrXgmSyVmFESHiAmC5qnqQo1oHACBQgPUehFV6mo0OAPUN5/aq17GCcZBR8udBlCjYW73ggyuigAKMRjMPIbQg4NQZIyJ7UYFStqVXyJgI2pcGy/9mrKedxdUlEXLUBxCgA9Yp7YPmWZB6mm1nFYWjFl9LUFGK4F4GCQM//9PYgmg1t4CkoodogLTxCPc/pyXITF+n0qlllLnHTBMRqjDXclYRlwfBaWd3e5C+WqcDCnhccBc7HuISRHsATBVQWVU19LoTAxho70KSyVg85vZW0jyIZRGbrLiOJ6YJfXC0upqurxoYrLHtUHgHklrBkrO+GTPdYi0Mg6QaJLAaFuA166OuD+s1ff4diHFzG2GDtBJmBQDBDErLYgwXhLOdnaJAFsFa2uTVxiydHnjJpuEYnDi6/+FW12BQuhn8FnL8/atSx9hZwgpkdiKqHZRZajha/U//wyU9iCjj1YLecRl41euQZg2CZMF+NihIsOhpnrfmgdbxwsyq8kMPYksK1K1m8YqrmONbZfoe5A0REPRpPFloWsrKxQUB8IPjbJDpesgHAYrr0hJy3c5mdyFUwAQKgqodTnf6k+8xsngV3VZCrQ++BpGvYC3dTFxRQQK0RqCHb41IO026IDB+sJkLclIHUtfBzzxACA6QStgxJLV9eIS/ziM4ZoMytns+cpWVfJCdWruACkZtuUIQw7RKVaQcHNmVi62vF4j7h+b+JKgJEu1bZWG8fJs2QaTs67DlWCA7rikOKhmtW33ABvjUV49lmjMIXKLJnFFzwI/Z6imCAeE5//tzQty6Ig8Ua8QCSW0CcCDsW42gj/pyAkNEPTJFfFzTkiH0yEEZBIXuFuUjIzZBDKumh/+A57zstr70qC9Sc5xvPMDEHIAeGfIN3ZhgyAIEVsnzpr0aISyP0hUS7awEsMBpOMj4rRYN0u3JOtm+sfXXEYlwLpT4VvteekQHPpCy40AF77M6n993qmPjfTa/2jstC25liAt74wSxLaF0PZDxQmAGNe8gQyi/PSoUYdzaSaDk59jn2JU98AOxb6RamBDKQ3N7Clf3g3lAhRlL7MmrR6F8yYlwzA9E83dKN0H6XAFxvo7dCSHzsAWizh8uN/j4a3UMYkd5nSckxMF8Nv/BpR8DG+TbcrkniPYBePYfoJlHrsW++bIwRnJqX/EDMTWhlD+Q9ccgAVN1NqukEKG3PUqHaVzHHIckf/gDBlyAQxEWBPQ3dwphTjxFgA7TfFLXNEpnXVW2fQmBaY+3aefFgJ7DBUoXdhCAfwKhf3dSXeqXMweAc07TfnSlYbA3EBcQBQM2NbJkgsbUZuEXbwRRgLcygyGAU+eHKzmoYx9ofANRBBzAAXsQAainbEBIS9UWKXniOkwVAiSQAyRAAjjwduQChSRWZU34A0cwhW5oBMQUOMCXhUHkbpECcz/wd77EEDu2S9oWAhTXNCwoEFLohm7IABYAcpIxWXSIQlv/SChO14eChYYC4QTlUkP1dm8ylDN0ZxBnYIigyAFF8ASK2HXx14j4kz4UoAVhsAaTkHYwgIeWqGGdaBBlN4NyZ3EYxz0LwQChGIpFwABtkIB3cX2oGD3781wFsQZd4FaEJxBlJ1iDKBDjpQKo5DA3l4sUqBCf+Iu/iAJPEGj1EQHHeELvIQPsJT+vuCKcR428thA8BwG7ODIwJGzpJxC+6I36CIcjuBVMYIzlaDtV4AGs6BAM9h/P+HQfeI/umEc24DQkkIvQZxBooI8WOYUMEAEjSI4BmT9rBxHg9x/QVTzrNnpkhkZOs4S3wpBPcJEuiYhX6AAl2JFzhFkF5EIx/8YQfWYDiHc8E1kQFemSQikBe4IeNJlNDDce/CcQfQZAPwlt0jcDgcg3HTgQLSmULhkFZ8YnM3mUXNRoC0F+71OV/acvNjCVNTiAB/EFKICVF4kCX0AQbhBoJeCV2UREMFiWGmaDlFYuLKCNHLgQUeCWF6mVBvEGAGmXciQrwFYQRvg6ZCkQ/sdQr8OXBMGWhGmRaKCYGyWEeSmZVWaZjjkycWc5awgEmamPT8CZ/JEGI6kXh0aEaYiDfJgzTISWDkOJheiGDfAD+UiYm8ma+UEdk9AX/hGJT/htTXNxSegsKll5CtGGoIgCFxAAAdAAbmkEwqkf79KFfEEBeJhaj/+pb7XJVAkwA2JoQXt0hguxm6HYmwFwAUJ5BtvpGlfwmhCRTAnpFu34A30YBEUnliNDiXn4OlD1AcJWiwQhnxbpCT8wBEPAoN7IAPWJGbIpEDDgnQ+hQmCEGUXnLPb3Ogr6Xx84jb/pjSswAwzAABowBBrgnm5InxVaGRiwlD9gHTKAhwVxBcUCGgEaAyU1ns4yjT+AdKW3EN2oj0oQAD/ghkVwARoAjDNaGbH1mT9AJBSAnwixBjYZi6HhgHrpLAU4ooW3kL14kSm6AnxwkUcwpY0xKE53aNZhpS34IP1pGeLpnyjHkEVakgoRlPqIAn7jkkXgpnR0oQpxaAkZTyf/cKFJOR6rNhp9WFWziCtPOX5VxpIXWQSJ0ABtaZFtaqhgcQIU8JEPwXDiNxCPKiCIcBAhCR906hie54TkwqdN+T6XKhCAqo8aEAAuCZei2hNjMAZeQAYScWg2uqP/oRCy1wVpUAVdQATIVyujUXaUylYLQXoAFJlXqY+cip2FGawzwQZiQAZjwAYF4QI90ANeIBGgIwKIKhDcZKpYZkf72RizCnHlEpk/cKvbI5oC8QUu2au/GpfiGhNisK49YKwE4QXr2q4RkZQyQK8HIaeIlhDKRBph1zBV9aOepZYIIaRmE5mDeZFDgJoXuZoHKxMKOwYFMQbr6gIEQa4MkUlZ/5oQqwoDVgqLLNIaDziRGxsD/Op//wqyBYGZFnkBQyCUwbmyMKGwZvCyLWsGDruu6KoQr2odGjoQWTunYhVMd3oZUMgFRhtsaiiYLhmha2qRKuu0EIEGZxAFT8AAbdkEGFG1EDsQCauwfNsDYsAQHnICXRCtpMoiCXmQoqKl30G026ObF6m0TOu2EIG0oMgABusQ5GquXlC17FoQbNC3fMuw2vVFtGdVo5Qferg9ayidFgkHKGuRFCq5D3Gi0ykFD0EGoKuwBpG76+qyC4F8UaIQHPpFW/sdkghAjpuavyijsssQJWuRQOAQe5u7VzsQnNu3ebtPwXShsqcm91ocqf9FBQ+4Pd6XEKyrvIYYuxU6rMVaEUmaspebENMLumRQrsR6vdjLEI/YJf0ZfuwRBGSmQ1sgsrdiougbihfglZl7run6sBRBuS4pAU2bELxbwbzLEEwHJTaaseyhgtuokA6FpAcMioXqldMrugLBuRRBu7+awAqhrhYcw+tas8FkpcALJToaHQ9YVUZadWc6wm4Yql7ZslI7wxLxvJlpmAiBvzKcu39bgcEUp2C7IGV3cFIkwkA8hSVsl0RMEDC7rmZwv+v6xAnxvqkZvwVhBk0cw2SMsfY6QMEUqfyRr0FQYpqaxRwQvVAmBWdwBFHQBCuqxBWBtwUxv33ruwgBwan/ybwG8cVrzLuInBBdSiipKhA5Cx80AFwsEqveYa0DIV+5+gO7OsLAamNS4I1GgMYNscAwnL0/8LmQrBAsnJkufBCG/Mh8G8kIccNFwqw4ogDewiLUOsfY+gPad8dZLMjo9QUwaohFYLsO4cigu7u868oEYcbKq8wEccu47MALFkwUSxAWWEDeogCGmyCeHHN/tBCjPMKq/FpG8JZCvBDcbMQNW80KkcVtexDdnLsyuxD7GyX9uyIdYDQpMAA9yx8DLKaFR2Yki8ccsM/o9brwyxD17Lfkyr4WnM9ArL783M/TvBDDOys7e2oAAFwUsACP1iELwgV9sJIEN77RUrYD/6HIBzzBzCUFnzqUOP3RIM231WsQs0yYW3wQTNzPQY1iLLI4dtZgrLQiM/Ae88KODLIFsOd3D43HEv1aXyABmUmdCwHDPz3GCRHPQKwQR93NbdxuOGI6CL0ih+shLWA03vXWD6K4WLLTQAzNBtYE6KvN9zzW64rCBYHE6NvTAyHNP03YB4EjB2MAK/0gpXsQW3jS8OEBBtBAnAwk3TrCHs1cEqq87ywQaizYPaDLBEHR6MvIBYG7po3aPrYiD2DQdO0hwushC5AsA1Db8FG8WRLaB8zalIUGer3ICaHYIB21CIHNqanHthzDBYAA0o0A+Py7K5ICKC0vK8K9HfIA5v/8INqNkHRS3Kn52a/l1SNcywZx0Y9szQPRzqkJ2AIBy7lbAAagAwaQ3wswAwYwAfkL0CtCAI/GXVU00P9x0DCgOB2w2yBAALktNnTi1yM8z6/F3Eksv6ZtzweRxdpJwbk7ATrg33xbAApA3X2rv9vy3YeVAh6yweB9AzPgZSAAAAPQAjQAAiy+rHMC325Z1OilzwqR4T2gEM2cmeZNEGKtsAVwAybexEltELKH4OSsX7D6tZftLVQ+Hg+wPjksJOitvBTOXFl85AMh5GtNEENNmGgNujuwA7h85sraIYmjNSAgKYn6H7vNIgNAAP8RtkKi2m6JAmuW5ljp4wWR1m//nhCdDYor0ABQap2JMANwEIoKodgFMAMFkOgL0SEewOcPAgJ2LUxwDB8KkDosQgChLsdmIrDZvGZmPcIKUdqCzdgDYdjVOQQzMAQBIOkNsAf6KNyJ3bcTYADdDNsFkT4DQC8LjljBw9/JUsk/kJQpTSibHSSLLpSlbGOGrbyILRDI3c/G/gPA3ei7mQjAjcAYzrc7UAMVjAATUAOZDrUMMVYKwN8zPgAdQAPVkQK8bR2+PB40EOpRMsxycu5ZWWiAbtwI4dqC7d4CYeFuGABRapHy/QOGbADsPuL3LTcGcAMi7s13ftmeXjOK9R/hPBDj7L2AQt76yABHMNoVnsXO/73eGe7wP8Dq+sikF2m3Hq6wNZDxfCvdCovxfPvPo24dPlDQLOJbxWLgXwQoCQ+KEgAE3W5gpwzEFU/foIsAO4Df+m0AO9DkupsQF9mrLH+IQc63wx7DNeDmfMsQj1oAmlwwpu61KxdMgYIG1y6KTVD1UMbhaQ+6EzAD8D7i6x7SCEHocLC0Fmnogb2ulx7vvFsDxM63cM5XvhPVL2jl1cQoXxAFbYkCTcDXQ1fkhEnmKbz1N6AAj3z5vmmRDTADLrnmfAv2FowAN9C3ri8Qi7Q4SKUQiBspeC0nXwDsI0foWEn76u72a+z6226IRjADpu+GVW/pHs+79l35CkvrBf8RTJNtEAENJdXevM+x91PY6I8eAJE+6aBY6X0b+bgc7lHvhjMArr+eEAyvsLgf9sIOEDoM9CBYcMwPhAkVIqQAw+FDiBElPly40MpEjBm1VOTY0eNHkCFFjiRZ0uRJlClVrmTZ0uVLmDFlzgwZhcPNmxcCDJnRc4YGOA2M4CTK4YxHMgUJThio1OnTHgc7niladQaQqkWBeBQDtcCEGwsMjNWhYwJULyFPZGQbcY3HNG3lwjhB0+5dvHn17uXb1+9fwC0vFC3SoAGDm4lWZCV6tGNXpQZqQC2IAIHTtB2lMMYZQAPnm1E8sqFM0PLp0pk/ipjbNs3H1mwpBKZd2/b/bdy5de/uSxV0gAagOYjuSDryZKdjZwi8UUCpao7CAwQRbuRjaexPQ3aJnbEK7O4YeY8nX978efTpT34R/gMOH9BNrh9/armggctKP6IArSGAcAY+8iI7AntgA6Qqwpuoi4/WUjCiMNSTcEIKK7TwQpVAQ+GPz0AL0KMBC9qhqdJqOEupAztCjDMNhhAOBQELzE4MkOJ6ECIRPiLiRohew/BHIIMUckjaJAANiP9AkyDGghS4IbsakCuIxo6eAK2BGYTj4KMxZMSODJDW4PGhujzibkwYMCByTTbbdPNNj1ZkrAkX2/OoS6V0kBIqBHZwCsyObNJSOMc4wtNLqKQC/2/M2TzCAE0YGIRzUkortdQ8QTnLUjg0kHLKyfygMsBPpRSt6IhBCeUKUcrMCEkGSD+ycUwiLrX1VlxztStTxmYoQtXHngJrAueUQkAHUpVydapUQSOOI8hYxUwtSK/wKAxIy9R1W2679XYh3zgDTrgjRoNKAQNu2CHKGhbQQQG0PGKv2Tnnk9apkLSA1MeOIIXhW4ADFnjSzX4bzFl765uAXXgpc+Ejehn7sKN7tQPpzDEl7aghNBWaYoqBQxZ55PSE06BDzp74yIWK9fPIyIiLWhLElqcE6SI0NebIQQWXECKDDMoQgAkHinaDZKSTVhow/jg7IknOJuYoxJqp5P9Izphx+siMmgmyuqNZedSWI33lEuLnDJJIomi22y4a5KXjlntul7CuqgGoGYPxzq57+HohXrPmoNOODm3Z1H7RlOEjjB3yGWi1TXB7csojoPtyzDP/aCjOitgUNC77BpSjwLMutKKkukacI389WsQWyNemfHbaHUBCc9xzv7z0mKVYVXWPwhWcg3KD7Rq6jnjmcQ03prAgghKGrn166gXQ/XrsSUZ1+JtOXyjalpFXqGDun63IuJrFr0j51s6OnXr44y96g+zrt99b4QU3v6K+1U+I+5uozCN968F22PK4tMlOfgtk4P0c+MBLoQGAw1lZ3/YDQKlVhGotS5GZHuL/vrRJjoEjJGHR1ABBFKaQTRPM4EI2WLGP2C1me+vIC+/1N4Q0LwIREIACS/jDH0JBhUMk4oVgNrwWKoRrXcNhQqwEwNB1jQxTgEIEkCCADQBRi1t0wAYEYIEihlGM55FhzKJYNY/wLmK+60jqvBQJO9ShDncQABftWEIBCGCHUzjhGP34x900YYJf+F3NVpeQ7XHPewoBn1MGYQdCzBGLd6Sk/LxYgghAYQpvAGQnPakbNdJrkQlp5L0OiZD8ZW1/jCQIHuJYhzxWUpbV02ME+PhJXOYyNwfj3gUSVjH//UCCADTfG6gIvUnOUpmTu2QmN6lLaEbzNqmM2SoV0j+I/w1PCSXAZCyX+U225XGPfZRmOc1ZmwkKsIYWfNmgthk9LBINnN/0IhKcyclz5lOftGHh1vrWwYrIcJt53EAW5/lNAZSgDRZYxNH2+VCIBqaM9CrCGVvWxB+8AQXwNOhBlVlPZ0ZUpCMNDOe49xE3XvQHapjCDr3p0VkmdKENJWlNbfqXUDaLcNCS1iMFIUl5wrSSINXkTY16VL9gBYCjRAj6KONKOQqgDEKNqUIZ6lCkZlWreqFmxLYyQIL4FKhUrWQe7fmxraZVrXsh3/BW+TErSpWslGSCTC0wBayuVa97vQsAlTAHC7QhekGd6xbNaku48VWxi73Lr1LFTYIStsGwQKyrVfHKWMxm9i5lfCcWNyDZyeJRAGdNrGZNe1qZPAGy8QztFisbgbvmFbWzpS1KmhfYwbZWi+K0JTlr+1vgoiQCui3ha++Kz+AmV7knmQJxaTnO5UZXuih5g3PZZtxnTle72zVJaHl7S+6GV7wlqeM8m6lJ5I5XvesNSQlk+V3fsle+8/3IcH943uzSV7/7/YgF5Adf/gZYwCBpLjMTes8BJ1jBHwHwgh38YAhHWMITpnCFLXxhDGdYwxtWbkAAACH5BAUGAHgALDABjQCqAsYAAAj/AH8IHEiwoMGDCBMqXMiwocOHECNKnEixosWLGDNq3Mixo8ePIEOKHEmypMmTKFOqXMmypcuXMGPKnEmzps2bOHPq3Mmzp8+fN9+8AUq0qNGjSJMqXXq0BJMSbphKnUq1qtWrWIm6ccDVQYkpWcOKHUu2rFmzEbp2FWDhrNu3cOPKnTvyDRO1ajdYGEq3r9+/gAOLtYC3MJMIfAUrXsy4sWOWGwpL9hr1seXLmDNrNghlsucSizaLHk26tFkBnlOzNc26tevXO93cTZ16QwRSsHPr3s0b5BsLkWl7Ply5t/HjyJMbLFRGeGqoyqNLn15aFAUYQgo59ywALPXv4MP//+0CozyMJUlmb8erV7z79/CzXjdfnkIGE+sL204cv7///zpVQd+A9uGXn1pMIFEcgAw26CBK8w1Inw9CJHEgXiWo8eCGHHaIURoShugDdkkYeKEDAkDh4YostmjQCSGKWN4S953IVXsu5qgjg2HE6KN5NJp44WH87WjkkdKJ8OOS5Qkh5IFPLYjklFTC1iOTWBqCmo1eeVfll2CKRh6WTCLygxslcIliW2G26eZia0RIZownEORGBOpdqFeRb/bpp1kYzLlkFQaREkFwJxL556KMyieojxQoBJya0DVq6aVHCfhojIQmxEUMdGxpY3eYlmqqTjJsGiIFaygEQQwx8P+gR5pcrnbqrbi2BKKqEnah0BawwsqDrHLkeeB+uSarrEhELEmBB1iGoRAVwQoLqx5xIDpkBFIu6+23EV3p4wMKzMCkCL9Wq66wcYh6YobgxivvQkqOu0AH5i4pbUJYrLvusHTQOqqX8xYc7xo/drDAAzDk62OdCQXhr7/D8kBHsVziaPDGyo4Z4gAGMNzwkmkolMXEFMcagx4Y24gsxzCXGmeMACgAbXkOhyiDQmC8gPLPwWbLZYLdxmy0m5oSCIICcuYsYacInQz01Ba7e+FXR2ftppzleaAAAFw7TV+krk5tNg9YqCHwiSlq7faUSZv3wAIL0CCh2OZhoNCnZk///QIYArmBhLH5afz24SzCSF8LOgAAwgwg2G3eDFzX12pC1PYNNBYFvXHo0IghLvqGu5qHbwc++OABADMQ0AHOkg+oRbqaAx0EQhZYnV+Uo/f+X73lAbBACyOa58EAC7g+Q+z07YtQv7WjzHlCVhjSHJdY+659eOJ2fbOEFHRAwPISohtx9D9vodB8hmhXK5vbx68c8Eym3jDz5V2hEPTor0uFQlYYkAwKQbj17El+COTNzB5FPvpADCE9m9gIPjACzakvIYob0BIK8aTdhS6BIGyNxwTVQPOULCFSq9YIWDCDFs7ABiQ4ANAgoJDSrSoD17NRpULIw81UDkslhAHZ/xLyqmodYAYk+EC1PkACHFRwYlxQCP18ZAgL1YpgPcwiY+ImKAIwD2oH4VuwVDADGfrrADYoorpomJDuMUkGVhwV/LRIR8D8cFNDREjmYAUBGyTgZwkggb+yoBAt4JGDGbtNHRc5lwDyakC+SgiwjIiDGeJABer6W0IWqKoa2Yg4jAzlWTL4SCFeTo/qYkEIpvaBCqhreggJVCmxk8N3aUiUuMTKFWZpHvMhRGLqmsETo3e7hNxxTsUTxNouRKpcOlMqU3yk8w7Cv2DNoH+wPAgXH2k+NBVwO4Z7pjiB4kZu8sxf10TfBRGSKl7CYJqe+6ZzXjbOeu7EkO48YdT85f/E6P0vITYs5QMLMqlPKsieCLUJJwXKM5+tKwF/rF0UE9KsfCqkEbrLT/YSylGXjLCUVtjbxCqQRs2xESHl5NXOzmcxOaipbR2NaUqOKag8HkSND80BTn82UYREk1dgNAj/9MAyeQonnDJNqke2CVSRApIFO/XXCxSy0EfatCARVBfLtAWlDyr1qxqh6ZyuWpA9ouwAOSBBAkIQAhaQYKeETMhHwQcA/IUokvucGA+E9skdgvWvEgnoI/F6kEma7QNsDcEBhgkrTRrzR3NbwACcdcqDOFSvoMroekAD2M4+hJSlrKxQ++evbBqEqXKT7AAm+6PZeepsLX3pHD1LW4L/pFRVvjwIMEmrrmIi5Jing8Fq9VW2s12rZSc6YG2X+1MKdCENIhCreaY5Wt5Wy7QFEazpFlae4footwYRY/R4IAeuepBPy1WqGykgAn3+YA1dECsRGmrdaq3zIKA1DwAIIDLhsjZG+sNcfdtFqaKlt6MeO0EVRDuQNVThmO41SArr+0+UrqpmcvJuiAZqEMPyFmDLPFAzDxzTODmXugixQvEGxGGDRJW0PT1INCnwNa5pWEIRLkg1P0xIU4Q4P7YicUKvkOOF/DCoBRGvdU96EIQNyGszqOuAbjw2hey2vjEAnEDimUj0Chmw+KzytLAMqxgb5KMPIEALjrcABbyu/7v/HRCSCbJj3mL3N+ZdD9G+XNtdypl2WJ7qJuVEA/6aJ3wEIMAAKEDl+tCXzL7ljGa3Ay8+d7adllOIE8gcg7giJG4PAMD3Fvc4Rd/VZJx2AkOm4NIrWvqvsiwPYQ1yZes69rcTWtIDQBDnTBOR0/dFSCpAhVw9zfbVHO0eiunMaewSxJGCajR4k8zpCickqysr9rG8iuyEKm7aBMF2fSP9ok01etkDeXEFVMBWFbx4XWYO47/4mii/dnucmkK3QCZsXWcPxM+PojK4B+JhWFWABEhcayBxYMaJMfnXFAsVpbB471wirMUFuWx9g12QnzKJykUeiFljMAIbQHWNJP84+SAZomR1AazVo1JRxZ/ZXqcG6wVY0HjfrG2Q2zKJBm8uD8YJvkY/oiyQUtXymH/GA1hdzKi0QerM66hvgcBVIFx4NxQL6U4YhJRf6kI6yiCAg1W+kiEFp1p5QeflqecyCNXUcq1nSFXpYomsA5n7JYGG1nWR+yCb7h+932Vgt+MyCFnA+UDqzFOFxHqWc168ulRQSfT5myBz1xzAJu2cjRpenGDQsrhj4IQsvPjWB7E7k1h1bZ2HIKLR43h1Sdt0Wf14PUH+/Dj5HYNittzT2uz6rAvCexKYvXY8PwgYyDysLZwCTxnbi+7FuVNY8l7p+O06gwkSVVWiL94STvX/QPAMusJPv4ct963OL/8D7eLW5tV6ffQejhCd85bjuSvw+Rk5cuv7XYpdV3UvBgEzoHX+An7URmbJNxBTcHvbMWL7x0NBoHO+NXKq1kZdN1+ShDJtpTmohxAGKFELsQKcJxy5F4EgxAV9ACumxQV7JHsD4XGbEnICMXLqkgMNBzTAhxAtR1r0VxBowAEcoAQCAHW1oUgoGEJbgAV/9wNLuIANpnpLMnQCkXZrlAAsoETB4kr/txA2CGML8QRCOIZOMTQHlYQJNVdNBXZTQ3kw1EQzgEnXhXac9oEF8QUoMIZ6WAJ5tlm3hIbjJIU/gncCkXkoUwEfQEH+0oQ6ti4V/xBILYQDCXAAIbiDBhEFepiJHFACJUgbSACI4oRam6I3bIhlUIh564JGJKACXDgCaHV8/oJ9B1EEmqiJc1CEJ0JxoMhImCZAUsh6EGR/pAWDzGZEZeQvEJADsHd2CnEEtfiMm2iEaiEAu+hMgkUBWiAtDmZ3w0cQvOeDDCFuJLWMa5QDcthbC0GL0FiLKMCH23Fs1VhHpKRg2tSLISKAnIaA3qguIVBSKDMCOLBTpygQZ7COBkmEURePuHQl2Fh1PwBt5QN/S9YQOoeDU3MAXBgsxCgQDGCQHnmLnhEBCilKIkCPDnFHVfeF/WOJ4bVGM5CRJrUQUuCRNMkBEjA4eP/BBG03kv3RjUvhkAbxeOZBhU5Yh7J4U+ryAekUPfooEGJYkwZ5Bj/gOYhSAjxJOjBAg2bhZAOilSppeSy3LkqJPj9IEEEIlesoAQSFGuZ3le4RBtfxdXRRUeaxUr/Eab3HEDZIgOjDkgTRBGi5jkdwEJvglsdRBZHHEO3kk27BRYn5A4zXPxcIaDeohX1jhwSBh4H5jEVgmLwRYAgBIq4FEcDDmG4RIYT4A4bYPxspEJF5AIKkOez3A0Cwmc8YBZ6pG2sgA6BpEH4mA9v3aQ70F2Fmmt/YPwNZiGNnkX3DiAOhjmMIBBqwAoGJAl+Qm7mhJFp5aFr5b3Jil3ThZ8D/qHzC2D9N6Zo/U3IJEIKktxDOmIkr8AMz8AMdWZNNgJ2CEZwNoSmkiGvmYZrvZY8wYEcwMJoHcZxkGY7lGSwjQAJ+lIiIRY4x0JoSwI4MoAGJEAANQJNogJ+BUQUioJ8JcQXzYZqgRQT6SZf0ARiBgo9k5pf7eFiBRAJqdQBNFyzJWZDrWARDMANDcAHr+AQeihVsIAZsEBEgwpsQsZvmoYEIoaL10ZsDIZQm9BdrMHBYty5b4ILRg5kZl48LUZ/Q2ACJUAkXMARDAAfQqYdSOaRUIQY9EKdiEC718ZgdN5xytSpa0AVacAL5NSBy+RiJVy0VhqClFZZkVpYDcZbr/6iaYxiff6CJDOCmRzEGXtADXlAQbBCnPTAGEkEfWEoQXJSaojgnACoYWVdmIlc7zplunAajTmmQDDAD1CmEeViLg0mpRTEGnGoQnOqpEfGdVUeiElJDvHSqisEFsGSF0oOogXaUmemRt1MJBtmZuloUZMCpR0oQl4qpP1CkYjAGZMAQoEUBgUoQTIpjGDhLRHkZO0YFYJCqWqqXr7oQmLiOnmADfuCRQHCtJSEFZwAEUQAE12kRcCqnBdGtnLqwDPFTBtp+0BUj2zlL4Ckac7dOAkmHnNaqmrmOFxAAHmmd/hoSQKqJEtChFCEGB9upBWEGC/uyDKGGQuSnWGKagv8YI6bxrgPRcucJmc3mnh75ox55nyP7EWhwq5qIAhcAEV6gsAsLrAPBqy/LqXMKQMeqEH/6KKUxej01coqad3jZmmtaiw0wBBxatB9RoeuImw7htAubqQSRrVOLsMbKrgA4S93ZGPx2UmnXs5GJPsn5nusYAHDgkUKKtgMBrkZaEYDpkUZQsAvhtpzqAokrBnI7t+NKVbxElDIrKOeaGVtgVp4Gd5claI+GZecpps+4AmXqkVLgrypbECtbtRJRsjRZBK+7EFI7t007t1MLtQnhTlY7S8jaGEsYAx8IBoMKq/vGaV/7AzoKjZXgqLJ6rd1KuQXxqxNxtGiJArmaELv/67vi+7aKyUt1W0rF6xhBoI9cAK0FwZ59c55GUK02oLrPuLS6uru+GqfA+xBqG5iHixArO74EDLdYy0s0yJWP1K7K0YP9Y7oIwajQKJ0eaa35S7UJG6deoLJjYKn9exCNa5tGkBADTMDjyxBh9kifSxC8VLHgAb9mw7xPaZuZ+L1ThwYBGwUMYAQoWxGXS7sCIbm9qhC2a5sooBAmnMQxe7UJIaCb8h7M2j/uKxAdS8NjKLJTV8RXjL8SUaSX27/hC7MJwb1WzAFInMQEDMQH4X6C8rAFkbX1AQItsCTv4bVbEHi1M5v3WsZCyLYzR8a12K8P0btTawYFEcYLq8YE/zG/fJy7ByHEaIzB57vAXOcjCkMANJW3xjGB6jJRQQDDsNKqP4C0fNzD9/YF//uMj9u2vmvAAlHCiZwQIWzFbXoQLhvJvpu5CtHCCtG5MAAAAwAAKfAjKywd8VpEphvF/hK4fDyGAVxxM5yWppwQkNwDrxyutzy3HzwQe2zFgnwQiIzL/MsQwgtQP7IAHuAB3BUj6XscLuhpf+svYtvMQujI9ya4IcvF4CvO2pwQWmybfmwQl8vPnOrKCAHHc6KfbFxo3aUAPtLO0TF3WRC6y7wQ/0zDkzpzMxmY34wQ4SzOBk0Q0WvFIyzABP2yIV1uP0IAALBiITKxIZICw1weIP+AOhvGIDvmWLyXuvTMAbXcbV8wtjW5yiZ90gWdEF/QzBl9EJtq1EPcy5CVPHZFH4/pI4ZWHnMzanUJIKPnaV67ECNdxhZ8b4wM0CTs1E99EM18xAmB1nHKEFRKH8HcApj80AcsIR5AAFPW0iECIPzmWBIdhj1tw8jWzZu51Afh1tacEKlMwwpRzZGsyNnlIz6gAHPMa9+lEFDaXTNtHj7gRX39H1eHntXipQIhwWXM1vcW1od9xmgt2RzZzPacwb5bABNgALhtADswAXML2//mI+rcNTPQXywG1RJi2RJSaJWjyRGNx8irdDs2m7NcxgGNbPZrm4/t1r493bb504f/7LsIoAMGoAAIUN4ToAMzUAAvq8vBKyIdAADmMQAgECOpSaUUsAAw4AE0MAApAAIL0EK95nUAQrqdhlWDmpdITcplDLndZtjYnRDZbNTbLBAOvpnVTRDhXC4KMLcI8LsMcUcTEHQwYGqhHZoSgi8zoAC8NgA0wDAeMNyQ1CDxCq3xyrwVbpvP3ODN7N0Y7tYT/gMXHZgXPhCw3AM6wNtonNJvHCIvTmgG8EP6BnDl4QMAIOJTNt/0AdErEs1lPM3IxtqbyeMDMdAnreTQW8ENcAEaEAAgm4mILbtTe964bOYxGCIdgOX04TgvvcsDsgDHdN82LXRuAuatPXWEjpZD//7Kbm3mSZ2JDQAEf/ADAZAIGfoDGtAJG+rmrs2pC4DkkbzEA0LlVg50N2BXjyknLQDfCePnW+0mQh3mhtfMif6tiq0QmqgBGgAHDdAAko4CCp6JCuECL5ve4swQ20QBM5AC8v04rQMCIFDXWX7X5ZECVo4lb1KbYv15Sr3pRq0Qja2HKAAEM+CR2c2pCDADU2veNbADuv2yvi0QgiU+q0UDNBAhVN5rTipjeX6zA+omqL2ZhF1x1x2Yb07bTu3bAz+GDTDuUQnhC1sA6P6yt70DNYAAExDxkryueR7gxrPOgp6nePsmCX+7ujfyUFnuc1sA7J7bu93h7i7LOzoDmf8OjWIuEGFM7OIL8etNzgMyA1p95WImnLNUzFOCz0KuezeOlgrx0TtwAztQ3uZtADeg3k+bEEkvhDJvkLNewgbg6b47Ay4/zka2OHq9JAMwapPMK1rOIr9Ok1hseFdfkzX/A+FcAzoQ9g/v4Qhx6EI4BBqg9We9sHZPwHdPvgtBSsK8KVJqW0zsJlxekzlu6Dse+A9/A3hfwAnB9xwQAH+/jgWfuC9bADfg9aG/ADVg+JXcXT/PJDBNyW+i+c/o5TMH+4+uAUHA5pq49VPL7nNu6+t4+9Xb1i+LAKOf8gtgAFML6qXUn6lHsX7y6tAoAQHvdre+5gHQQpyvAUDQANz/Pes/MLU3sOG47PvQuObkTs3pvgA6IP49UAA14PRzyxAQqfbS/kh+gu3V2gSzrXu3DhBwGhjh8OcHB4QJFXJg8MPhQ4guekzsgWBGAYoZNWqE2PEHg4ULgSQKGfKLx4deNk6cYGDGyxs7MK4UgxJiGhg5de7k2VPnCZsOtfgkWjToUaRJlS5l2tTpU6hRIX4BUqQkBxRPpEjl2tXrV7BhxY4lW/bjVYQNAqBAy0HCUZUULW6cUMOAAR0zamisaRMk2gYz2iI8E3TMSsSJ+wZdU9QxT6BBuzymDCONWcyZNW8+eoYgwqwXOI8mXdr0adRH/15tQHLwUTMZ52pEUKMG/wIEOwzwDRqlbZEZn9GKtkkm8XGNZJJWpnzUCnPHVlJPp14dDZAjJ6tv597dO3XfbQUP1o7yMMUCF48jWKBxTO/BMxoMjhJUDHL8Pd4jlQHdaFCc/POpi+8KNPBABBNUcMHMgIhPuKsKs+m+jHSY4Lj03AvqjMGGgGOwJoJiIz/kvEjqBAF9usymxlLkiUAGY5RxRhprtHEzDtsKYL62iEOJQopq0AG5GTQy0aYc0TJihcEaCorE4448ajIXd1rRpip3iuxGLrv08kswF5RisAA0oE9EjQq44ULEClgAgYykRGkwOt06SiIoEUuKyixhgNGm/vqUIUxCCzX0UETBGv9MgyBAPGojBNZcyc29OAqqTjrhylNPpALs80+UUOwThkRLNfVUVAllCy0NAmhSU9oMuOE23HKTdCPVMG2rPI/O25S3ozzNckuU+MwyVWSTVXZZ7lYrqYEhBnsrqLgg1e0uAyaYaaPFPHJW14UkNO9XbpcbdVDJRrWMWXbbdffdriAMKbBMDSMXWJTCAzckHz0C8t4elENKXVIBVFc6h9yYwg14G3b4YXb1vWoGJncNyjiAJ9oPJQf3Dam+CTPW+ER11zDYxSWEECKDQgTYwAGYS4B4ZpprJrRjtOQbTFx/RdZvQ49DCvFJkeW0iQh1r0SpMpUzyCCJJGCWemqYBbD/+Wqss1YwyasC+LBHNIsOasygFXLSJp+NLvbgo3hq+umoqZZ7bge0tvtuvE8ju2yEQEZb7Ev5RqgIWDNOCgN1QX1IjSkiKARqE+iWfPI38rb8cswVFZyDoW3C0/CgVhW8cICTErZKR6awIIISXKY68sljn3uKzGu3/fajRC/7bJSqLT2ob4NGw16Ru0XpCv9SXvlp2GV3/nmYLcB9euprD35fwonP2HiI5A2a544w3t5cn96GGnr005c6gurbd19r7z0+yleAuX9I4rKPsM9ngY+iwPy4qU+AA5TZ+wx4QIfhT3j7E9nGPIIzvvnNIyNqYEcYFwHWCYAJA+RgB6W2/wEEhlCEyzrC5jgAPoj8614O7AjXyvaERwEsEnYQRAZf5kEc5lAAVhthD32IKBcGTX9Ey5jaHrI3vvHOI75LzCDsQIg6HMJ1OaQiB3eIhAhAgXY/5GIXw4QGE0rQI2k7igmzZxMm9sAOdoiiAMpQRTiqbwMCKEEWp1A5L+ZRj2AyIQyp5bPcmTAoahhFHeqwwzgm8nlMoGMELLCwPUZSkmCyiuCU2JE0/ipXm0ODGxZhgTa0boOKJCXdGFnHCExBDZNkZSu/dD1wnXFcxQtK/NqihBK0bgMbGGUpfTm1HWJwClt0ZTGNyaUnCPJiPrOfQxSYEFy2zmW9/OUvr2jHY/9mU5tdeua+hheyCtqkY7nc4S6rec451lGLeNxmO91ZoxJuDoUPoWDGHHjBCCDynL88pSMh+U6ABrRGQfTYEP9GrhkaUpT79OUp22CBRaxSoBOlKI3AuDkxYhI/MxREHe4wRYaSMpipJGZFTXpSGfWRdE6EohTfGFKRCgCLWkRpTW1Ko0om0SbDNKQbYUrKdNqRnTclalEXBEtdFQGf+vxpHPv5SIYZVapTZVAydaUEJZSTl01NZCNTKVGqhlWsCupmNF22Va7CcaTDHGtb3bqgI5h1mmlVq0yF+la85tU7w8QgU+mKw6A+cqh6JWxhqUPNvwrwqf80bGMdWx0BJBZ0enR8aEQfe1nMbgcJkpXbWkuaWdCGFjUR+Os11yla1KZ2OlNgaGDvqFrYxjY1alCkQ6EqW9zmNjU49Koqdftb4KLmhs7zbHCNe9zTRLazdj0tcp37XNJYoJGChW51rXtd7GZXu9vlbne9+13whle846VeQAAAIfkEBQYAdwAsJQGQALoCvgAACP8AfwgcSLCgwYMIEypcyLChw4cQI0qcSLGixYsYM2rcyLGjx48gQ4ocSbKkyZMoU6pcybKly5cwY8qcSbOmzZs4c+rcybOnz59AgwodSrSo0aNIkypNqQbK0qdQo0qdSrUqUQEONkQgZbWr169gw4odq8aBWQdMSrgZy7at27dw454scbaugCly8+rdy7fvWDd1A2e18Mav4cOIEyueGUGwYCZI1i6eTLmy5csL3zBxzLkEXsygQ4se7dYC59ODC5Nezbq166AbUKOGLPm17du4c5N0Q1e27BKLdAsfTrx4QzdINvs+LcCC8efQo9/OU8jE8tNMItSWzr27d8NhYMD/8GGozPXTnr+rX89ebBfx8A0VOs+5efv7+PMfpQC/P4VCytFXV3bb6WfggQi+VEV/DI5XnoCCpZfghBRWCJIMDWYoX4AQOmCfhSCGKGJDaWRoIgwyFBJbh2ZppdqIMMZooQgnnrjEgyyaVYIaMvboI37h1Sgkjjl++OORSD73npBMprgiiy4mKeWUr63BH5NMnvCDBVjl6MCOVIYp5mULYsmkFQOp0VuRzo3p5pt9XWnmiRQY9EYET3aoFVdw9umnWCXOWSMGCXHpZVoF/qnookoRISidayhEBSNrsiiAU4xmqqlQQT6aoRYKbcHDqHrIwSGEUW6q6qo2aeGpiWEo/4RFDDHwQOsLceQJIaKs9urrSla+2iARCoFB67HI0lFph5f+6uyzIJVJJwA0MJmGQlkgq22tpZ4q4AaEQSvuuBTJmeEDBCwwgJB1KvTCtvDiqquAtJFr770IBWriAwukMMC6NVahEBfwFkyrsl5+GRy+DNvrqIktLNABDP/WSEGkCVFhsME8dOsluC82LDKrnTbYwQwTUwywiaAmtMXGMMegR66HRjbyzZu62qAPHSzwAHwDgFBjrAnNGvPGttLRZY4S4uw0nME2CIDP/XUgtIkiKBTE0UdD8ANy3tIH8tNkhyltfwAoYC4MNFyd4bUJZcs1zFkM9IYF89JHYNl8H/+5NgUgzABCyvC1baIMC707t8EvgGHQFMtC2HTflIOor3gUKKBACwDMQMAAVxqeocAJEby4wVgkFIsAYZ9nZOWwI3hCfw8oAIAPmHeQLgAeiM5guxmfbnAQCvGXgXU57h378veVTAEBhI+HO+eeu91fF6EKX7ATClkx3ngZJJHw5MyXLx2NDPqAe4YepGA9fEQj5IT28G6h0Oz9+SBDEq1f97r5ABxO1OZEAwI0KGsJ2Rr9tOW1hJTsdxno33KyE7IAWvA1GPAUDWbQILghxGjIqkACSGCDGcwgByz4AMy4oBD0mQh3QjCPl8B0wRqyZm1Y2iCDtJQQMCjuWAewAQv/VFABWn3gADggAQQK1riEDPCF4tmfBH3zPxtakTLe0yAH+0M6hJgOiDM4ALwgMMKCpS4hGRQUBSL4sQhU8IpwNAz+HuUBAPhnIUs8VgVsIEaD5SAE8CJeQnCIJQrEcHw8iqMi+fJAYcEAey7TVghIALMR2KCIyOJeQrLoSEPwz0tVXKQox+JCR4oHY/LTFg76uDEV5PFY9kvIHE0pAzy18Y2jzGVVnuhIBCJEgccawQwwubgGIuQKpuzPJARiqOSpRZfQrEoakwmDK8hKWx+YgfZYmJBSmjJ+P1BTwpoVzXIuhZCe4iFCfIhNbZ7uBQpZAzXF40uC3GmKstmTOfdJ/xROJrOLB5EbsoQpvLolZEnU9OBBaObMRPHzoTiZpSOBh5BXIgsHKlycIBGCzkep8yBbeIEiEAZKTEH0pDVppLAIFUl4HYCSczsjQs5mSoAaBIQyM9UtUcpTmHhTWBeTlMFIwMqYxRIhEgWq1rb1Ankd6pk9jSpKeCmsehoEmGPMQQIsWjAqKASZQvoZkyCJEIHCi6RM+4xU1xoShCYTnDeFGRltkAAVfOCICdgWNxHyU/90rlpCQqVB2Ik0j+VobGxN7EY6KqiPDvaHG6vAJElAggQUNQbwdKLFFLAAagnJqgX5IswUMbO8nadeik0tRWjqSDTFbYHaMihC3Po7zf9RYACAPZE1E8LVoyltfAtTrXAbktRXUfQgvaWf4wa5Lx0AgD+4rZFjC/Iy+hkWSuEarnYNAlZqstSLsEWWTA/CWvHwy464G0D0GmTTgswPtqWtmUO3m9q+UqALadACY+ET1OCFl1ZHPUhxW6CD6FXMRMctCFZhC4FFRE5A5KNvYuXJICK4diBVwFCNWoaQ6v7XqwnpbtUk9j3xHDhD3z0ITmHLTbCBsk0STixC7wtXglyhuOKpMUFWvMC9HuSnA5hBCxp04t8JtiCEDW8T7Ya3Q2knxmvlj4UbolIYEKuH/6WVMQ9CYbTZbgEgGDLQVsYg0BJEtLAdL0GgsDQWRRj/yvtMQxd0nBANM0ihBjErbGV7ENqmjT+3JQD0oEvm/tBZIMnV3kYPwht8oiaUcFYtaxNckEQLb7kc5a/tTMbZFACg0OKZLkE8HF41gzS+yXtypIfLy/aeOcsxMDVBzuaB9faHBp0DNQwufBCNZTnAqaRVHNrcIRquur7+OXJBfP1fYBfEzuJRX42KjLmlZhnE1j5Wx0rgaObA+NhrvRyHQQprbB/kcmYKWoNSHNdtVeADIYj3B4hpMB9/cFujeoEcTHudVIE7qnI69A94TD97F6SvQrKakXsI2RhAgAUziHe8SUgCemsrs8VqOK1sJWxiSy6R/0bpksw8kAUvcMsG/6mykHwnnnHnmYEotPhcR1AwPpc1ZqOigxzG+e2Q7zNIeC6InnusENqaieUwEDhXcwBTl14ykAyxNLxKxe/l+Nvn5SQC4tzFQOUWT1ge6M+VOyxJG0idstuSNXW1x4NhIxLr5ayCqweCZq9tgeAbU7tAyvuqoBOE2bTCQV4jiwOaI8vZBgH84nK+85LCvadcsKhs8V6wRRsE2hPNNq2EafGjmfuX/30B1Xf6+JNyQWNLNvnGPl8QdDty7gJZMRK3yRDKn46FzWQRr0oP0SDsdcUvoLzBCYLwR/X3IMbS1kuFh3Lka1x7GP8B5MZpUt4/NMm0qlsQstDw5hNE5Y9yuf/Qt/WBps/N5gGFNfrdEIFuc0af1t/n0JebfGShnyBGF5bStwUBdy4O07wFa5ZHELnXIbsXf9DEVTIFfABoEPtlJiQnEGh2LAkASDHFEBNIP3onEK8wBw9GH3eBgLk0gbFUf8eygXznKX43EIoXTE/HNYi3bLAWgwNRBHPAASjAbR+TXSIIR1yFbTw2gASBecKydWRnMCGQA50HL6xnEKQGW01IEGfAAVRIhSuABB6nNzbTg1YUBFjwQz52eseiSfkyTzAAewMHMwlgAyFgUZ03fAVhe4sDhwNhBFV4hygwB1lIH1DFhTUEBlkAAd7nhS9Agz/wMMlEaQNhggZTfif/RFknxEAMwYjBpALxdgAfIHWYtRBocIeeSIVFoIN64odSsgYCJxNCSGVmSFbpxzUQcFeZuC33N37YhAM2QALxlgA5wIaWNosD0QSfGIxFgARVxxk9R4o9IgJoeBQ6Q037l2UNiFzKF3HuRgI5kGipKBBfgALB2I02uIeOwQS4hIwjsiCs+BRU9SoR+AMZqD0bKIHtdFnIwgKDpy3veATdmI+gKIqoEQHkeB+7JRFgtY5GwXdEoF9zsoIC0YL0k40sqEr1OEY2kFGHtxBFoI8YWQRtUHXz9Y/SQQHs1hBRI2pJ8TdaED9V8IAkKRBPuEBROGrawnkwcwARGQMvKRBT/4iROlkEEZCFJeCRz8FrBjE7BGkQiKiIR3E5FFAFyvYDVYBj4oGGcjg3dDgQKzZJtKcQdqiTOokCsNBodQFyQCkcIjB2PxZFpzgQtCUVDyMCCjkQCIeUP6B62uN9SLYtLGCBxcSJXMmVTTAQpGBLAjCWxLEgK/kDMxaQCeF6aRkUYUABk9CYPyBi14MtsFaVAjF0uFhQCwGMfYmRaGAQUCCWhIkY5/gQYCWXNBWS34dDbzkUkjmEGdKUA/F82hONBqFxeXlpCrGNn6mPRlCaoiEDJ0CbTiQnCuF6EUiEZxgXrLWO7Sg878iO8BICNRkz9/ib+ngGwgkXY+AFXkAGEv8xOxSACBABbYpZEColA/FzBXKGiAxymmPBS+kpg1nmkAsJL3ukidpiiD9wkdopjN3pFWwwBmbgBWJQEGbQAz3gBRKBUPJ5lv3xlgh2Ag8IA0XpFaV0mC1JPzfJkgaTANdpMB+ak3f4A3DgCdp5BAPaFWLAoD0gngQxBgzqoBHhVkRgnHu3bl9nSocJFiUjlTNYewYDATkgjwWDmVtZhSjAAGyAAz+wAn2JAl/Qol0Bo2NQEGQAowQhBgm6EP4EAxRQnwNBmeIRoQIBlWYil2GBP3JJl8zHEHCqZUxHkQ4nc3zpjXCwAAHgmfr4l1Z6E19wBmdQpRcBozY6EC9ao17/AKM9wAYL4XowwJrpuI7FNyd5USasaZWXyRBD51K2SFk5EEax1ZkYuQIzMARDcAEAGoyhGagy0QQMIAF4KAUX0agNWhCL6qgw+qUKYSJEkAZpgAFdIAIWaiKHmX+PEptWQQHH91hZtmRcxzXv9gGGpy24ORC+qY8/EABK4Ac/YANBwACfGJywGhP42I1AABFiMAYGCp4w6gIGwauOKqO/mogKkYIJmRdaAJ169V6LM53ReTrZqY+ekAh2yI2ecAFS6oncea4vIQXcmI9PYKgMsaX0yqDzmrE9kKULwZyPkpzUtIxA+ownKBBBwJDDE3VDqhCt2o0aEAA7CbEW4aVi/wCpFPEFL9uNEmCrDLGr9IqzA4Gr9Oqx9+OMDkRNaMoX2/dKR8WfY8gQHao9JaqTQwAEOsmiNMsQbHCzBYGlFbGkGIkCWqsQbMCxPWAG30m0HJuoB5VQ92pKGboXXOAE2Daw2+KfPwCw4aWkGHkBQzCx+UilW6sQu+qrAoGrbgsRUaCdgKoQaBu5vCqvC6GsgiKUBXGh0jUaipcFdzdGcgprdjkQnYiRAQAHOvm4hXsQZ8ugRpu4NToRJvqbEmCxByG5uKuxYKq0R2tKbJoYLSlILYmZaZhlvigQftqNRpAIO+uqqwu5rlsQNMqgXuqu4MkQ2xqgKKAQbJu7GSu0Zf+YTOJHfNQkGnwbA2SoZ9K6TrbJmwmRvcGoBAHwAzpprlwoBWdwBFEgqwwQBRjhArE7o2iLuAdBqwFaha96EAvqvQPMENSUrEiLGSZ3VA13vPCYZQWbj0VwAysguN34sD04u3doBLb7EDaruLrawAmRvAcMwgYxvQycsfaaENRkhOQFt5ixYsY0gfj5A1B7NP7ZvJ4YszPLhfDriUXgsw3RvY6awhz7ugUhBQfsiWVrEBgbw0XLECArKCJbIwBgQAEDGismW4EoXlJbbgshwsGYCA2QtX5owINbxQoBw/RaEK2bsVBMEKU7xVTovwgBtFgMtguhpmZinOAHA52la/D/sbSJAYiK04B1C2AMcb5Ep5V/OwRdWcLWx8IUq8kvrMI2i7aLWxB8XIVPkBB3HMiIyhCWu680fCItoDYKEHZYMxpgwAWz6Huhm2WjKxB7nI9wgLUYqbrxdwG0m8B/rMq8OsoEIcS/yQDQq8wMSrlFh8OZZiIA0AE88z798aPEMZVcY8GcPMXIbH0Sq50ocAGGK81NnBDkWspFEM3szBBh2iA0oMiL3LsZQgC0HGYI9h3Yt0DraxBHPMX2G39fAMfa6ccIwc5cmhBPUMpUyL0O/aiRKiQKgDLrkyFLi3AP4Dbogk7fMXQ/bI8Lka4SzQEubH0RzcfyLM0ETBCNK9Hl/0wQC8zOMW0QNeIBNzAAC9BREJwhKRA9/gIr3qGA7KiyK+uyKc0B8SyCwszHK00QTBzIOS0QKC3VCUHHyjzDCDFtdgQCt4Os+WoiBGAuFEA1HdQdKdufA1HSVdvUclx6UizRUz20FZ3HA6HGAarOCHHFHIsAgi3YT6zFJzI4MPAAM5BbDdLFDPIAdsQg6sZe3+GFtHK3c7gQYsvHhIuAM13KDP3JDq3XvpzSoe3E9FoANXADC2AArq0DM2AAE8CrpE0QOEYBN3AlKQDGGaIQKjXUj00DBmBrjFwc27dXikcFKtvLP/DLpUzMvMfXC50QgK3MzDwQKQ3dA5HKjroAC/9QALxaABOgAMvMyiaicJjzOSZCpgOxz/4CAoFjQgoAAmddZvnRkvazBS2ImeN8wDVdetL9zAkByKp83QLhwQcMzQmRsTtgAAxMzW+bIZ/WHxFDy3fWo/DBL2KtXjQgJwOQAjuUHzo8EPPXmwhu0H6Y0gp+EASuygrxzhhpBA0ABxrQsFUoAS/dAwVwAwgQw/ScIRQwAxYuHvCNYvpsYiB+IgrA2L8LHSa3Vw2XwXad4imd4y6eEJst4zQeAAGQCDOQCPP7BzBehRTtqBPg4DEMvueWIR2gAA3iAULWIB3NIAogVvuiABsNA/gBfHS3LfjpzNr51Fw45lOsEADs0Ff//QOfTYVBEAAaoAEzPgNUyAcnToWeLBA3zaCyjcWJ3t4NgtgPcM8DAAAgsAD1LXbVDB8ewNsn0gFDzqzCEdCy9YNp3NQcMNfxR+gtnBBVzekJEdXCOAN+gJF3LRBczeMZWwAIoAA1UAO86tUH0SC4Ld8bjlttU2iHeTYfroLtccsWhWmEeCx+m9KdzYWLPsXF/gOZrsy1HeBUOANtrI9+fRDVjexmbkI64NozAN6CrBCYpzsnoth2LqaOndiay0X3PSumBoiCmKfZjYznfsDrihBc7aji7doYXwM9TtsJUdf5OATuzgGn3aW8agDkHbn2Hr2DzCAAkOTY/D6+zbv6/wEG2TqXCwHspfzf8RfyXDnyA1HdMDoBN7ADCjDYE7ADOjDbjmrg9KuPjo6RPi8Q3F0DOyC5m77KlcsgC8DY0k5i8BO3vUQlX9DUB82FPF+/A56xCDADJ4+7TF/pVdjoGLnit2vmN2D1zh6v5g0fEcMkDzDwb3nwZE0lLV3K6W59Yy/RdG/HGXv13vvi+kjE+rj4X8urSR+5VM+rPz5mnoKGhMwkTT4iZ6+Pgo6MwNkAj87lJmTjVLi9C86rCnAD/P747izviaCTZQ6jCJDyvIoAl++oam4Qkvooc55MYgLoXInrPajQHNDoXh4AqqoBF9AArH+ivF7yVR/DiR7xd//YAJKOkQqx7j3g+zsw+zpeA7/vqJ0uENS0jq1sJrBuITj/m+WOjITuB/HOAUaAyRgJEFJ+DCRI0EsPhAhvIEjY0KFDMQUlRuFQ0eLFFTOMXORY8YzEgmMeIqyhw8BJAzd2FBhJBiRIGDFlzqRZU+aJlwSr2OTZM01OoEGFDiVa1OhRpEmVFv2CouPTp02WTqVa1epVrFm1buW6tAlUizPAWvyYU2TDGQwbIqixw8CCGQscjgF6ZiyHGQ3uln1JZmRCBIERsPxLV6iMnolnUgiaRvFjGFW6TqZc2fLQJ3fBornc2fNn0KFFU6U4NlGRu0CAnk2Y1iHbGgoQTJgxt+7/3SFw7kYBKubv75GGg56ArDhomOKJu4xm3ry5FM1PjTinXt36dewSL9wNoHcs75y+G+qYALxH7YZegnLXsBsoG/Pxe6gX2iV5zzVB7/MUkd3/f6UkiI4jvgA08EAEE8zJrrEC6OSuJ3pzyC3zdFALIfpyuuuHAO5iICj5zHNhKPv2q+knoCgwkSacFHTRwCMGrIiBI1608UYcR/viLg3aG+tDoF6bgbC/DFDAoaAYAIuPBrb7EcQQgRvKihVpsmK4KmViLEcumWtKMxSa4KxLMss0cyoeg7irCCgbMmAH4HaoAUmglJTxKRSCOijKv9gQyrEsY1oOKBECjelMRCs7/2MjqGhM9FFII/0BNbAa6HBDoPZMqIAFynuoAAohAqq0OzsKygw+/4pIKENh0CKoEgMNQ1Jaq0IjM4vCHLNWXntV0E6oGhhCs11B0nTTHVQSjC2VRlr1JVJLvUggs1JtaahWW8xpJ0NR9PVbotCIwogawTX3XOtwBUusvVb7q4AJUHqTSNtyclLaiwqUyC9r6w0KsUC1fQnQQCVD92CEE1Z4tGifmoFSsMp9ibV+ERIOJAbxtUi18Cpu6OKciDP0uFYHXfhklFNWGakYG/QOLPBeEs/j+YDaUWOLYgYJPpprrq9VVg3t74cppogggpWTVnpphDOGKgAgIJSw5wxfwv/ZoumC7HnEn7sNSsX7lhBCiAwySCIJB9JW+w2m23b7bUTR4NFHsIDMqWeEghLwartfwruHKVv19iWRbRKbbLPRVntxxh2YAm7II5ccwasrkqBNmpOsPM9M8fazsZKDKvTwss9u/HTUHZ98ddZbFw1inPXE+1mQvqr81NmxNdTkH9yYwoIIShBgg9SLNx5p15NXfvmrgMX5i857pn2iyjkoViKKK3Yp6BXFLhuJ4Y0Xf/y0kWf+fPTTz4nRq/UNCW+QC7oXZ/cJ4pfm+EECOLGxS0/CBLUxgXwDHB8S1HdABJ6vYfi6AFDu57H8DcRpGpMYSGYGwaEUDgb9SxwACfj/QRCmTQAJJGEJJxe1yulMIhesWNUkIrcUvgdvLizIFBZhgUKczYMh5GEPR2hCIAZRaRPEl1RywjOa0bAg1YuQ1mg2oqIdTQAC6GEVrdg4IWZRiwqDTuX6BpK/BQV2+PqiRKxlBzvUoQ5TvGIb3eiAKR5ti3Ok47eqdzmguABvmrsam6L3kEHYgRB1OIQAyvBGRPKQCQIoQRsiULQ6RlKSvHLK7f7osekVRF2xA4oZAjnIQh4ykaMc4CJLcLQpqGGSq2RlrZynMdxJb1TVG5PvgAc+KpJSl8YzZRsssAhVtlKYw5QU++jnrp5F8ActK5USSiC8DYRvl9M8XTRPaYEp/7iBmNvkpqQWKK36DYSF/VImETniTGhuQIDUZKfarBkBbGqzm/OkJ6S+WSoVFmSc1lLiQGDIgRIoYYobUGc7DTpFJEQACtmsZ0MdCilz4lOGVJOIGowWPOIZtJ0IVegU2PZQkIY0URG9UxkLQjM01iECU1ynRqfJ0YV+VKQzpSmiqmdSg8gnpWvMpUtfKgBUPq6mQyVqoqrHAdklJJBp5KlPqRnHRwq1qFOl6pleia+XvGEKUCCkIZ26y17+MphVJWtZzXTVZkIBChHA5Vd1aUpUjtWsc6Urme75FHQOr6BuHeU7HynXugZWsFz6Zl6H11K+vvGd8RxsYx1bJlYIb6GgiE1sGxfL0MdmVrMvskAbhLdOylaWhzD16GZNe9oXlUC0ViStTFH7WtgiKAKrJR9Ui+ba2OZWtwaaLW0XZ1up7la4wz2QBRK7SKBGlbjLZW6CpmDQsAKzudOlLoLUMEq4/rW62+Uugqp4WXl2V7zjBRD5wEte9KbXQBlVG0cZq174xvc/wIupfO17X/zmV7/75W9//ftfAAdYwAMm8GsDAgAh+QQFBgB7ACwaAZQAygK1AAAI/wB/CBxIsKDBgwgTKlzIsKHDhxAjSpxIsaLFixgzatzIsaPHjyBDihxJsqTJkyhTqlzJsqXLlzBjypxJs6bNmzhz6tzJs6fPn0CDCh1KtKjRo0iTKl3a0Q3Tp1CjSp1KterTDUyQOLXKtavXr2DDikU4xYFZBwIsjF3Ltq3bt3BVljh7dkOErXHz6t3Lt+/YN0zoCi4xxa/hw4gTK8ZpQbBjB3ZJLZ5MubLlyxEFPN5MGLPnz6BD53WzuTRaC29Eq17NujVSJKZNMymhxrXt27hzt9QcO3Za3cCDCx8+ccrc3rK1El/OvHlwY4c2IDddAorz69izX/YBQ4Yj3tMf2//Fq728+fNrq8BYD4OCoTuBwz/ujL6+/ftPZbDf76EQePl02ZUafgQWaGBOV+ynYHuOwAegYLPVduCEFFZ4kggLZiiJfw8KltaAFoYo4ogSrUFBhij64EgZ8XXoQFbkkSjjjDJigOKNMPhwQiHSuWjWbzQGKeSEJ+KIowcr+mgWE3cN6eST5aVh5JTrvdejj9VBqeWWwmFIpZEUCATFcT5GxuWZaIq2xpdTdkGQG0i06CJ9adZpZ2JdsGnkGgdZ8F+HG6B256CExlWknhmKoNAlJcj5YISFRiqpV1YgemMaCjkRgx5xXOkikJOGKqpSRFiaYZgJBRHDqqvSQaaLMI7/KuusP4VhaoYYKJQFq6zyoAcHnnYogHW0FmvsTFrcqiAFfCb0Aq/QvkDHnw+Od+y12KJ0KIoPdDCloglxAe24q+ohR7APlrBItuy2y5F6ONJAwAxTXqEQFeSO+8K+cVALoIDuBiwwRCfg2MECD9CLowwKqZrvwzEwIoej6RY28MUYD2TrjR0o4AEMCt9YhUJYQJwvD6tS0amSp4GY8cvZepnhAAoUGfKpCoHxrMkmQ8BIo0rOFiPMRI9qIooA1MzeDA/cqIVC4vJsMg88YPGGBegCCGrRXEsK74IAgLDtAjTcGMa9UksdxEDGsRxr13Dfqd+yAACwIAhlZ3iCQluk/80zFga9EUHW8mUZ9+FbSrmsAgu0cHfeC1pBst8mb5EQFGWwbC3inAcp83oUKKBACgsQ0MGheOOckM6UPwyBQurJUAjFANLZ+e0VrsmfAgBwB0MHICyQwsepL+hmQru2ni8XChW8ng8ZZK6kmbhXX6CN7D0g/IIepKADAARAvt/ZCUGgPLkvgJHQxgrKkAHt4UFq/fzobftA0xyHvyC4CPV9/riAS8jn9rMECkSPZR+inwKvUylEgcBbCsJUQko2rhGoIAQhOMAHzFe5hBwtReuRQRLcppwFmlA4pXLgAJaVs3FBgAQzsAELMBiCGSSAg+SiAuzYZED4hWdrJwwia//Yp6cBrHA/uUIetCqAAxJ8AFoQSAAORrA8hcxNT4YohOaaJMQuhiZPljKigpqFEByuKgcseNgBcGDGVb1AIQm61RLexzLDefGOldkWm2gAwfXw7yBRY9Ua2wgtEiQAgAoZoKV8IIQRTi8CLsOjJPvyNWWtx14J0RSvcnAAk1WABONaG0J0Z8kcdaEYcaqjxSbJyrw4r5QMS9USZ0BInjlBIdgrJQzI9wM/aU5QrQzmWohoyZEpkVcHAKXymJcQPd6KCAZRA9B8JD9hWrMrydIlsxSyM1aFQJmUe11CFKdLCQbOl0oC4jXXyZQPlvJp4RrXN5eZSF22h28vaMSrOvT/Nnb6EymVtCQvD4IvaH0gB8pTH0KIqawkIoSCMegDsBBIrH9aVChXtOTeZEkuHDzRbwFECBh1SUaDgMGFjfCXfDZ30ZbqJI66NOZD85VMylmumfb8o0GSNy4eMEIJhAuP7VxKVJko0lSoctbDEnBIqekwIQ3EEf6MZM6D1JJXL+jXFiVT1K62hJSlPB5CAkkuRSSABFTkVQXGxUyEpPBGAJiB+DIUy7GmzacTq6OEvMpXk+SylAM1SEEh9gEYkoAEOZgBQrGq0IMwdD8UAMAEFDDXBcn0IJpMG7+COp0E9vWzIHGmqaCZEP+l7QOoJWRID5LNU01AbMVD0TYR4jDK/ymiVdOEVQmGBtreUoScpZTcBP8XSoWItj28Ww8AjoginRaEp+fzVRx82Fm1+Pa6EzmqpZJ6ENYRl1VPRUhA2RM6u61HjDfCJEK6+V0ItC1oJcSufBXyWFM5FJDf5VVbD/LK/TwguexBr96gll9WMVNwnEWOHefL4IGMtH1dyOieFHLV1olzoRl6gA76eF7mWhZtBY5BY8W0z2pBssENdqYI1HsF7e7HuQQxbX6zUE8Fac9bvuuwbBsW4his9k0RoK6CV4ni3kbVBxTAQEkHsgYMHBcGVTUIRPMryoO4cz3aY9zw9tOBFKAInjMN8U0Tgs4ynbjIn3UeEYSrEODup/+u3e3xjwsS0BYswFvdW4ACTgcDGoAARYEliHfzG97SQoBRQo5NNdFM1DBQQAuBxumHj1ngMR8koweba8cMsNw/L2ijdg3xfsMc0SKo9IfAZPRFI72Qv4JuyQWpcDjhCFkATNXGADCApxXEZoKGOH0LOWm0GEVC3qq6t2D1I996TGMBKijHKPLzgrhrEBl/d847JRfKJJrg3qjz2KAdIKsFktnvAnuUlpK2gsR6kCmvKooksEEODJmATkLM0mXsmT63aGxwFxW4oD5IbfOL7YG4mkryWtC4B72qD9iABCrAYQVYwIKrFjrUPPMpUOtYUX/z9YqXzbaYjZvum8GAtAj/gW4MVDCDEOQrATmo5agx27p8nno61PN4UeFFbYPI2m8XL4ibv0QDk0c51ryCgAwhxgJwsuqNCxm436gmsUTHZqg6/+fRwIxfUdfYUh8j77KRaQNZK93erCo4QVSuvD5oNZ2pzro/MTTuHwz23ezVLH3tCYP7ShlaLGgqxNLKqyortcAQkKbVS7NouVvzCigXeCjBwIU+UE7tP3iwJWE9EGHzagYqUF7QDULW7zb7ajdHzrcdP8m6b+HuIWU7xAxvkCfrCcYDUfkIZnC+mQu2xyP+wXupGV/Wt3QLFBzzz3l1S6jy/egEaWMFeF9zhkiduAVHMEWNn60wqDcmQWhr/+ljwAUs5H1Vvh/IWy0J52qTawaET1uzJzfyhHwhAqnvDUu5PytJ+J0mdxcDzQcG5RYDF+ZYfBdyBVGAqzJDrUN7JnV+5zN6BAEEHIACRYAE3XZ1RMZ/k4Ih7EYT19dWeTd/rGVPsyV55FIBZec3zUdgXqcQRcABNMgBEoAE+RcbAOOBMhKCDwEvkUcT7nZh4xd8BWF7bIJ7AiF7q5IAaZQ26UcQAfg/54YQZ1CDWIiBueUiHceD9cF5AyEDRACGCXEFRRJwNFGCAxGAmDdet/J9PgcxZ7VWPcMQ1oZ9C2EEWLiHHJCBObgZkeSF5oEBvWYQBUMBcKgQa3BFPRcTRf8oEEGQd/hWEP2lLGhYEOMnTw+XABjEAjgQerxigqSWdB9wABikAvGXLxBIEGjAh654gVuoYIJoHwnigwSRTRSggG6lIDjBBZn1Y1xQUBQoEPVlKbq4hlIDAR9AQweQijGwioKWd1FkA/WGWt+UA84IXgsRBa/4ihm4gWbRhbOoGonoEFunEA8mAmQoEAdXdy8RBFkAAZP4A0GABVH4Ay6mJ404ENf3Py9Iae82b4Q0AjiAdtByjz8wg93ojXNQYo6xAeNoG0k2Ec5ziQQRUDIwbkMHZVJxZcrCdX9XfxRWSItFLiNgA84IdQlxAQvZkjZYAkEVARHpF2IgBmMgBhL/UTBKKFLs0X5CN22FKBAeuR7HCFB8V3cSqDwH2D/QcgDwBzFrhEgKwQAu6ZJF0JCP0W8zyRVsIAZkMAYG0QNiaQYS4SUZ6RBRtR57lyFdkAZpgAFdQAQncFy2mBQSdisWORCZeD6i2G7QwlQ8kwB0yCrQKBCtWJUuGQo/ACctIgBbyRZiIJY9wAYF4QVi6QUSMVKIyBCONkYKoUs7WRQwBVlVsAYthoTrEZRSCHzBNi428FGU848H0QSI2ZIo8AUE4UvW9ZhjIZk4SRCW2QOYGRGu9n8EsYgLAn0DgZpGkpdHMUBEEGVNZnv7KBB3+D+Yt4Sz1HsLgQK1uZBPcBBa/8mbOIEGZ3AGGeGbBTEGvmmTY+AFw9lm++Nsydk8sAQVpPRodZeW60Z/lcYQbfQB1DdrCnEE37mQaECeRPEFRsAACkmDEoCbFhGcYEkQ7CmZGNoDvzlOdDVQV/CWKFKXAlGJpgIVNiIDRUmJgLY6SWlhdjguAqo8fVkQVHmgrsgACkoUT/CKKICeD1GTXjkGY+ACYlmhAxGZGaqeCyFbJzCXbYKOJPUUbQkRbhiEmMhsDMGAMTADsJk2hfkDUmCjr3gEOSoUBrqQQPAQwZmk8SkQSJqkPUAGDKFLzpl55eQWzqScArF8UlOFtPVyTvc3C7Gje3gBD4qYKFCmKAGklP9JEVLgnS1pBBK6EBfKpgXBBnBapAxBoohSpxuJKKoJFppXnT9wneeTnT/AhNMHilIzjwPxBZBagyvwAzbwA35Qm02gqB9Rk2GpqRPxBRKAmBIgBQxRqUnqpu6ZqT1AlgvBqYgin2HlFslmnAPhbsTlqtGnRq+ZjAtxpljIByjAAHAwBEPAki6ZoLq6EZXaqAMRnG0KEYSKqBewEG+qrPZ6mQzRWsqiiLoEkmPxOWToeYTGEHspSDYEm6U4LjNKEMG6kBowA4kQBDXqikaQrhzxphsqEO46Ed76nbmaEPV6r8r6rgeheaZSjgNBp29BTjvJhPS0EFM4LhVwVjNQszn/cEPQYoQEEaYtGQAagKOJEADmWqgWuxEYu57tKaTwyRCPKqYcgKMJIbJSyxD8aSp6+gN32alwMTdXy6c846cqWGDZGa+vuAIzsAIXyAcXEAB8WASKCgRR8AQOSoMfWxGY6qsDYawZmrEGAaxOS4OT2qtSa6/sihCfqifUOqK6BBexM3ZiyxDW+j/Y+gNf4JJ/8AMuGQVlaoEUG7gOUZNCKplG6qbKyrcFQbZi6qMHsaaDC6emWxDFyCYiio+LCxe5mCnQggXIpzxfKhAtSjnDKBCcu5CJ0ACx+oroSp48643E6hCsi6HvGrIYKqcIMbR/O68I8byti6GvWxC6ZKUE/2GyCtIBt5YhV/sVSsZRT3dTppovwSsQBds6CHmorngBQ+CS4amgsGqb2Fusmfqudwuno1sQw/u3mosQeru9ossQzIkjdXpwkDUDu4Yi5xsXyLcz4RW/bMUQMas8YFsQV9iz1vuKqsubE9uSdasQCSyZR1qTysqsBxHCf8sBB3wQK6zAA8xfpUSqh/s7vNMB0Nafi0F5VDB/bQQBSamSpSVng9qSK5AI9Nu2OUqbtSmp9KrAcEqyA7G8fwu1ByG9WKzFBbF+t0JrcDUAFEAATza7iHGHQUB5lpe7kNtjk3uYC7k2ldCSaUqeHYuYRdC8CAHGCizGAjHDNOjFBiHI2/9LyA6mS3WHIwgDAwPQOygCvovhbi/Idr3LcMT1vtzYkjZwwq/ouRHZtDaKAv17EFgMpwphyDSoEKt8rAshvvsBPlT1mSjSAgTAHvozYJcxggORd+/7AxrsN/PbkmuLv+Tpt06LyIIby2JZuDTqyrAMzSy8ED0MAwRAAB42aQjhrADgZeshL6JFqoehckS4wQvhtSajxAcxwq5Yri5ZwjOphzOsENqLxd37A6IspoBsEPmswPssED3cAgBgZ2HHlvaZIZH8PMuFIpjRRm11xC8aYtlpz91oBPfbkhJAngXstPhszWK5z588w/QMnCKtoXMKV44DAhOsIDspvrqsIB7/MAMJvR8oexj1mLP8mAXdtLAEEbnn86V2zKM/oAEuSaYm7MonnbcpncMDUdJ/u8c2rKwIsAM3ULMzcAMGgABJSr24jCK7DAM17Ti+zJMLkgLmtR8D8NLrUcF+QXmagm1cYD6b3GOe7JLgapukPI5S7bRNLRA3vL1QLRDwbKM1bBA3PAE6MAEYigAKYAAKkKGFTRBZCwMGHWBqrDoIUbXabNZ9RgMDkAIzwGFECRpvnCoM4bLy252uzAH5y5t/LaZUncgpTcgy/LexbdtJyjgFMLiVPRDgzGHcDNEcamMSDAI169LLNQALoEdsDBzsDDFLaRB9/Lf/vJW57bSJXRCK/9y6hFy5tdkAVIyFzkwQ0lsAN/Dbg8vIAqFdz70fRVe+60GGyQYDKZACNEDfkrzWynYd7ds6QC0Q/Sym5z2T2y2mFRu1Kd3KrtgEDaABGhAAATADQ0DhfNjRDI6hO7ADi8wQ4tsB/p0jYWO+Yc3LN70svbwedQocBUgF9fi75ELUr80BSq2grnzgA5HSPSCDe0jhPjvhbNuS1YyhOuDV28sQbggAQCzfHVDakUNy7OEBCmAkMy12zgHMPwAG7CybBlHeM5yoZerKbpsQAb290kwQBV6DF5AILtnXGouhBTADWMwQQ0cBM5ACba3cM0AALh3f+zG7r+QDHdDNGUID2/+CHRf8bgMR4OMyufvryilMnmv+nSEt0vuM0a7YADMwz2b+2HSeoRNQAztgADowAwuwtwsxmuvRAdw8ADSA6PsBAuLMHv5KEJ/jMZayjsFBxPPnbvuSL9VdENfttMmroJVem8eOtJlaAKVuANC+AxOA5NObELONhWar6a4Y2D+gt6H+2DWgAF6NAN8+0ivNHj7w0ChS0+JTpyMVxGwC18QhsOhHzFM44D/QsIas41t57QfK7TeM1TuAAASPABNgAOtN2Qnx0Xw4Aw3Qkt1toRl65Pc6A+yNtwmxLDaNIymgADn2wLoUqtehcirJdjq7xTV+4znq79+Zyt4NpzVA8Un/evELbIUtOQRwAPEgm6EGUAMVT+09ENyKyx6uDiaxBQPQaknRvRxtFFJN38Rknq4Jjtg7n6HqDfT3its9i9QLye8hOwEJr6x6Br2bWsu1ziZJ/5HoMX6idIeQfrwGLPWvaAQNAAQSTuFDALF8GPEEkaSl/uEJsZBKEACY2/VFLpkL4OGZigCNTfazLN8NvB9Xq7LnEYAv6G7vy/DGnq7ijYU1G7QBMAQ/0AANEMWHfPhieQOTneSB77ABwAcLKeYIMfM60NVJytiOnaEgfqcZf5/nEYz61XnAX+8+7soLnq4tCQdD3o38/gOsS+51nhDJPq4ueekZWgNcXQPaH/My/6/7C+HZiCLotYseMT7syAcBJy8QUy+mLl+m+r7py9+N1t8D0C/qNQDtp+7z3Cv9CwkQDWZwIFjQIEEpPxQuXOilx0OIDwsoqFGxBoKIGdkw5KgwDQyQIUWOJBmyS0eGJ0quZInS5UuYMWXOpFnT5k2cDIPkVHjk4E+gQIvwJFrU6FGkSZUuZdrUqUIGQQn6GSK1IMwxERHMyNgDQUUECHYYyCjmZROrRmassMrhzMusXeXOfWgW5hqWeUeegKlF718YaZ4OJlzYcMcibRVzAHLY8WPIkSVPXorW6sC2CV3GlTijAN0eChZkJPMyStsZDdoegQvaNUS7MAHr5fuyy//svIIp7+YN+fRiq196Dyde3PjxmL+lJmJr9a1LMRl1KAC9NeOYlxfaJtJuNcrL6K9dY49JAfdKCjCtnF95Evl7+DO/AJf6JP59/Pn15+wuNYBqqxqDLqMadgCtAK4i8uKlM9oKor+g7BtQPNDIg0kl9kiC6aMMR3JvPxCPe4I+oJ4L8UQUUySuQasCgBCo717KqIAbMJoLQRsfWtAlNEgMigGYKARtR5iI6HCkK14K40iRalPxScik8NGgoaC08koslZrPKg00aEtCl7pCQIcctbqhhoxcgGnKnyQIUsi5iLSNyZB0c4lOkJzMcs+lJGCTA9b4FHRQQhlqC44g2gL/8iWHMhJLhwnCQkCBHW6YQC6YEvvzKkbhnEsmDPCEAQOYzKMzvUJTxcmnKVEQTlVYYz3RT6kaCKCtKl1qVMyxDPB1gs/k2silqDYl6FWUdvU0Ipk4pPNDlDCkU1ZqYUJhSjCr1Xbb4YoNyoiq2sJq2a5i68gIYwkysSPOyK0rJmeZFKFIUZPkdlvlgDMCjXv79fcxy6TCLLjW3IXNtHTdKtjgHsy9E089O7oNTzv/hbXHxVBogl+LO/Z4qXyBSkRTqdblKDyGLewIiIRjRAllg0uLSVRUXZqYzjymiCCCEgSw4GNBR7SqiCOQBfpopG1iVaog/GjrAvAYfkhljlg0/9bljmB2l+poRd0QtyWEECKDDJJIwgG000a7hKSzvADdn54wuW2666665TcZlvPudI3I2+C9u8YzjJfiDUnssc0+W23GGxfA7ivRaOJaFKLgGHLMIcf46r/dDdzQdBcNU+rPOfKL4pemGLvsJExo/HXY0348cyvnpv12pBMWPVmpe1gzXRRgUpZcNWO6mckq3JjCggiQEECA2KOXXm3cq7f+evhI/nP3joYnFyZajRW+d5mqYE9sss12fXr220cbe/jjl/8xbzcdV2qHGar/z8vZ7X3Ywq0kbKszm/sMeMC0uWF+C2RgA4siNPEtzGD5W0jANmU7hbTLXRRkSBjQl/++9SFQhCOcggNNeEIUdiRkbNLMy3onM5SscEqBciH+FvKGKegsAs8bYQ99yDgopFCIQ1zg0i4YNalxbSFG/BPWTuYuPNhBEHW4Aw9/eEUspi0CRORiF3FntU3RECW9MwODEtaEzsnFDnaoAxUFwIQsxhGLz0NCBCwwBQV6UY97TNrmNuVEjvSudD/w4/byFgkp1uEQAiiDHB3ZQyYIoARtiEAO+XhJTNItYdnqHul+Zyw3MWQKi7BAG3q2gUem8oDPK4Edp6CGTMZSlm27lrG4xxHvLctaf1JCCXrmPOipUpjse97OcviGWSZTmUnb35RCuRnyvaSZPymBEp4ngA3/wHGY24TdBiRpTFguU5zjRBrcIghNG7rEnL3sGTZRyU14Mo6OEYDCFJBJTnzm82gy9JHRnpjOhahheTzLZjwN6oBItrKSJdRnQx16NJalC4M/0Jqn1lgHnr3xoPGc5x3z+FCQhvRjYPzTRH8gHkROcZGN3Cg3IykAYzJUpDOl6ceklC5AMiQjF3XjO1s6TFa6Mpw1JWpRP4Y3juAQChGogxV/ClSY0tOeRqVqVYFWS17OYWenfOowvanQV1pVrGMF2jSB4svnbcCnXU3lPOv5UbLGVa4WMydB2OnOtbJVjgltgwUWIdO5Blaw/srhKQuq10d2FI+DZWxjuaUGpyI2j44vjaljLXtZbplCsj8M6h2HilnQhrZam21fMaV6T9GmVrWjJW3avgrO1cZWttsK5lPdutjZ5la31artMBNa2d0GV7jVKoEjFQvX4SZXubCKwAgpu1DULle602Xu9F7rWepmV7vUgoLaTFvP6G5XvONNFQ4/S170ple962Vve937XvjGV77zpW997XtfuwUEACH5BAUGAGUALA8BmADaAqwAAAj/AH8IHEiwoMGDCBMqXMiwocOHECNKnEixosWLGDNq3Mixo8ePIEOKHEmypMmTKFOqXMmypcuXMGPKnEmzps2bOHPq3Mmzp8+fQIMKHUq0qNGjSJMqXcoUops3TaNKnUq1qtWrVwUwKaEGq9evYMOKHUs2YigHaB0IsAC1rNu3cOPKnRsTSdq7JabQ3cu3r9+/f5ncHbwhghvAiBMrXsw4KJTBkNGWgNK4suXLmDNvLBG5c+HDmkOLHk1a8ZvOqNGuLc26tevXVi2kns0ESVfYuHPr3m1TwOzfatnyHk68uPGNUDgDp831uPPn0KMLdHPHxPLZhUlJ3869O2kiMIQk/7k+e7L38+jT9w0Do337DNbJezasvr79+1cxuN+/JEl8+ZCZh9+ABBYYFAX7JQhDBuMBCFltoBko4YQUspSGghgKAZ+DkK1W4YcghriRCBiWuGCDHKa11W0itujiiwatYeKMS2yYYlprtQXjjjxOWMWMQIaH4o0O5NXjkUjWJ0OQQS5RyAZEolWYjklWaWVxVzDJpCg/TKFclAJeKeaYrpGo5YwiEPSGBb5F+RmZcMaJGYJnmmjFQWqUIFiUHsrp5598/VhniRQoBEccbRIJIaCMNkrWCYOW2IVCWMTAgx5yRKmacI526mlU7EWKYRgKQWApD5YiqumKn7bqKlFaiP+qIBEKcRHDrbjycKkcUPIZASCvBissTnTK6l4VCjmB67K6ppqppkYOK+20K1kBJAUDeHCtQkEs6623mPZK5JvUlmvuR+CZSIECMwwApBYKZfHtvLnGIceeRIZ57r78RhQqoQookIK7M5KakKn0JnxpHOLeuAESEfYr8cQF6UdoDQBgm8KMMii0RcIgW2opHfdq2ifFKPNbbILrAuCDDy2AMCOyCVUa8s23srlqcyn3PO2FGLbsHg0yE7pGQmDgjLMT0yHRcIo5+iy1q2Ym+AABAOxHtIlpJmSr0iFzUVByO+s19dmAyqjgAwt0kODWJV6hEBVgg/wCQm5E8DSHU6L/7TeZgu7HdtZvF61goQl9XHfCWCh0gniaFknZ35QjuaTgCyiwAAHZukfBAiViQOniCQeR0L8nakpu5ayLmCXmWVPQAbsAuA3DDCUendALpM9LhUKxJqhh5CVY0PrxFVYNwwM62O6eBykQsEAKuCvYNUJf9+6t2AmtnCCDq0KM/Pj4rbFyCs4r2AIA1Sd4Z0J0a7/s3QlZC2SNkUdN/v7eBc6kD7c7HLfmVYEQsMAGM7ABCQ6AMHo1LiHpYhLkosQq/lkQOpAaVPvcM6mEyMtbB5hBAg5QgVtVIAE2+EDCtnC6SNXoPzcSwK8uSMPhoO5MCqBBggyGkAbeKgQpnJcK/2ygAt8pxGKimiCYzFbDJromeIMCgQ7dQyuveWsEMxhBwj5ggxJuTyHec6GNxhUBSzjxjKMJI5NS8ID90AwhNsNVDkIQsgQkwFsvAENCgGYs94TBS/i6kb7QSMjF2K+PMEAcQpK2rArMwIfzggAkH4gQ5RnrBANZU6IcJr5CehIwEewjvDwIQhL0joUIURsiYfDGgeQpkFAz3idnOZcbGouHB4FkAui4uN8lxH/GooDuDiKBTaaoNiyipTLF0oVVwgCTifsWC3hZtywo5HKIvN5BqLArWHJIf8sM51XUGKlWGiSOuArBHRenR4S8bpVyW+StUBUDVVEwWuLMZ1P42P9HYSKNd95SQQ4WR8mDWFJWHSMls3a1Nwf1TZ8QPcpBRaVNg2TPWwusGyoRQs5Bie5g30IVqkhGvMlF9KQ/USUi44mQ+H2Li5BMGAQUAszDaStIwzSI4hQWg3Cpjj4oDWpOkNjHhCKkWwk7QA60eDNrJiSDAJvBFLk2OrCRFFomFapWY4LNPn4UjiE7gA1G+IEPqECd3zIdQmy5n3UFbKolSsM/SacHhoUvYlvNK0reicicGgSgIIPAARJAgsKGoIjLYlpCoHg4BYCAAiAgGKFqJb9d5Y9Tes3sSCYaqYoW5KLyiwH3OAowwgFAshjqYEtDiyt7Kopnmo0tR8znTLn/JkRZrI3BTOtXWvcMALUKwmVBdsraxuWtoQACp2yXS5GaikqRB0Fqbp2KkFA+TwGEa89vTVRFsOb2BRv9AdmgxUTmmtchUO2jag/ywdyq9SBsZVsHAOjb7CrofQgBbGh9WZA36O2nZjyvgNfqTBgItyAx7Z1iEULU9siXvr41HMsom1vRKsRLJR2whgfCWPec4E5pEEFHqeixClu4e1ZbwAymd9P2dEDC+xklQnCb23YmJAh1Ra58Vrdh5q6MAiIQ7hqqkN77VpW19EMIP5e3gKy9eAYK6ACC4BbcG5u4oAj5IA9I5k0HnazHmT0kBarg14I4N5EKYWRusVwQ5bEN/7UeGID0agfj9kAzyyYObw+ZVVdjcmhRYNYreIhgW4aoUcYHAa383hujthIgfVpj3waPVaoK77bE3tJVN02G2UCfdA1aOLBCmlll+FWYvwdpcJBoMOlElnkgir7VBw4QghAcQIUho27N5iXSVPnZQRX09IBVamdM53a0B+kqk1htvSPjSgU4wAFZB4sDas6L0QdRM8h05VM3RYBKwubfq0eUIHMWBJ3yy2NC+KolD7SapQbR9q1CeIBvQaCwCV6wQm/Wa3sRr7zhRt4VEO0RvvpzdxVmM0E4C6QZtNE9RmWvtz4wA1zPiwWm/BayV7s4VHWbjHgN+N/Md2eQYNOzBP+J9SkTQttISXU/X93msiAg7cAGcX4MIa72rgqmrIo8WPCOyJJK/pHABb0gLt0vTWXlgZWN+wc6V8EjQ/YBL+JK4eeu8As0edefB4sCMX9I1UiCoIgbRLqs3XhBiiwrlA8E3YTtHbbjrV/5UVcNSOhycmXp9TGtIexrh4Hbf7kfkjQT8ARBdx/QjTN1E7i2c11WDurdS4aonHRz19k9k9n3I61BBkQvSLpkIOqDsLv0G2HP038ASbGBob04w7pAOiwr6Fr0WxUnndoNknT5obogbnAap8Hd+fMcXezPHLXnjl+Qlrun0CGB/tlprFtYaxSMzkT8QHofAxJYXGmOt3L/hXdPEAaUQMfywWfxvQP2iVjM9gUhtXu0PxBlwwC/LgkCFng3Wu7LVCGHhEioh3a4sksExRCM1ztJhhBowAEOqARa8VPasX6lMQYWKAYSASmDhxABqBBLJngJMVHr9RJgwAXtRIAxsAVbkIC6ZhDWJSvddRAJOAI2kGArxBB1pz2yJxBN4IAOiAIcUAK/BiAbQIGVwQYWOAYG0QNMaAYSMXqoVxBX4HR7hCGkRxBXkAaq1h4jOBPodmmKZmMGwVaign9/RS92BDaXZkUVpmcGUQQ+GIccAIHo9xsRYISNIQZM2ANsUBBewIReIBHyRwHMRxDO1x7SZ4iEcgInMGLF/3YTkERdvbeD8tdPFBZJOZAANugtLShzufV7BnEBcjiKc7gBejcbIYeHgLGHGEgQf9gDLiCICUJ/AsF2iUgQqxR6MRGGAqFzKYh9q0RwBUF99pYDOHAATFUBKvB9tzJ3BYGCsnYAGDdNTJUw5DcQRkCKpKgE50ceAqCKVYEGZ3AEURAFaIARe0gGBTEGe5iEXvCODPGBgyeCwBhMN0GMlPSFHlhgA4gzB0ACODADCUQCiIUr+oZnIDRWIVBWgzVWNhh+B9GA2jiREHiKd8F34LgUaACEcogCUnARr6iEBMGOe1iSPdCKVaggVzgQWbiFMNCFBMF2kWITKLhRWOBDnf+4cM6kiwMBe6F1jQOhSzc3cwmQAwm2gz8ABBO5lA7YjalBfBl5FBIwkUAAEWRgge/4ij0gkgOhhybJigtBbJ7DiI4IAzHogqu0eiyhfwgDiivIO84oEGIpK+ZGEJtYNwuIPQGVRQnDAgP1LW5YEHDIlExZkZFRAlHJFE/AlE/wEFppkoFIEF75lT2gjguRi8qHSLcoEyt4jYE5EC45KPBHEL6ogwxBjNVmc9ZWfQpxBoT5mkUgXl+CFj6XmCshBl7gAltZEUfwmhJwjgxBkl8ZmQRBmUzIlShmiQlRibKymUhhfxTlbKEVlwMhb450lzHwAdV4KzlJEIv5mkzZBAP/QQr/VYS2aRJk8IoFwQZ7SJwRIQUcSZgeyRBkYJwnKQZY+ZgmiZwIIZODso+IBJNIwW7GUojy5nsM4ZP/2DtiaBBfAJ6ECZwEMQW1eZ4gUZ9MiJIC0Z4T8QVTCaEcUJUKMZn2WaKAyBAvOJMpqV5SMVEU0AVpoAVlCQNm91kmBpQCoUurGXsLoZQgqo0MYKEuMZka+gO6yYQDwQZiUKQIkY0/ygGNmRAkaqL26Z4IwZyi4pw/sEpnmRSHSKPmZAUM1x51uX1a16A69S0ksKM385kD8aFPKodHIKQN8QXlaAQMMJhRcBHseZx+2J5aaaUH4aNxagQKQaWIyhBYGila/4qZTeE/hMZytOceT1eavYOUP8B4tbY4a3gQUhCno4gCdNoQTjqKUToRS9qOf2qcC+GaoMoBsZkQiEql8bhKtAiddVKjSAEpQBaFcqlGG5iAK5dm87Kg1bQQ3/mqDniqo4oQhEqKEvAFjqmfJzqS9qkQXxCfoKoQ1DqrJcmkBfGBkSKgtbhKTREGL6qWOqkgWpqDvdOpiRZJOMCMIUOdP5CtcqgBAXABgwmeH9msCOGqS1kE/8oQRzqcBYGhlAmuAhEFyuqA0ooQ3eqtGcoQq7SBY6ol5yoRtjSa1jd+DOF/MaBUYHOQBtGbo7gCQTAEP9AAvgmwCIGv8nkGDTGxPf9QEFP6rQkhig9LswghnBRrkpapEI56pUDCOUCipV5RZLQosqSDpsMFMnaEnbeCo3A6inxwAUMwBHCwAks5pzBrEFdLmGCrEGZQpe9IpUNrEAL7qj57EEAbtKq6ELh6JroKmjPCNgrQYhiitFgRgAYmfrllsucUMiFwjF5UQOuEK3lpEBI5kQwwA1U5AwGAsqMYsWE7ED34o8wKt3L7lfxJEI/7qnuKEAr7uU3IEP5ZJwBaIikAADEzI7T4FcXSpQThk/KDoz/grt6iuIW1pgV5K0i5uRN5BgGAAnxQCVobBKaauQTBs09qBJhrEKeLuk6YEA/LAaV7EDkrt4JqEBn/yyStiyEEoEMg0AImQq5gIX9miGCWZnkmZq8/oK2kOATQW7zOKxDwSbpSirol+b0Dkb2GihB96r89AMAEsaj7UTsQ1rdEWyJX42ALQE4b+BVq47ECcXkHuBBOWzegWBCWq40NkAiEGavO66HKOsDca8DVihAM8LBBKqssfLMLEZow4AETsAB8y64PjCEpsDHt8cMlwpNiQSLCSBDESLX0Ir/Q2Ds4+sJL+QNBQL+jKKLOS7ygGsMIMcM07MIPa8IHwcW1aiId0AGv28Dldk0lQgAPl0gLAFceJhdZgnoHugX6x7v08sFZ910LMbqk6AkzAMVLKaGZW6qgCsZLOMMK/4HF25oQNsuECBDJCFAAxsmwAyGu7eEDE0ABFEAA6CspjoMhEbwfs1Mic6G+oAWGdaO7eFw3SOmwSwkHAUCYKuy8sKys3DrDlnzLrzq9q0qZE3ADC2AAxHwDOjABlKyzl1kiHqAAANQCBEBORzwQE3VaCqIAwNUejFGCCCOJYNO4t9eGC9Gv2mi/hHkB+duw2evLrqjLCRHCoPq2BhG3TFgABrAACGCSE2AAyZyOFlsiA2A7PmDNGELEP7CoOqwgNGAAOwwDhegXK6hWKMgFWeCumEqM2qPHA3G/pGgEiUDOpIjImdu28ZwQ9Cy3a1sQJB2n6PyzlLkDO+CtoWsQuP+6t/TlAQmtIAatai2wAL8FACAAAiomkC6TIH4LGOjGX7jrpgLRxLq3EIY8ikoQAD9AmOKZzj+w0k8qzwk7wzMtEFodh0XQAECgAUEQALMsh9trEDmrADpAsdcbygrSzAkyAHWmzSvqHgDgWKc1ADRAAwjibp9MaZnRegNBjBrdkyYGtQPxoEyZCEbAB0xJyM7rx3G61jg7w3F9EHK4AmYdAEMgkEMQAEHwB0DgsmrdvyapAwpAsQhMzRjyW2gcZRgyvu0xwSYiZyujvoihc0mGgt1plwnXo0yptYSpxVidvZgtmTP82qP4B3DQBF4bABrAlMi9niaJADcQtK8tEIv/ysYKjdsJ8tAJsj4z4gMCE2OZgW75+C2M/bG5xdQ/ANKjGABwQLZYPRBU/KO1nMgG/Npjm69pDbmHWpL7XKIFMMkmyRCqxjY00AK/FdQCOQNAvB+NusCQptCPFceXUcdmuiyYKqyc2qrnTN8dmd8DIchZXOD2qQA18OI1oAD9XJIKoeKjqK9MKaoJcbA9cOAmuQMGcAMTHtM0vhAfGD0g0Nd/HdgO5z5q7B7ifSYGDRgl2Ae40qlvWbULcaDaE9wCkazK2rnpbONPKtLtDMw3YAAwXgMLkOZfqRBgPooNMASEmct7iAAG8JWSzIQ1kOfKnNft4ckwgMba5cz7ob5Q/0UBbXwmGLwYQcAFEJCTJUi4BYG72vPe95q9Dliw+c3LjSyxlFkDOpDP2T0BX7nLS9kAMxChCXG2e1gAM2CiCPDWf54QKQYk2HzoChG+QcIdSnwzlD4Q8AyqEoDiA+HpcUrZ1mqSsD7jJorqSzkDJh6HXL3se3jMJYoAsV6SKX0QCfK6QEID9mXQClwnvroblvrUChHgcVq2KD7sDtgEDXABnx0AiTADVS2H1T4Q9GwARD6r3T4QYe2DM4DaE9nSB1G9oo7gMzDjX00QXSXodbLTq3TUuYFuTsAFHRxJC/Gpms7O6UzSqj4Do23vcNAAqI28cojwbM3sDU+xDz/wDv84BIw8isvdlcy+AP/+lQpwA6SeuguR6NkcJI2OyXXSvsUBBnWHSkHw6zHg5T8Q56Aq5ljt8RO5r0x58wIxpRNA69662QXh2Fd/30up9T+QswWgAwbw8/XM5mx/wAzB60Bi26LC27pR5Vc+EOl+bQux31tt7ATBlBpQ3WWfEAXM536u5wgwATUw4869lKVt3SxekgUQzGr+4jtwAzvPoQtR7mcShatk97zx6JH+dnjEu8EuEPBe5oAf+Es5+JIvw3vY518p5P4u6qa+h7GYENPugH+Q7wQu+8AM48h8rTVc8T1sLLa7HUr/RRqvcQtB5nFqxa0v/T4IBAMOpHaO+Cb/ugM1sOAJYf0OiP1+/4Pb779j3EdIPxCrqyVT/hw+6Xjx38eazgHKjuLizwENkP2kCBAofgwkWNBLD4Q9EMxI2LBhDQMO2RSkyIDDRYwZGwTI2BEjRYoHHY4k6VAMSIppYKxk2dLlS5ZdUBI8AdOmTQozde7k2dPnT6BBhQ6dCSHG0aNYCBpFGkPpziYepU7NaIToVaxZtW7l2tXrV7BhvT6hysHIkLIXd45pWGCGgpIIJ0RseHJmlLJFZqTlgEYn27iB6/a8WdilTJ1aDC+GIdbxY8hXtzQ9GmTgZMqWd6Lg2/lCZNChRY8mXdq0T7xl96b1OxNwwh0LAiO4YVJn/2qqDfie+SvYdw8yhBkXJrKzy/DCa04vZy4UC2UqBJ83jb7zQme+RZpv597d+3exQNLOKJKW90wyDgvo2FGSdg2HY3Rex07180wxvwXL51kTOcwTdqriP5vSAO/A5bB4oSkuCAKDCyqQanAnI+orqwkEM9RwQw5NOyOtAHQr6z6U8lNvAR1qKCChAnaYYYKR+EPpQwulikInE/UryYye/COwpZx0UulHlwzs8MiwHuwjhhdQ2gILCMDYCY0aqWoNSSyz1HJLimikKsS0bpyJDfcMuGEGNG/YYcWRvNCJyio7EhMlMnUsyU2eFCOypZ2u2LMlxLgUdKggJiTqC87izP+IgUEbdfTR5sqq5Ac4wtzJzjt3UnTRSzEdyYWejvtzJeV0GnWlQCFVFayoNr3oiFVjlXXWrNLS4I+0GNXJBU8dAlUnVy/SdaZeR+ppwFONnOlUGESg9dmr4NxUIGirtbba8qjSIIhcdxKpWIR2sshVamf6FtyJdhpyVGVR8nHPAK+VdyeyNn1iXnzzFXTcqTZKq1yUzi02XZT43dRbcBOySyc/T00VpHeJlEFfin/wMk4pKtZ4Y/AqDHathBFaGKRWXc3YtZB7GHlZh3fS888lpoAigggEEEANjp+VQFEJcvb559Jw2/RKkNILeeWChFb0PJReA1dGU091VidRFxP/4uoMMkgiCRMc8PprryMAOtYjFIV1bLTT/krpOJkGKcendSo72LNLTBnqmSL+Md6ZkGUJ66y3Bntwwr8WW+1HE63xC8Qbd1yoixUl8e27dYo8zjkpDxnPnfQmcGKQ1JjCgju0TqJw1FP/GonHB2Wbr3tbl332LoPlIHOQUuYcpMurxFAn3Xt6mcirLYgACZtVV375rwWgXcsvLGTgleerl13aTXGnKHhggx0WpZR/NY4xwE1n/nz0m7cey3rTeoLo9eNP2/bvQRLYU/FRoh/hkI9tCfCtnS59AyTg1+TXITS0zyNFiALjDvhAtClOUfULScp2srOP6eR+niJYQaYw/wWa3UFwBSRhCQ0IwQ2hAQjZuogE6oZCGObMYIoCWcg6WBHb7cQMCRsEIVRBsxIkz4RDJOLX3BDDDV3gCU9wGxKdSLEZxqmGCUMaQRSoqJM17TeDsIMd6lCHOwhgA0UkYxm9ZjOcPVGNa2SjUF5Xoyxqjoq3sV0TC2I0hHDRi2AUoxn9OESbISECFphCGtt4SEQmkiJvtJAdCQK3YuEtabZ74Q/c8MEQ9vGPmxwgE2xGMygUUpGjJGUp5+aqSm4vZJIkSO+wo4QSxLJmAmACJ215Pk8KAJRTOGIpfflLUrrSQtorCPdmxBdYBlGMY7xlM1WXy132EpjTpOYopWC73/+Za3M6id5FkmmzDWygls4k5+A28MkIhFKa1WRnO0e5Pw2GLH+iMx7yxFlOfHrtnCVoQwQ++AZ3BlSgvoQnyjyFBzsIog6HEGI+y7lPmv1zoBOlqC+jWKUpkgShCmWoAByKz332U6IVJWlJS3nRGu0kP138Ykc/Wk6blSCiUzBpTW36yytibCCYjIAyX0rOmM70pkMl6i8ZSZUSKMFmy/ypM4PqT5oWVapT9aV4phLLIIaTmU21ZSAH+UGqhlWsv6RGLMF5T652VQCCJKQhx/pWuLYRiJpM6ya92ta45lWviRxnXYmYS7aKcq+DJSwiPepX9EEznbwsbGMdm8jDIhZtbIpV52Mte9lEIiGtlGUsZj37WURG4KECkClUAQpa1KYWkRbwY0hNq1rYxjaRUyAhRF8rW9zmFpG0Vd1TR6pb4AYXkWckrVCFe1zkJle5y2Vuc537XOhGV7rTpW51rXtd7GZXu9vlbne9O82AAAAh+QQFBgB5ACwEAZwA6QKhAAAI/wB/CBxIsKDBgwgTKlzIsKHDhxAjSpxIsaLFixgzatzIsaPHjyBDihxJsqTJkyhTqlzJsqXLlzBjypxJs6bNmzhz6tzJs6fPn0CDCh1KtKjRo0iTKl3KtKnTp1CjSp1KtarVglCmXN3KtavXr2DDTmTiYEMEN2LTql3Ltq3bmhYcyJUrwMKbt3jz6t3Lt++PEnMDOygBxa/hw4gTKwbqRrDjDUjULJ5MubLlyxkjON7sQECEu5hDix5N+vAGzqgJl17NurVrqlNQy3bApITk17hz6959E/Ds2WYt8R5OvLhxjkjI/v5dwu7x59CjSxcIxfdy2bW1Tt/OvTvpKz4yJP+5Dvys9/Po0/MVAQOGjyUZTJCXXRe0+vv481ul0L4/DCFJKDffZqrpZ+CBCBJVhX8MwiDegJxBdluCFFZoIUxENNggfPJB6Jhn9l0o4ogkbhSGhij+l4GHBBZW4oswxrgQBinWCCCLgtU2oYw89igifzXWCN94OM4VnI9IJpnfFUE26Z4QyRU5V3MhKmnllcex52SQIlBnXZHZYSnmmLoBuWWKVxD0hgUCSCmXWWiRKeecly14ZooUILQJEqe5WR+dgAbqV4Z3ooiBQlk0UoKARRYo6KOQinVioSiGkRAYL8QQgx5FtOmmhJGGKmpVNFLa4AkKcaGppjzwwIgSfUr/CeKotNaalAymNliFQlSs6qumjCzq5mAu2mrssTsxmat/FKyRUBC/+tpqDBDE4amUOiKr7bYxabGsf10mlEW05GbKCAexFnkkt+y2S5KZGlKgAAFNWqEQBOSSOy0Pj8jBKI5UuivwwBhZUaO8AMwQZJ4JbZHvw6zG8EIj14JZgnYEZ6zxQoTGqwAAMMxAQ41aKIQFxCjHwMOmKFSMI5wbxyzzGnh+3N4CI6doaUKZppxyFj/smS6Of8pstLulNohwfyDkrKEMqfrsMxgEVfcvi44erbWxuCptM9MdpHhoQk5IjbITB63pMougbu12qMoyuLR/IAyQorMIQWs2xFwo/yRDIVd7OOvbhNPprdxf0223hkQguvfDLyiURn8yBDhs1oVnriS8MMg7AwAtMAjA4g3amxC+j5OLhUJa9kdBBmUMm63mtPNoMLMftwDAAgR04EF7A4AQr0Jb9Jz6r1sktAbn/S1RCJFSrlv79CK23nniMOj+eQvBaxguQicf/ysECtlZoyEZBA5hc9S3nyDNrmPvegcJC99gmjyL/2vfCZ2w5evQsxjG3EdA9JivPQ8IEg0WoLSoRUsFCSDBDGaAAxYcAGVBSMiktuSD9xiiQ9EzTwFHuJ2unYkGCmPQ2BBSNl9BgAQ2SIAKKqCpCoQAByPIF9oSkrQ7LQEGlQNhkf+KRsIiEmeDZ/JACv2zs4OAYXw2IAHqfvUBHJKLfwhh3p06KAQBqG9AmDOiGFtzuELNAF6oEtevEpADiKkAB1PU1AuohpC4fStPgWDTsCATpzH6kTRabJLI/LOrhPRqVRWYwQdQxgIV/Gp1CbHesko2EDdEYGgsGtwfN0mZ21HKA2ZqVsN+dYA2pi55CQlkofBXEDUIy01h5KQs1/Ot/nzvIOFbFQtCkDryJeSAy4JaQrhgLdlFZpbI1Av8agkD0yHEeJrCwSIfB7SEdOxbKzxIr3igBzlg0kPSS6Y4xQLMXDEMIar6lQ2mubcMImSZtWyiQfS2KkXQwV+Xs8A49/n/FRN+i5LgixYJHLk3Kiikh8tqnBqj9YIXxOFLOAoTPyc6FSR+S54FeWK0EpCAx2HxIP5cViEREsdocTMO34QQzCjKUqaU8VvCRCe5IGADGpqNjgex47LOeRCHpcxc3hwWEVtK1KGo8k7ZNMghoxWCHJT0YZBEyEs1BAB6cclke3tBtSAKsGIV9as8mRwzYYC3g9CTXGzMYco+apCj7o4AR4VBGhQCzb3poZifQkIfwcrXmkgyVwoNKMQOgIMEHOADHzgACUy5qsglxJNUXcADmnYwBx5PES9wFayE+pm+ehYmyxurMw/yVHKNQAUhSO0HShrVg/y1P7tLIACcpqEu/yikhfrTFPmm8EopxfKzwB1JOU3FU4P4NLcSQ+VB4Ck6ybpnAGHT2bOQu6qPWoCrHmLCMYPLXZH4j5m3NEguc2vQX6Iotv0ZAOkaFNODjIu6McBpJS+5xwgIp7v41YhFl8VKg2AKvtVESEjb0wHnpne9DBqpNuHbWoOoIUqw1Gd+JywQ20KkC2MtbkHSSV35FmS/MChwAv0zAJChqKzGhW8M2HoQh64tuxejcHcNNteHxHVLSS3IUnO7Q4RgmEEd+NzvSGy/BoW3IOPVny8deNKUDmilMhZjGFAMkSvwp8YNEavSunDNIGGUIGfNLYsJwrkOKIAGu1PAAIBEgyIzaP+0Bqmr+Bp8ENyuqptOns9Qo0zAMFCgvw5ZQ9dyHMlTOTMMGBgwg9KIkPci17EI0TKBFWAm+n2uAwsc3jDh+wLl5g1iDx0WsfhMOAsnpD0KbkjHTL2Q0PbnBFguyBVei+p7MZh1/hGx0gaggAlqCKB1hm95HQexk75YpXol9dEWFGuD9AfYM/IPtM3bHhF8ua3xojJBjotcTxfE1QQeMYoesET/AJogGv2VDVlggxlE8QClXVWATyc1VwXVT51VtqDCcO2GWFmuCvkuDIigbYNIGgaMXoj/rO2Q4R6ZIEkW35IPMtwgzUDc7WmvQTi8qgPMwLA2rcBi1UouDxtXzg//W9nEetsor+qbTH4+N0NcTeiBCByIMh+InxfdkDV0oeDKYx6cC4Ly1M3bIF12Es5UyKtfhWCd5HojyX3V44RE3GetqtaxB6TdHb38QGLwgtjFIJH21DwhkugPqw0iSQo0eyCC1lBIfuw6yyLXnQcBcZMoy8Tp+moEinyYCmzw1DETnbrnyjN5wvn17YxB7GMoCBt6QHkylL3aD7HetAlCd/8kNQ1poHVILLr5gdhZf8M+CEK3VDf/BBaXv8oBC1DG0V9BetPIXVnyHvzF+bCv8dsxA+V7YJDhRz4iApdBvwmC0IQbZPUZP4Gi7xcS6y0/zPozvEBurKEHDLnW9EZk/+AhBgHWMuT04kv9D6ojuxgDHzpjGH7xKW8Gidz8z5I7Vf5r+XYTUY7Yj2ZyA6FT5kQ8pIQDx+Nt/qViRycQgBABWzcfUPZ+evEFURAFRsAAKMABKHABF0EGw0d2BOEFlOcCY/B4LtADx4drTJdTWrR/35JqHfFdZ/cD8fY4dEYQtFYoDzcQSVZ7jzNxMgVfAjgQnCAAincde0aBbGEEHPCEUPiEQGARYhCCBUGCw5eFXsAQnWdLBQF606cQzGUqa9cRYgV0P8BtmrJjZqN9P8B9TdJ/AvFfvkICvERNDMGG4lN1B/EEHFgCEeh7LseEYhEFUXiIHPAEX/AQYoeFWf9oeQQRf1k4fFsYbfEifU6ScwLBTGXYERTweuL1K2izBVhQdDOlEJC1U3anKamVOnj3afDlhl+AiIC4R3tFiELBBmJABis4EReAiIgoAYvYECk4iZTXiz8gicZIfAtxcKYih9tXS87nEVUwdATBhlhkitGSgwORdGTYdKREAo+jfrBHXbd3EEcAjE/IchAiALjYE2IgBmMgggOhjGxAEVKwgeoYhSggBQ3hiJNYfwRRhcvIjDAoUgEnjTBBinI0EByXMq/4bWMFA9c3U9K0N24oEDe4N9w4EBKwj0+oBF7kIRHwjjwxfAI5EATZA/QIEV/wkSDJj0fAEACZhSZ4go3/WJA9cI9iyIkJeUcyAQZZEGBsiAVBUIrRQo7MN1YaVxCORkVwJDVztBBqKD6dphBoEJNQWAS1OB+AYJI7gYWVqJJWKBFOqJWH2AQLoYw62ZaU15II4ZMJ0YWmchPY507Y14AEMX2FIoMEcYNp5TMd6YPkUgEHEEF2CG/ktxBNgJZRqATsyBklAJYecQZncIEzeRFY6ALz1wNmsItjYAZeAIkKYYiOeYhGMIwHwZZuqZNweRBwmCLTyHnMtHwt8ZQxMGwRV4Q/oHeUgoZV+SuDt0uI9QEhwAIllZF0uCoQkAAzYIeI1VRQly96SRBFcJqHOAcjiRoDRJkW0ZiI+AQX/6GMnWmMY4kQv4idhxgFCbGSramTyHgQN2cqszkQFXcn0NgSyTkQJcWHBTFVudKDAnF143OYJHCgBzB11MIQDwkBOZADNuUrB2ADF0QuEVkQ6ameUVgJXSkYG+CdGZGO6igBaPAQuiiPolmMO3mFBXmeBpGPGhqFRtCe7+mW8WkQ80kpGkYQzkgp+bkSVUlHVemGsVkj1jgQ2mg2gykQbHigDwN4BEV1C+GHMZqWD1gxJQmiFiEFMdmPDuGekwiXNTl8nJkQMFmlHMAACTF5NaqTKTmXzKQQBEgpnegSSRZVQZAFU3SOBZGKBYh71HWhBRFmExqh5PJ0+5kQX6CPaP/6hCUqEELjAPelpROxqGg5hQ3hmgXBmlmoEIxapRKgEG2qky56EHRJKbYplzTBBbilgKwaA4O5g3dSegKBfsejlE4Zex2FMorZWAshoo3KAaHqYJRKES95muLJEG4aj7z4eDqpEAwQrBwgqqO6jKVqEPd5JvmpQCBwVKA4E2DAqs/Cm2OYK5qYbsiVkTb4KzMQpUq6ENEqrZlZrBlBpadJogsxptXKkgkRr42qEPparQzRo4WSn3wJAwCgAClQI/V5FNl6Jk1JELipP7wpEGr4ATOwkfmigASRldLKAapJrxZhmurppQkRsKP6mgNBsmjqjwiBsm3KEHNaKHUqEDn/6h8L4AEKgHFy8xQ3C0SxWYN6eDz+GYq+grG9tBAsi6bJKrIWkaEx6rIHIXz7OomkaRBLG6NnkBCcuq8qWxCqehDe2B4toAA+QANmmyJOAWIigD+hd2PLF5zHo651lUhGtxDXKa0e6LQVAaNoOq8G0bXVeqMCAaxourerWbVhyhBBEmS01SDfSpvnFV0gEF0agoZE0XkUoAXXVgVjO3BYZY4MSi42oKAQqRBceogasALqWQR8WxFfkLdoyp4IAYKKa3wJcQbSSrsHYbu32wNXK2A1AgA1kLYo0rA/cKo34wE+AAMeAFco8qNCASQU8HMKhyJ+yZ+3thC2CoRSg6sD/2GvT+gJP5AIAXABshuTavm6E6G7wcq7BgGmVXutApG6jQq/BSG/+0q4BPGznTMDHlADlttACUGwLeBmJRa9TDE5HpC9BqdpQ0hdHItu+UJT7LRWC/GpT4gCfHABAZAIP+AHWim17BsR0qqmCKG/1Uq/AnHCNNqWCBDDMVyQ/NuNKWJmMLBAqnSQ/gEAAwwDBPC4ZscU1RgRzCOgP0CgQcgQE7sqHzCdKDOVCWG4wHgBMxAAQwAH6RuFw1rCEuHCCfG78pcQYIwQOjkBOqADBrDGCzADO6AAk8jCA6G8MFC57gEAC3tiGhQvC8A5LWBVDFKzVlFO0IiuYpaHbhRDKv+AOoepoEt6lvsYAD9QCSugAUPwA/4KhZjqxRGxxRrqumEsxgZ5EJkco6Bsxsu4AzeAAJNYAAowAXHMhShCATcwZB5gYA2yrQ1CP83LIK3HIEi8H8yyivojqNuWMhAQAhI0QXZoqDEwwQLhsfu4AjPQAFCIAiKMiCHLyQ5RyjEKsKL8tZgsreA8iQqgAwUQs82IIh2AwG7mH7rsHz7QAylAA+oFACBAABOUszwnFp0nyEObOkWLZPAlhAYBBDEJB0OglTPKzREByWhazr8rzuK7lQ3QBBqgAT+AxRMEB4go0cO3ALCszjwMWz/cOxpSg/NJATMAAiCQAtBFAyMGAAD/0MsZlxbgVpGxyBAaKzVL6smHOAQaoJWI69AOkbUaurUIIbijGrwEwbIo8AMTFAAc3QANANGHqNRTa84GUK08ucdKc0YM0gJ93CCCPJ84PMsLEDr+oRZaErED0cSpw6cbp2LGXL8xaQQz4M2HGNVGDRFIrZ5aHbiizL8IzY98AIV6zbogOdibOok7MNJtKs4DoSG83CAvbWQKMVWjUyMDAL39oRaT4sDrSl1LmsTCxpgxGQQBoJVN+9cN4b6NuskG4bu3y7+yrY7VHJOA+9hZaACsrJMznIWUvYkMMs/1fM/5PEEX188+xiwAHCQEsF7SWxUZApzRAgak2NO+As1z/6hiGanBiJgIUKuOJAzbC5HbVYq/AyncqszcN2AAcBzLCKHeiLjbIMneZPnbwT18CGAAC6DGBjAD6Yy71wvdLg3TmDbT7wzXAtFDaY2fahF6obsqUWWrFTy6RKgQ5Y2IQJAIWnnK6M0Q0oym63sQKjwBNzABBd4DBVADOiDZlCfHMSnU6vvCwyffbrnKWVjDNgtkCoAna80gB9kCQtwkpL0VtvkDr6opqIR9EFOd17i9CYHVHx0E4n2ItD3iC1HGB7GMaNzirakQMRkAQw2SKHwQbDp8O1ADbmkAMi7HAsHZCMYgnw0vJU2niBGuPYabEMAFBHrXAgHlc6sQswiSnv+w11r5qFzOEFmOmg0ABBm9xWn+5cYY46OqEEANhZIck5Venj2gADcg5sZoAG5OibLsOtFdI9MNz8rDTLTqF9g4h6cHvnFd0Atx2PvowQzd6N18iBeg0VQ9A+b7A39wAQ2wxX79spOIxl7dryCpAQHw6BusECpKeQtw6gVZAzswiQwB4UFesArBTMjLF1XpTsupKerK3SmzpGeqjuerlb3t6whRyhcQBFbNAU0QAHxA7dN6spMI59UqzlYehZaslSDdAwiw4gWJAJjeqevcH0ZOKaRdpBpS7nuRZMM2sRWbhirm3farjiuQCJt+zfTeEIENhTOgldsciZM4A/1do+L/nPIc0AArH5MtPxBjuvDAnYUvrgPznYVfHWlhi6NxOhmJWtoWzhBKXFCqLa2vffIIQfMccPONzbUvH/MKz+0APgNd3eMJQfM2r5WO7fLLCOMCbgDxrfVv2Wqw/pPfMhkPCWlHuT8MkaRSI+UCUfLYWfZSXxBUjIhDwNdR6PcCYds9APOTiAA1UAMxrOKTiNsgSc0FX/hYL9wyTOrEzbgKCafxtBhBwAVT1GDhii8GXdcbnhAdbsp/n95lbs35jeOU9/AFWQAzQN8HYd+HiN/7uOXtLcY+/oad/9z8VxmkeJU95d21Cl8DHb4fq9+tPxAhD4wBoOvqCP0/AKYG0O1t/3n7WpgQJQ6MM2D9wIj9Kjyqwe+/Z4KKzHSku0HoqSOLH8sBjB79BxGTGR2TUV8QzQ4QNwr0IFjQoI6BBV38YNjQIQeIESVyCKBh4sUmDjWyMdjR40eCZjSO/HECxkmUKVWuREmyYRqWMWV2cVnT5k2cOXXu5NnTZ5YYQYO+gCDU6FGkL24eudjUqUQGPqVOpVrV6lWsWbVu5dq16lOIGiyCjVrT4wIDIHsUWICgo00UYOVCLOtS7d2OXnB2kdlXZZiaV/wOhkHT62HEiXEWNZrlBxcnSCULxXJTwlzMRxRv5tzZ82fQobMyANspgNy6JL10LKBjR0KDCHTU8GiTNP/mp6lH4uXdQ+9NvoT7prEpvO8J0cmV2wzCWCgYhlsmT95iEw1uuSi+LOfe3ft38KJvO21wWq7N1ax3zNiBwL0CAzcmfBRTczz2i+h748VpxbhMK4r7jyXkwjOwMy6weCGGyhjCYjqkILgpCvyeeuJADDPUcEMMnwDLjyHmsmkMkAqowQAUDZgAto7qc4nCCvOrKb39QMIJpgFXMswlGXJUiQIOg9yKi+oYWtCoLbZ4ECkubioixqYuEHJKKqu0cioYn5phLjRqIrFGkMioKUsoIerSpS/B9MjFwHxUaUeSTHKzpSvr7ImLoyRkCM+jgrDpjDInKsJOQgs1dEMg5Nr/Uq4zaiJDzY/GqImpQCFqFE1I18RpTpQKdEkETk9a41BSNaLiqAZ/ONUoJ27ysFKIMip1VlprRQxQsIZogtGaxMi0I0ldwrXSS0l69NeCxLwpVBg8JSk4TomztdAgkPLzh2qParKmL+KClYMzpxV3XHJxGtYpI54EK4pekS3oN5Kk+JZdl3x1t4dgbeqRUyBrgnZOacutEiijqGhoSaGUsolSWCUQ+GGIyf1iXpvu9c0miuu1ON+a5OTUJhw57eKNKaaIIIIpIs7QuaC2xRYL51J16b5ANVP5ZpwL/daIii3GGNYLzboX3ppADXVUl0ImTAimM8ggiSRMcGBqqkvI/zk8MLhYNQboNErwhSJduu5bDra7+my0N1Q3UN00ohFZ22Bt2yGLiXbpXzcDHimMlZZo2mmoqRZ8cMEFSBu8ILBwbKpudz78cci7ozlGh2e0mM2RJq+wcpfe/nUvZvVuSI0poAA8asJTV73wyA8ls0wpW5d9dsWM+HbEy2t6tVL97r0xVCEcsaANJAQQYHXkkyecdjsbDxQF5qOXHqvXocT9XmVJqj5Gm8ywmI2blJbJbyFOl1p59NMffHort8dOVvbjl3/Cb6Vo916ONUoUVvsxvRdzkvANJX97WhLUd0AEpk4N8wuS86DUPwZGMIIX+FaxRmIvd+XPIecqkwU1kv8mZAHwB24oXQTaUALUJVCFKyRcyiSooV1BiXMvpOH0OAil2JGEI0OryQ1jlMMLussOdhBEBIonACawUIlLTB0UaoihscUICE+kIvOiGCh62YWHNckYSTColkgMsQ51uIMAysBENKZRdRGoooF2hx+ztVGOj+siSSzWg59VKosj2WEPhiiIOhzCeElUYyHVaLwSnKxkb5hjeK6IGRRMsZGTPJu32NY7d9lkbWXiGUNItoiTlcCMhiQlEzdgvJNBYQoLpCSH3giWItislbNUmebwM7eGeC5T4JtZjJRQAlEK4JSELGUxE4hIRU6BkbS00iObwgAgMlOa5LIldgblpdz/ucR2TgGm8YRJTGOGE31MQGUEVMnKaR7qCJuUiBE8mE541iqGvMPm/2pigW4KcwPi5Cf6kIkyZcaTXFJ4giWfEC6BJnRW7sOPTb74K02ULJTG62dFVUdOAZzMAqtU6NWOAIQ4dlSkhmJYoN7ZkIfeBQ92IMQYjXdGi8aUav9c5EhtelOcYsWHFTopQ/pIkEGIkYwUlalMMYqECGwUnTllalOdyhN5wUqWoythHV5aVJkisg0AdcNTvfpVsOakUsBE6hGxGtOjJrVkYWVrW91Kkrn8Mpgb2AA4zypOrXL1rXvla18vw4ESKMGbdL2rRY2HVID2VbGLZSsJoTBRuxa2nZinLMFWVdlVxmZWs2GNgGTDedhkbla0o23rFDy7RMpadgqYJW1rXRtW055WeTQN6Gtte9vGynZqp8yoOTmKW+AG161Ype0yhXtc5LY1smnEaCp/m1zoRtetx1NicaV7XezulbrJa65al5pd8Ia3rUgonAASCVDjile963UrCb/LXvjGV77zpW997Xtf/OZXv/vlb3/9+18AB/hsAQEAIfkEBQYAcgAs+QChAPgClwAACP8AfwgcSLCgwYMIEypcyLChw4cQI0qcSLGixYsYM2rcyLGjx48gQ4ocSbKkyZMoU6pcybKly5cwY8qcSbOmzZs4c+rcybOnz59AgwodSrSo0aNIkypdyrSp06dQo0qdSrWq1acR1FzdyrWr169gw4Z048DBhgiWxKpdy7at27dEI5SdKyCCG7h48+rdy7cvRAFzAzsoYeGN38OIEyte7NSU4MeDoTCeTLmy5cso5UJ+zKSEZMygQ4seTRrw5s1MkGglzbq169dryZ6ebVY17Nu4c+s2qpk27bp3dwsfTrx4SgumffsWUNi48+fQo0N0g2SDcuWEDUvfzr37cAwUHN3/sX6dtmfv6NOrxywJhnsZjgQwKT+78+f1+PPrbxvGvX/3RMRH32wb2LbfgQgmGJUW/zUIgwiFlDDgaQUGp+CFGGbYEwUOOkgBEXeUMeFmdaWl4YkopqjSFR22CIMMICY3YmDMaafijTjmaBGDLroI33gzPpadjkQWaWRBHPaopAx53DFfkHPZd+SUVJ5ohZJYvvcDFCU8CaUDnU1R5Zhk4idCllhqQZAFEn5ZVoGrlSnnnMYliaaLVxj0BptuvokWnYAG+tqVd/qoECockOcmcII26mhlZxbaIgYKYcFDDIwk2udgzT3q6ad5rSGpi2EkBMYLMaQaAwSNKKHol4SB/yrrrGFVMWqHMijEhaq8xvBCI132KSWtxBYbFRG3OkhpQk706mwfwHoJZWdxGmvttUKJmmyDa5jq7Lep9oFCm27Cie256OZk67b+EaEruPDy0EcRMkLJaLr45suSDEoCMAMNSlahEBXwFpxqpvUGWRcg+jbsMEj99QiAAgp0oGS3CAVh8Ma+XlLdpkM+LPLIE2EgsQIUADCADy66m1AWHG/shEBqfNzneSTnrDNC/LY4MQU+DDBAj1YMHLPBXBTEpbRBDrvz0yNH3OHPLA8AgIsUKKTx0fC+AAZCXG5qLtRk59uFzyj7NwAILopQKdfwYqEQER4UkvCMFZat97V2/v/XAcosu0cD2y0WnRAEcIObNELaundCISL2WeLelIPKooN/9w0DDQu0mHVCWyT+7QsKrfsfBYbYvWmNlbceKI9+z6DAyv/RMEOLar4surNyJ9Rzh6g7CXKnrhdPpeYdLNBCBwTMAEAHHFJwe4d5JoTq7rxukZDUPXpgiPA332f8+Dim0WDyD8Dggw8PpNA8AC386+G72KsKgUIm3wlfGUzPGCb5AERRpNyDvg49AAALkF+DcocQLHxrBCFIAAlIEAIVGKx3PLtVgO42orEF8IMH6hsNPKCkGbTAQdVDyPXsRwIbsOAAH1BBAnKAAwuCS3sI4d6tHkeuL53FQiAMonf/CHUnH8yuQZ9DyK54NQIXIq5XH7DBAb51v4TALlnrE4ElIsDBCd1LiGCEzgDvBIKh/WdZCGkWr3LAAnhVAAcf4J1CNJcsw/1gExF4lb0swLAw+lE4a6CjknwAgBQ0qFQIAUOvDmCDChRMBThwVhAScjl2wSCJBKmZHoMUqz96EjamK9Ta/pOrhCxRVSRIwMYcySsqKOSK22LgQS4RLDc57ZO4BA2yLAkDNB6EYLyagQ25loU58hIGKTRIEC71q1p+iVq5jCZlGmdJRB5ka6oawQyeyLVJIoSI7MKkQWDGqz7EoYdQ8qA018mXUG7LZQghp6o+MIPEuTIhY4ylQrip/ypUzauLA/ohOweKl11aUmAJAaaqKlBPuC0OIYIcVTILErp4YYoDAKXP5AjK0aSswZcP0eG2MHbNb9lgBHD72jePWcoGGuxSPHgBI1w1PBt19KY/WYMMTlCyY8LzIPLkVQJUebSZ4VNJHojoGfeZuEvQNHw4japJJgqRM/FUIr9jF0IRwk/72SCOMXuoQahpwAUQrkfWNEhF4XYpVjlzWjiTqlwlQtKDUACkDsmfOBsi0lvtlSBrdRYjwboxlR7EnQ16wAIQuKS31S8GfXgEOptmoLlaViFX6IJCTvCgiIBTIvmzpNsS4kB4MTIBKmDlB1DbKwwexKAO8sACoDc9F//hlSArrF8x9zRZvFX2ssD9wSoocFWEcPZFacVs3ySi1ELZ8SBddVYFDtDCGcwAByFgparEWhCynq5i7plBc+takFM+1psC2VNGy7PR4Arxtg3RKQyKe5CzuYcCVB2r5tIAkUqGUyGBxR7pEoLY+x7RPQsAWIt+ahA1PvaeBtnieq/DOveSTAxswCoRyNuQSP11IPb1D3wHctz/8PchsEzWaF362Bi41iAl/u7V/AMCBXdoqwZRZItjwF2DbOKpbgqZhYnFBjEYOcME8UIPejAGiXBWBsldSIhhUDoHrdgg+XTPiO16zBOrcMc9HkhfKaCAGdPYjB3i8EDMWz/DKrH/YzYLsviG/CkxLLkHYiiIGZbsBYnskgLPrfJ/FGI+B0GZIFdIQ2gbpFmH+HdbHxYIm3c3YIQs2sBm9k8K0NwgBhdEofUzqmNT5db+jeiWdHbUnZtMkDHwWSJT3rJArrBfSnruBCdorntkuZAs34rXBXFw/V5ckKxeUgHOs9h/BmDIDgWaINh8bJgJomNeocoJwBLbb1O9HzSc4QhRiMIXMLLqgrh6yQIx8hhYrZApw2DDCQkEHb18EF7SdyG6RlN+BVLtx+LwICIFAPwQuNgTwmCU89Ndi722kEn38wWYKEJvO4gEIHIbPWhAAQc2znEUSOEiSmZyQchw55IvGckJ/wHne6IsEGO7B8cGsbdDVO4f4t4p0j9weOKqiBB3C/w/LfDXAlLQgbP+58oGATX2iN3gl14KExhdnV0u7p0vSIDjWOcACo4AESOLgQzrdsGrCWJnk985z4QGnuESjYEuwPY/jc7gfzvsoUl066PtUVLcDyLspRvTPz/3UAf8Vdv/PHsg0ebVB0LAglSGAKUFm/ZA+s2xF1wCBRNWDnP6SHXLFBnlE3lC1kffhIeE3Ox9JrvZz76Qvkpq7zDmpUP6RgGYCyQMWlAqywWSeEr/2yD+pYCNW2S7hLOYiTjAQQJgeIAE4IAEkHdWpRWeuD54bJMzEnLn9WLkgpRd5BQBwv/ox2+EcTPk3KgvCBtWv2R2J0TmCXn7rXZPENPVfiGFNrRCgoo9CB8kxUoiPSR0dEzFKwcwA1PkLCFwUt/CdJ9WPzxABbRkahOCatvHFuinfuU2EWcwfh4oAWhwfuzXAwPhdSPofggBfz3HS/SGEMgiA7ZnXB2yZUq3O8WUEPnmIArkH/v2AwFWAV9lWjYQXb9XUjv2NUsjLCUgJhfIFt+HdgNxZ6kXERnngR6IAmewECQ3glxYcmbAEDHmV+3GgguxBifQgvjXIfTXe7uDXgaRf4WSYKezf70yVAZjh7zCc9QXagXBJ32iTk3oE1JwBkAQBUCAEU9YECHXZ0UmBmP/QAYMYXVWOIlclxDf14VcOIUJEYa3knaWBHsaEYb3VhD8tzv+h2W3Ukb/AWy41SvbZDAQ0FUOSBDRJTphxltiM3WBqBMXMH4SYH4UsX5LBoUCcXom5wIMIXqTOImlhxCXiInsp4kI4WuS4onsAooZAYcwEIMDUYuJc4MQdUw9yGYqkAOiU4RqtWPTdxCUkEdSZyK7SBNSoHHjVwQfFxHqhn4ouGfstxDit4yTKAEKAY2YyBDuditoKGa85GkakVVqJhABhj1uVhA0J4ak1SshQAI7xxCl9VizKBBNgAIrsAfueDPEE48uIYlWuHUPcYLmNoIK0YEAuYwDSZBcyBCX/4aQCqGCHWE6DDkQpSg6onYQ1CgpW5ZbMZCRifORAuGNDrUQRYB1RmABcQYlNoWSLGEEMxkFDmGMJYeCW7h6xFgQDDCTNJkQXmmTJTeWb8hL3CgQOdgjLeURSfKWP+CUXCN5PxCXSkJ/k6aUcOOGBxGRorOOBtGL5CcBbzUgJYCVLxEFZskBTwCMaBmNAtGIYWl2bDkQTRCZVniPB5GWajmMafiJmyV7IGErFPCQPtgrL4AFeAkuE1l/LKUQfRcDUQQ3p3gQHTlsC6GMV/gEEbCYymEBjtkSiBmZILgQ/DiaJgeJCAGZnjl+WYgQ6OecrKcQ3jUq2Ehi3TMDnNYhIv9BAUhXEL3pYrwXm7wylAYhf7cyYpSnKjkwTBwDjtazY+hYEPS4jCjAAMNJH1d5nCYxj9OpdaB5ENeJneB3EP9YoFh3AQmRoNiJgvVmSaNIEACoNgqwAAPYIj2IEVVweAOhdDjEhvAieds5f6YELlGknqoimAahcxDwATSqnnp4EEcwnUVgBFzkG40poCmhkg4KodapoF+ZEDLpoBzHlQiRmQpKoQbBly1yoSDWIxWTAgAQOB2SkCcRBFnQLDzHf32ABUiZKoZJmwtpNOAyQ9pVMLvZdApoXRN0XSFQMEyplQ5aBBLQBl1knECKEniqpM14EM+IndJIEEmqpBzApIT/aqRSCIZK8gDNhXM56R+yRQEUIIctYpcnAQbopXRJAwZcIItzc0xvaaKqkgA2kAAf8EQH0Ea9opc/EJ8QkAOsqngT5I35ORBfoKgcJwFPUJVlEaB/GhLSqagMYImOOnYH0au+ygFGoKzLeqix1yOLpSTWiDkzNgAK4CLd2RK9p1LxKXmuNyqsGZRQNEPWNQPL11WzWV69AgE2UKffcgA5EF03ahA5+qwccIg/oEll8aPFWhL8mqwIIYzLqhAFW5OOSq0FcZBAh0DD5yDZ+h9GZHAwMAHK5iDfyhL8J2r8d6YDUamj8pMCUYNCyRB9xwKwuqYtu10LcXX8GoIEwSVz/zawISGziooCDOuoCrGfSloEPWukBikxLcCtPcKlAtEislU7CyBIVNoSoNqNraUQLncrb0mYtrgQiacCM9CmzgIBOAC2MEoQaMCvHGCwOMsSZfmsCiF2ywp6ZMmvbzuCCLADBpC3BrADCLB6DFFg90UA7kEAG+sgSvsDHeIDg9cggdcgUbsSiVdpQdBVu/oD5Vooq3mRR7gQ/CdB1eePaFuJa7sSgaqolKmIy4pnCdG2vqoQolkABqADE4AAtHu3N3ADmlmaHdIBzcY5EWWXgkQAEytbE3tJNMEFufViW0Cmq4I/x1SetLhj7PlLvZID9EpMMYu2pzu6J3Gsilqdof+ZupspEN6rpOBrEKKZtwWwen1rcuM7EI/mH4SUPupTSC3SsZz4AILrIEhLsTXBBVmAONPGBZW7l8ckoj5YplurNc4yA4R1NGU7EFKAttHKvStRvg56vi+5rNB5EBg8ekXQAE2gARrQAKOnwa1mdgiAuzbZwe/XIR5AAFoqW/TLaKfZICkwO1YDAiCwruDpIKz5EgWMWceEc+dJaRzZwA/MMW9KEJ3Jr6JrwSiRnIrqrwiaulAqEPvKcQ1AwgEQAIkwA0PwxSRMxRsXxRtccgswAWqZxQTRIszWIAjnuGPYIASgACBQSB1AAwrWAQZQa0yRoRSQd1kCvQOhwEvJENH/NZ9PqRBRKZWPHJkosL1STBKJqqSMahCF6pxufMlGUMYiPANPbIWZ7H0mhwA6MJpuPBBXqwAdGriF6zh17B8PIF4uAgLN5h+HOxR0dH+Wm3tYorQ6lziySph4eDTvOhCXzAEakAgBcAGRvIxPUMkqMcHPOs3OmLoO+wPLnHVDoAHLWMqqV3ITsAOjuc3e2SAe0K21QwMp8LRIpBAqh6U9Yjs13EtM8WhneBBpIAIRZcTqyBBBqU1gWzDTWxDAmXUXEAA2EABHEM3jR6TUjBILe7BcqAB4q7c1sL4mh87LGADgPIlqaxAIu2Q1UAMqjAAnnbfty6zx5yDuw8MJZF08/0wAuewfFUu4Wjo1RtexQjFA+zzLC2QqiAw3TPkDiBwC9xpWCwG0o7cCQzAEN/DMEL1xPDvRKVHRCMF+BbAABjC7tIvRM2DOJqewkxgAP7CMI20QJnfSZpe3O3DSOoDSJVe0dqwye3zPtvPKVGZrtGzLhcKKRcEhRLDLAhFI1LOi+NlwBZMDORB9XZPMAmHGT50IHFAECz0DcDB62IzVJ8G6ijq0S9bVZG1yBdDSd+bIk6gBAeDUWXfVW03OBtCFcV3WUpZYneMiAGB0MHC4/+EB94wmjxsUViAC9Fdfxsd3O5avBnHEGMmuMPQB9vqy6KkQpTt+f5DWHMcAKzB6Ev/t2SUB2h64Ak3QxRpw3RzgumZXA7Ntk3JLEOKddawNkOp9Zyvchextcu9dENpIzy4iWxjb2ztpoWGB2HDnLTt21EW9UM03QSyQWrGqEM46iUNwBHwwiUIL3ieR0BzQxUHwxWH8xSBdwqNHs+FbcgVwAxxNkO+L3ljXADMAkJRcjCYnu1w4Ae2dnQmhjcqjJFbzH3Z5tdUYFu5Gf+gKNy8wxMPsmgUjsgOxxR7oB0MAkIOq4SRRvl38B0BQ3jG+jCg8EAlazqP5vh/MxV0+iV8uEAmqACputzPgvq0HdLldKPiLmmBBTXOZdMutsgm+EPGddUEQBK6ddQdq5SJR5hz/NwSj7IFp/gMJ+tWqnBCIzgErMAMujnWNLqE7sAArXnIrzMYl58IpaJpHVU1iMUAjhqpwY58HEZ+7o5dnO4koMAR+sIwZbuiW/NEmPIniPBBOagCo3QOnrQArnePtlxCUnXUzsOtWaMUG4aRLtqE7sOIFsAM6EOwL+sLs8rgQKymGPRVSY+Q7FgMRvGZ7rhAN6oENMASDjnVVjush0c1Y59DhLK13ZgB0bd9wfdIz0OlfiBDyznGJkO7j1+vpNoIKoLcszX6rLBCcKCnczksIfBVWVYCqMqYu2koMgbKJrBA6O36V8ANBAJAmDu8hEetWSMLLWMGNWnJ724XXXnLb/2zNVgjSy/ju49ywkDp3CKGNt+LTVdEfWYuUi6O14MLqyjTuBYzyVmgDtR6QJk+wqx3SVrjWBdHWC9CFwC7zZl3zVO+BVk8Q2swQGVooFfvzayECrLkFwlZpSy5JnHvuCbHo4wcEU76Mzh71INHuG9cAAbCMApkQp9zvXAjpdZ0Qy/jhai3a2GnX7KKdaeoXotoH1f0DfecEt5kqB/2ALcaUVZ11P/AHJK/3I/HnXPz3Z4kQXpm3XOjWh48QH//Ul95x9e2zC0GyheLbBJ4YQSCucO+lziKrqt5NCkHzHugJM9DdUE/6ImH6G7cClp36J35nKV7aJjcBbb6Wq0u3lf8Zt7q7LYcrpbhCGWwGYZMm2QLh3Pb0m8t4AXc/iXnP/B1B96N35p+ZEM1p3wtwAxMAEAV6DERgYIHAgQnF/GDYsKERDhElTqRYUSIahxnHJOTY0aPHhRkzpoFR0uRJlClNVhHp8IRKmDFbzqRZ0+ZNnDl17mToJMbPn1kaQgD608lNokWVLmUa1CYKixRXRJ34hedVrFm1buXa1etXsGHFjuUZhWrEREXOcjhDc+NHBDtmzJ2xYMLHHiFbml3bt+3Mt3gFd9RLM+ZhlF1qvkTcmOxjyFnBLA3CcMtSLjYvN+XctDLNC31FG4lc2vRp1KlVr2adEcjaAA3WXqBJZvD/7YRjaPIVTfVvS9u4b+u22bixYppajCNO09p5WC5KqTTMovTFTSydtRedXvNJ77VHno8nX978efQ2z8CWfTYKTTHCh9NcDz7q+5nx5QsmXpPC8phOqKkLAGNqLj0EaaquKKEaAoMLn2LA4qYXtrOwwZm+sO8sqxL08EMQQxSxpfqoCgKOtfBrSb/9PvKCvg0tUlEkFlvsyIybGCsQJQFpqmJHlVga0cMgsqDip88yenALm6KzcDswajoiRotIG/JKLLPU8jENz2JgqrOsbIkNG12kCQ0qKXqipjI9etEmHYEsiYKaSJLzJOS2RK/IrbJ7srOjaoIozYnE0/NQRBNV/7QhQiVigM02OXKhpkYjepSmSDl6c8A7T6qzU5PyXFRPMCosyokj//wpM5q6rBSFUWOVddb0oGq0iJpcyDQhSiu9dCZdd+3hJgJBhaE4Y094Y4opIojAAlpFdLKoyoLw88koaXqtUg7WjPZbcMMliwFua/JC2GFpIrdSc9G9yQpjYThwJgCXEEKIDPJNIgkTHPD33w3ETXBBoLr74drtAqVJAm45oE1giCOW2KZ1G21X2MIyqpjQi3fNWCQ7QZ23pf9OujffDPbt91+WW2Z54vMe7GPVoaTjjNWZ0OQWVph79llg3gj9TaTAMv24oe8qlcItdI926Ip4hXSIWQsiKP9EZZez1trln80rMtvNgLruBy5SFdumoAn1tmu22040bSqH1ghdMnbjVm6Hio7UaYc6PbmQCAQQYIOtCzc86yncNg9hCRsy+6cJa1KL26UVt/xyEaes1NAV0e1PpG0bfbhzYT+n97B78U1538Nbd13rxDF3zlSgWA0Cs5qkaBhX2Xv3vbwSCZ0xoxojNd2h4NMc3qHi2zxeJBlS15f116u3XusIfldt2p/GPtg6m5pouAntyzf/tOSpXL4hMoXdVKT0Y1yfofZ33VSNKaBwtoTBr/f//8Jl73ylYVzkfpAUoBhwJrZS2gAd+MCvcOtXLUHX+zLiKkKJiYI2ioQd7FD/hzrcQXAAJGEJDYcECD7mcTFgEkMeFCEW1iQ03OJdCm14Q5xIEFLC6lWjJigSvHTwgyEcoQmNeETDCQCHYrEWUSDQkiBAyCYzrNT8lnhFG06OUDybybl4SBMGpkkCM3HDIoYoQgEgUY1r/BcTBIcEZzHrDVgkyxZwhhWGVQojdOTjDTeWpo5lig3qapQSSjAFC7QBCUVkYyONKLgSxHEKc+zjkKgoxkpm8oGDalSHWqK3NvHtjxYxpBIEN7gNMMGRqyQhJCXpBk0mKo9pAkIsbak9uMUIbw0BZZn4Jj4OGLIE/EMlK43pP1dGgFmwvOWsLhmjPTZTmorL5YZ2yZDg/+yqbgyhmrMGp8pjhrN1GxBAJJU5BWZOU2Cz3NAP1flOmD2TSrXMT5k8KAgQCo5w4uTn1iDZhghAYQpqgGfX5NkbzhVUoRCL34as2LyB3DOf/etnRVtGTnMKlKALxRw7weNJjoY0WrqrFPlagj9CgFCE+3TZyizKSnIKwFkaFen5DnoWFNCzpjuVVaWUMAf9tYGYLyVqTJ1lAWbxFIcepUoRogBSpUb1UKIRpj43wFKi9tOoz0qqVPt404kUIaFeJauW8lhVfYIzq/10o0y5GruyNpOTFRFrXO0aIjcwa38UXSs/2wrHc1LyrgpFAxC0yAEGjHWwizVPBPoazr9KUpuwjI2qFJ5ghGtSVrOsmcJjkfhGyW5WtKMlLWc9W71kLrO0q2Vta03jhtO2LLXodG1tbXtbsmR1tunEbW99+9utqLWR/wzoQIF7XOQmFytpLCFGZ2pc5UZXutO9CXMPh1GA0pS62+Vud0WCBJZtFalw9W55zVvevJL3vOtlb3vd+174xle+86Vvfe17X/zmV7/75W9//ftfALM3IAAh+QQFBgBzACzvAKYABgOMAAAI/wB/CBxIsKDBgwgTKlzIsKHDhxAjSpxIsaLFixgzatzIsaPHjyBDihxJsqTJkyhTqlzJsqXLlzBjypxJs6bNmzhz6tzJs6fPn0CDCh1KtKjRo0iTKl3KtKnTp1CjSp1KtarVqzyhQMHKtavXr2DDikW5wQGTElvHql3Ltq3bt0rVOJg792xauHjz6t3Lt2/FCHQDm0Xrt7Dhw4gTXxUguPFZC4AUS55MubJll6Yaa6ZbwsKby6BDix5N+iDgzagddP5curXr17DbMk5Ne3Xs27hz60b6hrZvzp53Cx9OvDhLC7+Tz7VtvLnz59AhqkFSVvlv5tGza99eXEgGE9avB//nTr68edBWYPiA4R18+Nrjz8ufTx+uCBj487d/T1tABDf1BSjggFZRkN+B+C2RQRL8peafJQRGKOGEQqWH4IUwKMhgg5v5ByCFIIYookv3YWiihhx2GAGEI7bo4osbGWjijBkumKJmHsKo4448ImQhjUAq6N6NgT3Y45FIjlgikED6cIUlEcxGJF05JmnllfTJyCSNFBC0SZRTFrkilmSWCd0VWzKpxUFQShmmAEioYeacdOKmRZpAXqGQHnK4OeUGcdYp6KCgaYnnhV0mxEUMPPCgRxx+EgmonIRWamlfaB5q4poJYRHDpzww+mikN0566amornWnphjqmdALnzL/ymijjkIaJl2mpqrrrlUZyip+iSK0aKzEhkrrqLfOlSuvzDZ7VKa/HsgpQp4Sa62xx9qa7LLOduutTqvO6IEHTKahEKzWpgvqrLWSmiK338Yrb0u+IvjAAjMAGexBw6rrL7aNIrstEnfNa/DBIUGLoQcLADDDAzSKoFC1/la8bqNZ0GJBCUwkaxfCIIeMUbiIKgAADArQQKMV51rsMrFBEAQFxx4TJvLNOC9UL7Am4wdCCzPua1C/L1tMBUIzd3zrxzk3nbPCB1JQw8nqATDAjBJ3WvTLWShEhBBJDDkl006XbTDJByqgAAXrwTDA1Say/OrWLseM0BoHgi02kWSb/+13szsDsHZ+PgxANaIKEU13ukcnVAWGetdc8N+UWwo1foL72gIIbSOYNbWLV9x1QkTQGPnSNleuep1ow+DwBB0YSgMBcbccurpbJIT3lqeH2ffqwCfpKwALtNABATMAEDsMD+SLuKK3qwuBQo8f2nuY2AWvPXdrWAR1Bw+37YHhybfgvOcTS39ACOx/AIHLWHgd7X7JZr/9/cZd0YVFGBwIfgcYokAHHKYyBMkNIegi1gdwQAL2JSAHM0hABSqWu7tFK28ZqM6t7Ie/Dt5mDRQ4gUVk4D+gmWg9MyhgfoRWEMXFIAQzOIC1KpAAG4xAetS7IOEw8IPpaBB78fGgEP/3wkOKkFCEFAkDq0AAwAN97iAU+1QIbOivA9hggtaKH+l0mJ8wEMSHyVJNEIdIRqy4CiEUEEH3IlIiFj6kf5oCAdzyc8CDJDAGFYihxVRAAmu9oIIH2R0XZYAQMNZvjGVM5FMwMK2DnAAGMlijQ6qHn4qQUFNWi1rirJWAPrpMBdaanuO4iJ8iHgQMMaCDHH44JQ4q8pUwkaRE0oNEhDwSBhQ440KglsRfdQAETkwfsXAgw9BpESGlI6UXhRUrHqiSlURyJSyniZJcTuQKBqrlQbpwoCowBIQI0uUbSQmDOhrkjhCYwQ1DB0iDCFKHhEyIE66VSjko7VZGoqY+IzL/hn6KQSInoIA5vykjNw6Em9JayCUPZC6JLFSHm1TgDG4nSoRQUoemNAgqLfbMMFZpn/tkwxjM4AWD9OCkZgAofvbnkDU8NIcIIoIsCbKkAw2UIUokJRGEGas83u6YB0kmF5fJr63xCZo3yidIYSmGk/bgnwTxwklLysb8qLEhNYWBQtKAIRmcMQ1gheOFWAoRserQmwl5n7Vs8AF26o6c8UTIPLcWsDggNUUfXSoZm3pSqA5Eqj1wgUQQip9ILqR1DT0IV7lI1oc89IIzJcgW7vipBCRgcS+AqbhUOKOMFmSjoQvVUT06Jr166wtGYAADisCB1kYBI04lQ0HG4NR+/47BC7hlCGGBJU6CXDQ/iT0IKZ/YkJxycadaSxcEqLg1oBpEqBi61/lmRNShRa9YfHIXh/JqWl09obXgBa8RvmCR2s7Wqeg9KRsW8qNuHuRy+EErQkipzYaY9YLyPYha0xWCHOzXZVx4a9AIAD7OXiiuB5nrdWPlhB98SbsNUmp3LwWE8FqYAxJAw0NuC1j0ppQgfE1vXxey2AtpAaxd6AIRAmqixhpkZ4eqL0MeG63IDmQLFksADtoaKwiogMexyuwoTUQBBVwNBAZGkGcJAtoFfyrAA2kTaT80YQqJwQsueGpFznDhC6NACg7pcHqpOpAQi9ivCIGvplxckFtC9P8hxtUhchGSBZcdAAcMJAEJbJCDYsbKuQWBbtR6BgMm0qi6LXQyscBwkAd7tA2UqrJ5AEtmgYR4DBRBAwq63OUjNIS2Iu5BpQUS6pNieiE6VYibL1hWcubXIP+t2Ag+QOt1WgvKgTwhAA6XSSIrRMFObrBCLNGnMMJL0tEBdQ9MauqJfEECnOb0Exii7DOLoZ+4LXUPTq0Q+ipktzV2LDltLBAcKzoGQraoiXZ9oLfNqJGfPfeTFxKETwnsVsdGdmKkcIYzgPkiyma2qCfy3WhzmgGQUIiZtc3wbTMExnhCsEHA/avgKiTOF5wzFOUNaIIIGnMKQNAAgGmi3g7Ehdf/ZbRC6kyse4cp3/rWywW63ISLkMGpaP4BenFLaYZU2ODRLsK/D7Lwhpd61I4kpWYvaPGE3Ddary5IrK+La3diaACDOxANSP48ucpb2Aqhgr9eoC18Byrme5HCpruMcImwQQxiuPmIo6rthXAZ6AZ/LUKKbnQRI90gq47WVkm5ZGSOOyHmVnS6D/JbGICvBh0gV35osIBNJaTJTq76QertMpf/6exod8sXWBttCQx9IXw/qWzpXmqFaBrvBjeCQvrecMEuhOKsQjRBSnxBNuc61QlhuaI7PhBBd2BtD0gBAYwMMQ9M90AmFwjKo6fy4NPV85ICfejHAm2go+ACDWGD/7a5LRAz1D0hRoC9wRkwe9ozXLekbDpBSOl7gzT+V1EnyNSjp3mCvBMGlGcoD0A8BJACM1AvBiUQwNZT69M++0csYJcQYlc0tNIuxqZ929cVBQd7QNAQ2jZq1ZZeOUcQ6ad+nCYBCiFm7pdeDPF0rCJ/A+FtDPFxv0JuP5B4TrZ4BmFWD0AAEIMhLUA8SQZvTKYuH5ADDcQ+IYADLIBF6tJ/BcF5dAMw2FcqGJiBVHEEJtha07YQDIdbWdZwIzgQUbCFnJaCK1hqY7h79KcQEJcmMmZ1iNIFaxAGGBB4GKJxBhFFCxaBBvFQDyB5M4JkFxJ9P+BCVgRksXJnfmYt1f9HZ9cFMH2wMWH0O1j4FHdnhhJAXgmhgmmoeglRhmZ4YWj4iSJIYm2YEHh4IM7XRL62EL9FAZMwU2tQBTQYXwrxgKEDhQKBcVvibpokT9aiAsyVLh8wA6BkLX54EBO4YKGCa0kjOZf4FGo3iq2FAhqGEJ74ieRXEFpojeF1eudliui1hgPxf79ChASxivmBdQvwhjO4QnSoaiZigzjoZI9YEC4IJMCYH+ooEJi3XMnoL1MUa7w4EFKYgwcRjagzOdNYFM8Gjq11BgkRgqbYjQSRiRJJkQhhkdzIEDKIELiXHwQQhHOEIQuxO7JogwPBe/kRhwMhfMGmEDTGJB2QAuH/BD3EcgCeVDEQcACxlo8GIZMLRnwCAQUCcE9jkzoPORQMIJGuVZHkuHMJoZHgyJEHIXdT6XCoxo9vCJMCMZLMYwAwwDCCWIjUQwHz6BB4WHgDoYuLc5C+uCXJF4xeRyws0Ihbs4wG0YyZpxAzVwRKkJT105RDYZXWqHdEt5VTpRBQGZV7x5g98GH0OCPmc5Jdx3gzkgI46TaHcyEwKBBpwJKKdSG6d2PyFgNCORD7qCn/+AOYFwMzoIhbc5ACkZALpoMGsYEcUARIQJhE4pCGyRNo8Jgc0IWLyZh/NxDGqZgGkXoruJzrSCPKMwNneSGDZyI+CCw6kGT4cVMXsWoS/1cQfHhdfDkQNckqhuhCs3k7q0kQRHldRikQa2dhggmcDTKcQ2Gc7IcQ4ieZClGf4IicB9FwBYAACIoABRBq0jkQWRU1C1A4XIeSCeGSkxdy+XE8LeYR7eWWAgGXdCOX5JSAP1Ce7bk450kQfrlgtjlzBueb+KkcJaCfQsGf7ceYCvGUUNmfCKFtCGAAOmAAQoovBjABIgZ/JjJAuLQA3okfofkD69YBnYMymLlSH6Elp1luqfmeP9Cah/KaP0BZMdBnu0hv8qabBcGbBocCJRCjtGEBNBoUOgqVN7qV64UQcwqOPHoQYZheE6ADCJBeBbADO3Ckt6drJqShJvKkJv/yjggSgBdCXBpRPeMJn19Hk+S0nuoSAiwQOlwqEPEZPfP5AwIKe2wqAHcVGKwRpz6Rp+BYiltpjmpqjbDqVAigAwtKe3eaEO0VNdMlRyaSfwNRL0E4pT7zmfgBlhdhIB76Awa5BeUJYAkxl6xCotEaAztGNyk6ECv6KRXQgAdAm0+oEFJgjZu2aai6GTPKqj8xq6PIiQexjWlojqIIXivQBA1wARrwBz8QAAEwBDMwAxpAip0oYkW6guYomiZiOAdyL9dppaqIID4AAAXwNiAAAgoQsAH7gy8JEo+TpTfoRye3OFzqpXgCpmL6KcRoa9KqELj5KQcwAzaQACHwQDP/+4BoShBNYJyVYATUIRgRwK4/Ua8bKZWMuXoHQbQccAH+GgQaoAEz0AAN4AfRlo0HEYIKoAPzuksmogCuiDkAYKwwUH8CEXgUMANvMwA0sLb5AQATikshoYcFsQXAdkwLaDHbmp6aoqkVY0V6+WPp8qk/EJ8PxGPoAgE6xrJ/thCk95jZaEhUJrQ7obTWiJUG4ZFpiJED4aLRlggrAHSWO45OtQM1kIZImxALc4AIQgFMeiHKCm5KSmQL8LVa1RJgwAVY8EcDkS5cEARZ0AfpMjoHQa2aYq0uQ0NIqGc4kAOXBYEMsaKd9IBW5ISxYpvlapwoWBBqELSS2xOIOYod/4gQWhlqBTABNXC+ExCoIqa5AvG94RUADQC6CTG+PWAA6ut+7Dt/F2I46/EANNACb6MAtIMgr4sgyiO2+dECjpofpJkSipNu8Wk3B2GyaYKyW1MBtTauLmstH3BFFhMCPfkpOTsQO2uc4du9h9mcCZF6BQCkpHu+O3ADC6AAY1aVQAe/QHfCz5le9ptePyqkGpte+TusF4I8AXuxcvQ2BICZlToQF+V8b+g6JuSkNMGHx7SijYMQensofHtugkuULNC8PqmXo9q4UGm1KBwU1wuVNReZIlYAOlCogpq+NZwQNzywebfCPHy/J3WgCnpSM8DHDVq29jLAQLjA+ZGd+P/Bv5rypCpBWVB2jzEgvAZBvIdivOe2rQKxojagl0VjvcaJYWlcFCbYAPh6YXsqcOhlAHLcd7aHEED3tEDXxj2KXqTbcD3sVIP8A4HHmTQCAsiqyMzzsEwirCtxj+lWnhK8g+Rkwedmmz+Am3mkuC8zwgJRwo+pw6MMFBemrxrgrwEQsEMQAD/wB66aygUhYgpwA7lKewphxhf2zUCHzgThp1rLcLncmIeFIATQpPjRPJxliFDKWDNhxQiJBfuVxQexxXjSxYr2xRw8UcbEuKGMxtv8E90HXt6Mr3AQAK3FB6V6jbVav6W7gjlqcGfg0etXpz1QADdgpNq2AzDtVEj/ih8KbJNTDAOMStAyAa0J1H9bkAUQQMkFYcl4gsmKpsk/sKLHeDugbGHxq4kX7ZQGtwKJgHcjHchbi6cG1wBD4H0jPQE3wMfo1cIzfVIt2G5VWi5uyEXKyhK4a80KQcFb4syKBs0vK5vUW80Lgc2tVQRDYAM/8HMcONVCUYLRNgNYnRDmZ6szUGoHqgA1cNZahhB+fWFNoNhAN9I9UAMv3c4nhQALUNLotasIYaGsQra87NZNkZ4yEMU2pZNevBChSqZ0U8Zd5gdBkAiJMNh4Z9GGzROUa2EzAM8XFroEUW0FoNXoVQMBO6QLcIoIMdz2qtkGpxAe+aNxfL41AKQ0/3xmqMjTtjRITDGXJ9BQ+sPQSD2TC9GtMdDBIEostlmcXT0Dge3bXZa9wT20QDcEUR1tyD0QITgD311qCPDY6JW/1A1eUSu/HaltBcDdNVDg4H1xw/VtSrcU93Xew9uakkoQKevUZkqQ/lU0ck3YnMa0HLACcDAEicC54KXN+70TMN5lOGxwnubGTjXaDYfg5oUQ7svg/81pAS4Q9HuRIMnaCSGWeMIUC8XhCtE63ynbD03bH5ytPQW4xDKqGc1pAfCNrbUCxg3cM54TQd5aAYDH0eacBbFwOxDdDOfjKGXDBjcENX5hOZ6cWznEAhGSmslFAg0UOQXlKRlAPMXeYf/nMh/AAslLAjNAAno530BXBDMQ0ham32XOE2fOAU4LdGxOEP/pVMtN1ntMlQixxpwWBHduYZ9eZpLJ56utQySK2o2sFHfoyAXROh8+ECFephu8NbP2AXuNbguB4p2m0gYn45meE0DHr/PM0p29AKCNXhMg7aYOy4/Z6gIR6lO5y+x4KMIcLbjuEyArYLHNTPIG0efG5TcM5lW77D4RywFg6eBFzwMRajugA6Tdx28+7ctmx49p76SmnPHIRSyZil9BMuvdh88rb5K+psUNdJgO7zph3OEFBF9tcBNfENvYwjMgpEJ6AzXg7/+OEBa/hQKvc4z5yksef90m3l7xTrv/LhC9HpcjrnjFnsPIHm3KTvE24apQbd3RxtminqCkjl4nDZUbz3pbWdNM19Y6NPNWES7geYhbauXrvhBdfmGV8ANw8Ns+zxNAH14NIPRnaLSxmhBjb4ZEn4YM0av4V5kX9NZUoZKHzvDt7fCuh3c2sPbgtfRhXxML3pszgNicJo7JLZn0apzYrfjhrUOq/e1wOBZ3IvWQ7LvuXTF4faY5b3CdkPHJHviTG8ufi9J6fLShaJyIL+COH+6/otpMviUkahV4U/UuhJp0o+7Dp/Wb/fVAR+aiPxPuDo7gp+NTmb/GXrloP5UJ2+dKLpIZLhaqDQZZoGBgF6r+otSZ7+sI//EF3mcDpV96wa8Tmw572v4D3E6O+Vv+eFf8en78Sa5Dynp/mtLAa3G7WIBrBon5vAsQPwQOJPgjSAyECRUuZKjwRUGIRzhMpFiRA5AhFjVyiALR40eQIUWOJFnS5EmUKVWuZNnS5UuYMV+e2VjTZkeQPXTu5NnT504vIGnaJFoRp0cxP5UuHTOSAgyoUaVOpQpVRsg0VbVuTaNmypQIEabIJFs25paFDwWiXQhGZJaGceXGwCLSSNEVK4pykGLW71/AgQUPJlzYsMkve/c+CbnUcc+gH9EoLnoUIpvHmXuYGXli6+epWEFLFSIkw+kkqR2sZu2gxGHYZbEsrCtwtv9CJyOpzOWtkEvIxJSJFold3Phx5MmVJxduk0FIL5odR/7YvKaRxtKXUgfpeTRokVKXlD6dIbWJ1unVrxaw3L1ICAu3DHyx8HfIg717qwUp0frGJt4TcEACCzQQNhT+s+g5kKLTTqmQFFwwuwd94u4jLb4D7QqCvoIigjZKUG09Ektkrb0D39uivoQgGIgLhtwKCS79eKsNpLskrKivFHv08Ucgf2RAR4pCGqPCn0KSgEgOGPzIQSR5GqkLDcUj77QyBNjARC67VC9I5G5L6EYwsnAiodxE2q3Gue77KDgmiQNzTjrrtPOvIZk0Msqe2AApTyKh41NKkTDQqjTTzBv/0UtGG/3yTsO2yCI+hOYrCAwusHDzo/zYjIu/j/xjMkBISzX1VFQFaoJJDtAAiYxBdxLjT1ZDMiNWnfz86I0pBEn0PEeDFbZENVIdLAgu0lyJRk8buvGjHJnk0Vhqq7X2vShYPQOkpHCd9aNsmXT1oyNxreWrsEoQQAAmhnX3XRPHurbANdHEgkU2N4UITiLlnPdfgAP+CwhtucW1BzJACpfIbcmVzg47BKmjjjsEKANejDPuEgqB3es0IUthrBFUj0QlktSOU1Z55ZGGItIyiA5uKtSCP+q2h0ggnviQddvV+Gegu4yA5eO4wDcGFwUSWb9nPYqWyGmJlnpqgV3W/xHmgmQWitWjvPowAnUFCHpsstNbt4Q2IoDiK6qRyxShG8/ETW6G9IWIVQ78bXtvvlGdbFRBY72QIKsVU6IEJdbVUsuyGw+aiXWRCOsrN/omEFNLwWAoCIGYRYhkiC7AG2XLSzc9SFad9AhKPgcfiF+KDg9byy0dtz3js9O2gO3T51waISoGEhNukZ7AO+rek1fevdRtxdUFj76yYN0NNvD5duyFhVyAEiafotjlS6UboSwGojQhuwtKMM7w23e/OEAlRGHPKHO2o44IkOg5e/4d3WDdsIhlCm94H7U015a1pEUkomMV6Qr4QAjKJH4Sop9SIEaIiVVMbP3jYJfOFv+WtYEvgv/6XQyUtSKFNA0ixmMV8kb4QhiWhIVE+gJI1qCzOvDMYh3kIYn+JwDJCbByMVyZ52Kgry1gIT7pI0gRWKU3IkZRigRZmI7W9rWw9VCL6flf9yKwO3lNcW+YulcMZAQRS4WkihJyoBjd+MI11kR2Yave9bbYw+0FkXJvdF8aVfKF9enIhXwkpPtcJjvF1fGOW1RcWMBIwEJGUo39kmQlTye9dLFrkYzkHgi/Z0lQlgSQOmpjKE2psk128Id6HOApXYmSOApnkK+kpbU2mEqg5U5tvKtlL1Myyv9A0ZfDRNUtccmoPHpviMRkJktiuZdSNlOaYCrBMdXTyC+g8nKa23QJMIXDgHFxU5w/isAdt+fFr4hwnOuMyTM3woBTsFOeByrn7X4YwK9Acp77LIs3ndMwfgZ0OVP42Qd3qU6BJtQv7szbBRT60OMQlFGrVCZELVoYNETBiRUpwhEu+lHDvIGLncxmGEF6UthI4Qko6ChKXRqYPb5UpjOlaU1telOc5lSnO+VpT336U6AGVahDJWpRjXpUpCZVqQcKCAAh+QQFBgB0ACzkAKsAFAOEAAAI/wB/CBxIsKDBgwgTKlzIsKHDhxAjSpxIsaLFixgzatzIsaPHjyBDihxJsqTJkyhTqlzJsqXLlzBjypxJs6bNmzhz6tzJs6fPn0CDCh1KtKjRo0iTKl3KtKnTp1CjSp1KtarVq1izat3KtavXr2CzqmFSwgKgsGjTql3Ltu1UJA7iOijrxq3du3jz6t37cYPcvwIiWOJLuLDhw4i/qvnLOO4GJGoSS55MubJlnHAba95QAsrlz6BDix4d0a/m0w7IWnhDurXr17D3LkZNOy7d2Lhz694tNXPt34Hr8h5OvLjxmqZ/K3fwOPLx59CjS88IyEIJJsuXc/Y8vbv37+CvOP8qkTw7bdVnwatfzx52KRgwZDi6U9486tvt8+vfb5gC/P8UzCeAfcAJxt+BCCb41RX/NQjfEkQUUgKBtTWn4IUYZsiUFg52CIMPJxRyB3YUnradhiimqGJO/nnoogci1leiXKqxtuKNOOY4Uhgu9gigIfTNeBp+OhZp5JEPYeDjkvBRYMghAwrZWHBIVmlllTIwySQFAm1inZSNWXjlmGRmyKOWSxJRUHXXgfnXiWXGKSd7VaC5ZBUJQUGemzSWld6cgAZaHBF2+rhGQlzwAMEjcsgoJZGCRirpaGsU2qOaCWERw6YxvMAIB1Hy6UBgg01q6qmS1WmphxgoBAGnnPL/wAMjKEwoKnOQoarrrniJsKqHYSS0xQuwFhsDD33E0aaocPLq7LNdtfjrfzIopKmx2MbQRyN7ilojtOCGG5UV0zrYakJUZKtuDBBc0q2okIor77xB+Vruf1ckFMS66/LA7qeh8kklvQQX7FG+GEnrIQUKgLAklwllwe/Emzrhpa3M5mrwxhxHhIEWGDHoIwgALLAkyOhSPDEXA7FJIp/NdiwzqodSRO4JGHHYIwAAwDDDkggfBIbKEyOkp6Mzojfz0pFSEDREV/iH80VZusgzfDM80CPECHFB9LpOKEREHoUgPWO8TKeNYhppKHQCBW1DtEaLXFN0pocpKNAiCDT0/yiCQk58rS7LCIkcnyOFBOxmYM6p7biCUZ+L0Anw4enQGlXDd5GSHnZAgLQgdNCjFQkNLXi2YCTE+X8+QJj4rbg2/vjsuEkeEeYwdCH2f383ZO9/VHe+gNb/DTCAi3Ub5PXpxlKhUOYO+gCiiC+7SRZ3tGePlxjcsyERBb1HRCgMKCPURYNE1JyQzg0+fbuHLWTt4AA9e4gpQtcyD2sWCd29JIxlu9W3tEdArbBBDGQYg0F6wEAFRoRyJ1BfQ9g3NfM5SAbBQoiqHBS3iWzwPw9YQP0aRAOHechyCCGW/mAVBNVZygOGCOCtSmCgAtpwKmNgYA+8RxAvNFAilIuP+/8S8sEKHuSDTRriDwzHwYqMD4QLSAEAbhA6D8CHBgpwkQQLsrwVbsp5CXmipZxUiDLAjnE3TGNTxKBDMRTEhz3wgkTY5zSGMBEGyStIGhaGAbZ1oQsneJuLdDeRSjUohKLDYwcAoAMCpCB+HjKiQfIHqw8kgASYJEECKrAu/iHEkPeCgSO+dCsxqfGUJPlCFKJgBAaggAMouMBF2MhAN/aQgXI8oBjGQAaGnK9BKDzI3DqkkD2GkpASIReAFDDCD8GnBSWbgcLgYzuDvKpYB8BBAj7ATRUkYAYJUNcWiBjKygnEZQLsDCrX+REjcOCd8HwnEC7SxoLkUIf4lONCftn/oPIVBHfETAgoy+VPiPwOBilIwZJm0DcHZfAgwypWAnDwAWNVIAcJuCasILC7cj50IEdL52rYSVKLNCGeKOXAE77wkDG41Asw1aEDB3JPfOqQIcZ0kAgkyLaDNqiDBymnJB8yTSbx7YIKkRisDpADjRYLApo0FhYUUtRVVSsh7lIcmGgonJJmjwxecEEPbDmRI6Q0pRJgaUNsis+ZCqSmbMUp8gKpJaAaRKgTUWahAHC8BiHzIOniFARmUFF1QQAHnITVOBGi13tVkyD78tenzFYiNHqVY3DU50DIUM+JSOGVZ0UpCqTQEDiy1a0/oCVbd7iQO/6KdAkJYrnyOMFV/xnPQUoUyL5gFYJwCu4FCvHptD5aEKUe61+N0KqUTHnZeZm2IKpFrUO+ANrQivYIDDGtTfWpS86udqwMKedfDSLbck2kqksqYYNoOxDjbooFBzjdVBOC3kKxVyCBMxaxXsCt6oHpes3V0RfOQOBVRkGWF6lpQdggU4l8QQLWtW4TFmKG71p4tWRNiHg7ei+JuPZXBS1IYDlF0dMR7iAfXlWIB2I6fkEgDo0SqY0CjCIGnPUJCb5pQXToApiKtQfSNcgTIhxhI6j1IHC98IWDXJD6oul+B+FnuXK7vnLCwK4EaTGnCHs6hbDvXlTuIr8U8QJPxXiGNaSxgk4aWiNLRP+XFa7ljr+rWYQAgchEjkJCkqzk7zKZIOX91VAJIuVpYXkh0JvWfX8g5k3ZoLBECxt9y7no/KpMVsdiRBwoSyHLqnk/Zo2wBNDgENWyNcM/0G4+FXIBPBMZxwgxdZ/9zJBAr2rQA0Hirw7dPyuH7yCW5hQJ4vu1ExskxQBqqI9+bRAVns5fnVIW7Jj7afB8Fs+jbQiDv4tqVeuwzgaprqvPyoCEyHrWbAX3Qb48rWJuOElWhi1CsHUAFggudQhZ3cIUIM0lyVt5XuRU2N6gJ/9KCcDV9s4XijBuFGCXIRZGLZ91jBBxjxul5UbIttFNZ1+W093HhIitf6WQRnMqB8T/phgYEZJoB/EMAMpemLUCvilPghQJnLbPABP+HBtfnAN6XoiFexzWPivE5z8XrUI4PnSPh5K4BBnotFb8SStDeZLZqoANUs4vmxvEfx3imQ8G0IJlK8TZXmzhQdSABOUKias8Lw6bkw7rhHib6Qzk4UGQnvR4Lh3vq5VrKHktkP/1tUe4PqKVg9lsw5KABSPgVAV6ayy1K95FA9Db2A9/QmHRPAYrTwgqOJBz+3g67rEJdd85IAGF3B3vqCbIkFfvd7sDPq4LyWm5CP+DJaXgBjHvUOINIsZybZEgW5iYNzM57MRyKvTEd1EH9HbFZnbo+AOh5Aq9nkJFMSK509YY/+pbc23ac0Ahcb59Zw8SBfPD8wy2V//6C1fOxwLaRwSYvo8WXRArD1/7+sN9USd91AcfD2BC9uMqn7dYnscp+9Vf6YQ94/cZC+d+HAB/CDFxeNdLCNF+FoiBB/F6TBd7dxVysdUjLUAAMAAAHeADPeIQjVUu9jcQTrVCDGgQugYDD0AAVtQgKugijId8n8dRC2FyxMIDVABjpZcdOzeBk3EGFniBeyZ/DYYQrWaBD4dkVChnC7EkHbAATkZ1AlF8DcJXePQ5L+g7VgZ1AxFRAUeECCFcO0g8DWIyLsKGAmFyzDNfCtEH/FJmjHBm8JJmTngYXxCFCHYQ5wZ4fwaFFv8YdFq4hX82EE4GADWgUIinEIVWhz1IPz1CZQThZGhyVV3zeXx4ENNEAQvgSMEHAj2IVAnhhwH3Ajd4ELt1aZq2hNlxeoXIF1EIiQaxiHinbgMhBb9oblsIZLXWIx7Ag8OTiQmxic+EgDBAAHTYRLlnZWL4A7IYcLVIEDHIMAOwSAsgQmW3gsFHTfryecC1EO5FMdD2AnHgdjNCbb14F8eocclIjAMRhUaAjN9VABNgAARJkDVQAGxlBsuIeQo1ANToIIuWgyuYSPDRAQ/5H/+GEOw2LVR2i17UjnG4XgpAkTAATQswAwAAApyHLxGDLRXAAjMQkzOgTTUIK6eIEMH/xjzyuCx8gnD3aBcQ5n7/mBDJ6AIKEYUZp4jfpQA3YAAKgABQOQE7MAM7sF0MsZH/oQBaQwEEcI4eAnIQCYYOAgJe6VcMIYpasmjvqD832WRlaH3/QQMpQAAriUeAYywHYAObxCkjEAJbly3GJjSfpwgCAQU4J2M/yRZ8t3pJeRDJ2AMKwXDu15gLxFYTMAMTsFoFgABWuU8v8oMliYZfmRC69x+L1CE0IJpmqRDIVijbmJP6E5gEwUQPQJIe4okOIoZatikJYAMqgC0j8JfFApKI8nmSNhBsR48lAneJGRaL2XeU+UbJeHRnVQRN0AAa8Ac/EABDEJMNkFJ/Z1M6/1ADTOd0HYKb8KGSLsJ7HnJUFEADNNABxrMAdclsBiGNFFAFViACaAkDGZll7OhlHeKCPaJeuFWcsKICMxB52TICM/CbsHKcCQGbzCObXRIBytlpESA7zakVHuh+rpeMJCgQixkAMRkA3DkDDdAAK2BdIYpPA4l3gtchXdkgHjADr/hTCtEhNyqTMgkCQLoAOQoDw/cDiUYB45UGWlBfi6aHpyOhBtGf6/Uz63WXsKJN/BICXBcDFloQaLdC+NaBRtAGGAMzXdWhWPGh5veiVDiiPzB3Z9UEMyCZ1nVkBqFqBpCZTKd3CFGaBmiHDZICFwkDQRiKDeIDFgmf1wgf6P8JH8PnPxQwCdgnENIIA/ZJEBRqYr22KoAKH5c6EGj3ATNQkxMTpqVIc1Aabu+EAgwQATwpJBuApltxZxZop/Z0YQhQA7paAxOAkKeWEGp6VipKZCB4pzY1A4DnpgIBdvAhRR2iimUJH+NVEIE2Aba5XjoQc4u2OiKAhwMxTB3ynwTxpfpjqgWhb3aSAtcornlYLCGQA0/KEADIPAJIEMaYUkbgqrqoGUggq1rhiO5XrLe6WgigAwuwqzVgADNgAL5ahexHZMMaYQJLEEmGrDaVqzWwAwRZlfikrIXXITrAVw4JAgQgk6oprW5jo/3WI/rXICnbrQ4hjZPKaMb5PJT/NnOwwgIkcDr16qWfZ3kHAadoJQElkKGnwaH+ShUAa34TOxCLiAA3oKf4VADkaVONCLG0al1ZaBAVy1YYG5U6YFMcuKMOkoLGMwCK+h906SBXVxAHJUUE2iMDkKMCdQKgaBDg+h9tSxDzyrObGkp7C6rFgkmnA7QQ9XnQZxB0GmFFIAFtlx2xmrRYca8Rdp1AoAEaAAcptbXQxVYFoANS22cKiRBLe1YBoAF5lhDepUM3wJkWVgAW67AJkWhm6CI0IKQNMnxSBgDRWlccgUSFKrg0Z7gEIZGWErw/kHzuurNfk7hYR3M9KxCUe3EM0AZG26+SixUphaImGpNDgKJB/4C5KQWMnWtTGst0/PgD02u6qBth5EsQsmYAVWthsftDCxFouNsjJBO3pBhl5cR759UgM6u8Aee8A0GGvzKzAKigghO9NEhztKgQWdt3EjAHr/oXSJu9UpFS1+lOHCC+7huerOu66Ja+P0BkARAERDaUSgmjN9Cwq/XCq3a/DeI5/8NQLpsQMfhaHbFB/fu8ARe9UjctgSsQpJoDIfA131gQbrhRB5BJCRACzoctcIgQQTmZhlkekavBVrG4KQUEAbDCItwDCFC/6HaUEaYBYRxh0UkQbLUAHPtdBkDCcWSeK4iJhQKW5TKtGFE1M2jEELzEArHDv/LHBFwsI4ADDP86MVV8qrAyAo93ANxUb3pJqjHQlgSBBlGoUsj5uNjLxVXxnPG0B2tsXW08ENoVowEJlTAMmQnhxSilxkTWekR5sTewA63cAwVgALg8w5pIQlLaIN7qp6vCxxdhTN7axKDHaFhgyVQcXGvYktmSl5AmeVLFEN24KcGZUU/FAk2FLYIsEKrnfpz7A5swY6A8FaIMTw1QyqFFywiRyjfAVgq7sAswnjZFndYFB0OAZwrxY/iEAFO5A1AJlTsAuoG3EOi6a2R7L596ESfww1xULHyYqdiCyZRYThJNECMGnDjAAirATR8AkxDKKeGsW8WidVsKKxNVg8R5EB5cq+ncFbP/F1pFkAj+HH8MVMa5jE8Ja1Nuus7v1AAzkNPxHJAJW5AH+V0zunsNXS5FShFKWnJOxYDNI046bGV/7JHqogIh8NUhUM2b8tIH8Y6Euy5YapMKcYj+ONNdEawpVdREphAVS8ds9dMdC6wRRtR4RmpHvYV8ehDEbCnGLBDB7CJRTREzOxBBwAVOAJKNFjZgwAUd3SkCWk5UtpZ7yBDB5qBT7JLG0qUCcYVY6NZcAdcoJdcR5teRqEO8jKsGILZ6bV1GMAMtKrFTuIUey6zFnLL3wn8poX02V9kYbdg3mzI0J9oCsZt5eTpkXRA17X6sbdpYQdqhNQQxHVpNKxCru9My//xdZWy1CTHBwvqduJ2BIhpeobSNI2cpNFGDasfVXJoQrWknuvl5McAQjRYCzPs1qVoQFrd68EzdWFG622ve1rXdqcVWOxDHNrXLsd1WCWHgfTdPCNHd6je2GhZKwydcqzITh7zMAqF9zz0QWLkqhOekgvPfBZGT/K2pCWHd5mfhBF7gKIzgoUXjwbhaO7AACnCxcNzK6UvhSfe+TpuMkygQLWcpuvu/MvGOfFiDLK7kx42Tn6fcAmEsL35vCgGnfDBPFwDLEUZaNZ4VRAbC1mXkAwHeC9CUBKkDCJ1uCaHJjwiQVJjkP9DedrJolVooAHwSlc2Ak93MmyLavL0qD//9A/htrgBXLB+AA4JjwAMBy34QBDgQAGdw24xb5lpx5u2b5mP84AXd07iExpOZEBsnfyYsEHpuJwpByJbCrirBBVigQiUeBFnA6AOx0DzsyF4k6dlnLIO1yBTjwOuLUn7wAzMwBEGQ3Sg1YZyuvWn86aF1ygIB0PJn6uZn7T+wj3bcbqT5biCeBQ5ssx+XKZ9X7j9ArjHwrs5ceQqB2vEUBEHAALI0BD/wnAoe7U8h1BzQzkTG7SLIcQpxxbQ34JVJhUbpmYMX7iaYFEOMR3hyBUvKJEW87j+7ECEOK5r07s+3EAZ/VkPwnSjAByiA46vK71jh70Xg7GjFpvIX2AT/4e/jBvPqxxC8binsGUqJHhRIFKmiUBBhgAGS0CPIu/HMA+wjblgJgHIadQAJQOwx4MB0bl0rgNOvpvJX4fJ9R9fpjRA072o2f3tNPS3I23scvhRi1AWLjV4KbIoM4fEfQAI+SgJSXCwnTd4oxQdwcMJElohaPxXy/nNer9uzLd253abZ+PComPYQzzvemmuRpIA0d9LJy+6C08gGwfXxFABAEOAoFfhWMfgXR+YHgeG3p+EFQfrjpuAaOIILceiFUth5HkrA7RPkArMOUVSGPIQModnytdZEVgRzKsaiTxXjTHsKLoxM92d633eu//VPTcS+bSlCcP0ZkAFFKwAk/0IUVfDnBWEFcQsf3gr8glPcA1HZ+nPSyZ9SF+DOoVXOx+8URP5zy4/kEx6FOl6+dw4QPwQOJCgQxkGECRUuRHiiYEERDGEIoZghQxKMJhxs5NiRo5qHIUWOJFnS5MmSJxLKIEklxkuYMWXOjLmlZBCaOXXGeFHSCAegQYUqCXBB6NGgX1AuZdrU6VOoUaVOpVrV6lWsWbGeQdrVa9AoJHuMJVvW7FmyXkZy/dpWaFiRYtDOpTvGpAyJeReyDKlmiiOLF5No9FjYsMcpWhVbTZOwy0icOyXD7Fkyy2TMWEqicDuDc1sJi0WPJl3a9GnUqVWLROPWNQe4IunONquW9f9rt01GsqHdu4cZkyr16qUoJEIEJAIEbDjc3PlhC6ulDxQO48rIy5glay7pUvtOLiSNtu00xDWQ6enVr2ff3n163G11j/RN2wXJ+F8ZiK1P1zbJ6hgqLrCMnjPwQOcieM+0Kw6ioCWZIIDgO5jCIwkMCncq6Qm3foDDNTQWFHFEEks0cb38vNpvJC/6owu/FJFaUTYX0fpvpDwqsqhABHv08TkFT9QqIi1GwlAmm7bITjswSuIiw5ycKKmItlCwYQW3ihBySy679PLLhySI8agZQ2qxxrNIYmBMobRkEc00/ZriuOSW+/FOPBEsAUyqwoAhjZGejKmyH7b4TsqSnID/kiYLRZLCLSPMy41PSiu19FLS1mQTKDdFGgNOs8QYSdNNOSDpzN4iscOOOlpVrow8Y5XVRwEwfapIkoLAYsIYuPsBC5mcwOIFRk1alKYmR2rCrQaAcE0KW6OVdlpqCyJ1U5I+BZUsUUX6qVRTRzKDLFVZdVUAWGdVd90fN6gWKy6waJTYmIIQSNCYkg30WJmoKElMcDt9d2CCCyZxWXBJImNbbkeKAlwOoP3BjSnmPO5VdjPWOFaD4Y1wIHxf8rckYPmFKQuSWoP4iY5bdvnl0x4GV+KQ5GK4B7tEkhk3JUpQQrnlNmBuY6KLfk65Eo6zoOI3YK6qZJh89e5kk+g1/zkGe0dyFuILnPb6a7Cd2nnTM0aymeGcQzriqJ5LAFpoJoyWe26OkG4jgqWnaDpsrax+yaYfIqu3JEOvjmHkkQAuFQW+G3fccbZK7Vok3m4GbqA3KrYAOaGHpvvzjYE+LgKmHzctZJ5A9hvxkaA22deQvoCYAyNMt/32jiPfNLaQ0BxkVUFavUM50IvPWPTjKnYD9+lc77UgXSeEXSRerwZcpLUhPoJ57rvH9FFweX8Ird/tCL6O4QUwfv1ZkSd9iuW9f2+LXV9qFHp9RdrC72Mh8Gl2pchPgAMU0soekrkpWEB4xGNfA+/kPuURsEtByEL+mrKkl/TBeZkpyezKJP9BEIYQPmNqWwlK0Aa3qc+BK0QQBOEnQr5NzX4/AAMGJ3O9kIwHXOiBYQ99WJrPdMWEKQwaC434nA0oBwnJe+EPbSe4l7wgWYXDDKFEwiGIhciJW+TiVKbQs7dtIG5HJKNHkiiAJb4PJF0UIAW94yvnUcEJ1YvJ9B4SxE2Fho175ONDLKCcMZZRkGdMY8XW2EcfgoEL16NjDCxExQqRBHzhQ2Ql9xgBQTqQkEw8pCUtCcmXZA11MbBgQRA2M0+m8odTyGTRNqlGVcYyJKhDnPMQNRIqBUyWu5QgK1t5JyYg7ThQqBgvjUmSPsgEZQLh3/0eMslSzeeY08TdLw0TTAH/JC0CxEwMNb1ZkiPVRCBBaGQpCbI1cE3um+sMWxmxqU1uslOeS0Gd/wjixhj0YUMQY9w8/fmyQM7tncMs5j8N6hQlvVEkYMjaSFRWKpYdVKLvUqG6BrrNgk5Uo1MJwiKlgsVNbW+jI71URQ9kN7yVjqQrfc9D2RRAlsaUS5jsiDBTqjeZ5rREY0tR7XT6UxJRDKdAJeqJvoDH/Ii0qEtlalO5x9P4aNGpU6VqVV921Bj51Kpb5WpXbZU93DDgFF4la1nNuqVcuoUBZTtrW9361vSA1StFYCtc7XpXvCrGCEjllFLz+lfABtYpZ2gCwIrgV8EmVrGLfQga6spYyEZ2AyQBAQAh+QQFBgB4ACzaALEAIgOBAAAI/wB/CBxIsKDBgwgTKlzIsKHDhxAjSpxIsaLFixgzatzIsaPHjyBDihxJsqTJkyhTqlzJsqXLlzBjypxJs6bNmzhz6tzJs6fPn0CDCh1KtKjRo0iTKl3KtKnTp1CjSp1KtarVq1izVrSwoQSUN1rDih1LtqzZszE3OFjroEQES2jjyp1Lt65dq5/Y6nUgAMmUu4ADCx5MuLBIC3sTMylhAZDhx5AjS54ct0Tiy2sFRFBDubPnz6BD73yDufTaDUigiF7NurXr1xQRm5692IIb2Lhz694d2fLs35nbcOZNvLjx41aZAF9+2itY5NCjS5+O000Jtcyzu4VLvbv37+A/qv9pZSJ79r5/w6tfz749wS4wKGRIotw88NqO3evfz3+3DBgw+ODDEoZkUJ99v2k2XH8MNujgY2EAKOGEQmRQBoLAoabagxx26GFZVUwoooAwEEgfhrQxdtuHLLbo4lJEiCjjhBTIkER5KJomgHAv9ujjjznNKKSIMliYo2ldfQXkkkw2SZIVQ0ZJYwZ3YHfkZds5qeWWLl5xxUYiSCkmgAKpEYEAV2KGHpdstrnfGjJUsREFY0pJREGZWFDCgWmyhZ+bgAb6WRhrVHQCDF1odEWdUsqJEC5yWNknWwoKaumlaH2Z0BUUaBpRmIhqhAGjUYaREBcx8KCHHGhOqpeGmMb/KmtVcBaaEICOPjQqgCJo9B+pM8qgEBYxFMuDqnHIweekta0467PQvmQrRYemoZCEWjwEpYQnZLQGsEImmtALxRprLh2RuqrXjgtG6+67InWR7URaAGhtQnQCSMS0m+YLYLcYhQiujJ4atEW5CCeMbKvqOpDkc/BGLLEYXrjQg0RpwCADvw0JDIMVCh0qoQwFG7SGvwBSkFGMA9M4bMIwm3tssstOmqXEOAfqRQ89eFGQGDz3IEZEGcdXskKLSiguQiJLSAEiCME5Y0Yot9xrQlTEHDMPqXZNRxySurpmzmRruTPPBgU9NERF49pQGCgvfRCoImIwt5AYbduyhCAj/xSE1oDDjOyeDTvwZ9mIIydFFIwz4HgTkFw0RtBp80yGRCLOm5DUE16NEHzBnnDCr1EeHVG9UaaQgpgcE4Rq4LCXy4VAUyAR9qSVJq57bl8UwcHvwHMgwRcWTY52QUG74EXFPI/BkIwbJ0Q3twqBvjcM91ZUtYgDKLCAnQo5Efv4QRTkxpmFO5za7uyzJkHw8BchxUNsiCEGGWOMcbbQBe0fNM8+W8j2OnUQ600IYAjx2N6yN5EIDakDBvCAAqRkt4SML3Z9SAgybHGj9KmofSAMi/684LyKPAF+KETBBRwCtP/9b20D8d//AhgyIWmhC/ISXdNEpLKEtG1vcpPIrv9m9IAFPAAGIKBBqU51QdhhQSG/KhCOGsauEFpRKS3kH0H2VxEgoPCLHDhCQ9jgwhcWxAxlBCBDdtgyhfywZUGMCBslVMQWACgFHRiSsBJCrCZq7QVbSIgDJ7SE+aRvMUq6oiKDQkbLFcR4F5vIBcAIxic0JI3NeyQmI6kQll1PId+6XqgoEkoZUWABeQTQAAYwJM0dBAJ+/KNChjghAVFACB0s3M0WyUuNSOEMR4hCExwHBIwErYQDgSQMHyIFFFASjAyInEI2qTzmbfJ41RMlDEw3EG0iUCIKdJoCADChFpBTSNz8wcFiGbMnJsSTUSrSFNWFmvT08p4SOUMlL2L/sR4gUyBkCNry9rfMg3zhfc8EowTQoBAZXnOTDDFgyxhoEG9WZHoSAsE5JUQDEPhgRj1EyOvYmbDZRY1RtpxPzdJ0OHy6NCHNpGQ0JWI/iqmRIFks4+UUwoCEPhMFDX2oULWYkHAOjKIFIV3L9jiR7QFAAVWjwAyE5LmD9IGkMANDQvSGUh/c0kDpy91Lx/qDgyZUAvNriENvOpCcuvCfBjmhT59JPISsdahmdKM2K8g0bVLkjTBIAQEIoIAUKFFCM9geDHJlEDBgNWFUUAhGSSUgH8gAfYWDFVnxaYS5oiCtC0FjGmkokEamEa4EmeRcn3mGhEASr2ksqEEAC644/xJkjuCiCOok1IEF0OkB3dMBADogwcOKqHUDGSnCPpCDGTh3BjgIQQUAlwWFKBZYd/rBG6BAOF3aZrOKbMJqfyfGhbzWhZUbbUKiMF5KthYh54Xt/3YqSG3adiASHRhyGYKyFhhRRB4YAAicm8oDhg9mIZjBAWBZrBGEwAYH0Fr5EJI0UTK2TJilIo/Ay74jtPd3TTDvJgcqVNIWRJ8fRuEKERJQ+Z72eaL8pkHyCy6kMmSQMCiicU0JAFbWTSHkQlgCcjCCmI0AwjCDQDa1ud8foCIODFMXIiHGYZxJIcW/e0JdD+JWF7PVICjGMvCikJAuexm1FY3xkq9n44XQMv/HUuoAAD46IVMhZJ3lOoANGGzkGXwgYe5EiFKXGr5j8SBZt+vTLqvsri84U8xGKLOX05iQMIuZA2RGiJldbOKDDBpcMi4IbSfU40ZJBJ5josEEePgyhOEgwoE7QJERFkiE4HhvfD0IubjG668lOk31ZDS0zHppCUh60uhNyKWBZ0mEmBbZPVujX30YJQ/MYAEeiNJ9NweuB0x1Qq40CJ9j8IEZjHt8L1CIUQeWTjwrLAZ6SNYhGZMfYVtKvMvmwDShTTll55sB++Z3pw2CW2AhLUoD6DEItB0RrjJqBtmWUJt/8DeEhSAH7HRCJ7UZ0oP0EXBciwG6fn0lsdq7TT3/zXfA+S3bgTz60gBPCL/7rZDdCqkDdoxSk38QJQLkkQA7FlFVGzLZMXnAXx03SBYSxoIEsNOkCLkuqcJdkHPDTlWsSp9mT74l9uZ7ywbpJ8sTkvJLFyGoM49olKTq2yhNnOdCKiKAWkCAIYVagNocekGyhjAShICdWkWIw1vWt4NUvIm8RpayPPhdrjPJ68t+70HuKt+WC6Tsl0Y7v9X+wHGubkhvv24KNgoCH8vo7pvS5mIT4tiEhcDpfoxsQmy+N4UsnZ287tolIkDyI1XR8T6C/KUlbxDKw5a+cc23vhNifAXU4Pk1mEABYruQUQNIAQOwdsRnVPiDFJwAOYeB/wfabkqI0L5lTVZusVSAg1hWF19RKqLphZRdhIjvseWasBv0NO9EAv9DliZm5XUQ8XVm66V8oGUQBdgDCqADCwB9NWAAM2AA05dX1CYkHnADdJJwQ7JtP4Bb/sU9GyUiEPFp4MJUHhczOaACflRrB1FhIDVOCxclF0YQrYd/MSB7BQEFtuNBb/F/HRKAWJZpBDhz/nSA+UZ8mlRGCnADCFBGBVADZWR5A2F9HBgfCxB0SiNZMwIAI4iFRyQjD3FrLZNrBhFkCXNk0zU+SpYQb0Yj4+QDE7REIoWDxfJ+CKEGEtB7ORJsQMggV5ZvRGgQLSZwCeFhX1QETdAAQKABGv8QBAEQAEGAQkpIEAWoA0+IV2hWEEOiAAXWAXMoI1T3HjPyXyLSATMoIm9HEOsGLu0GOAdAZDCzhggTaN43JF4IIN8mJChoEB+Hfy54Z/Amb4XTUn/YHsrXbFxmhAMnEAHYAM41BJGYCAHgiA3QBH6AQoP4M2W0AzsgX5tIEHGXWBPiczOCegKRX71FAzTQAasEACAwYOEncQ6BagOTdAXxizDDXAmgAh/wjywwAyyIMFBnMrgIVQACAtsnIx6Iho/Vhq0WciMXVptxjOyhfDG3jDPXjD8ghPBTjQm1jTjlQgUwAxWoifw1I6MnIjRAfga2VSPyVPGYAqvUAezYAQT/UDWr2E3aNIoDwXeB8wEhMJQhAGsJo25CMgA5mVFaKCGvaIe2iBBWlyqrEmWusnUW2R0vJ2YZaRDPBoUTAIGZWEYJ8QUJpQEBEJLHFjQTsACcJm0yAn50llHzlzJ6RSPkKCSlJyIeOBCDNzDdVxCHh38aJz0zAkFhqEp16TS2Z4cxUJCGpzWJF2+L513OkpXQgXlYBlQyh0k7cAM7AH07oAM6IIXJhhBnmZbP1JXpxTMRuEkIEJsnGW0LMUctCSAewI7vCHFieIG89YUsiW0T0pcCUXTAgo+u45h4eBDb422JqUqfJyN6RxBAiX+BlxC3J5ldwzUTWTi/h5nGoZlY/7ZyQVMABkCBTKgAZOlvlISWCcWayPM/r+lCzqUD5+mEM8QQkwUAz6UAM7lKGjWXZMJtEwICHSCgMqJR4NYQUsco9XcQ94eDE3YQgFVEwNlRQhKYBDGYj1WYClGdF7Qw/Udl4IkbckVJK7CIcOCInQU/mseWCzCbD0WFCAVG0HhWCiF2PVADbnlNBmCaNJcQ+SWcMzJ+QWdnCDEh1tag4rdj6DgQMLg3NUgQjqmDB0F7FEAAAjYDPRZxNFB3M5J+WlMB//iPU4kwy3kQNxhLiYdoPsgdJfoawscBFxCJQ/BcjggHDdAAK0CJzEeS+AlbVCiewXOjCfWiCGCS1/R8p/8ppCLSAgqAoBMiYKp4LXRUYIzypOmoekhqEOqHVVGZVHCYShQgZwtAACnQArs4IQ9qEBFaLhAQkDlAArQ6AyxAizAzoXX4WCFXXWZilZPih3G6GnOaog3gOxwwAz5ViTHkQjtgAC42qM9kBMp6qH/6PzcwAYsKpDzDBgsRTqU2JFmKqW9XcIzSi56mTehKEPqIVcFYELcGAtFZTgBAADPwnABihgUBMyOAAziAqzFwAK8WM1aKEO1KUsGYJ90lZfQ2rKChWpQ0BPjmXq7lQjqgnuCIhJQ0Aw2QUGB3Ri5UAzcgo/+DANBqgQjxQ1KFrzLSjhOir7c1bQQqSh54pn7/lG5uOKmpqJfzCCCdWhDqVwE2AHv8agMDWYsM4ZBYBZEGUTt8iCIC4LCe4ZHBEwAd+0wimUz0OZZlFJtce4QIMacoxLEJxawCEV8LEKNpZJ7airIUOiE0AJxi4oHmyijfqnpPiYOhShD2KCU0SSStVi6zGpR7ljDvajCOubcE4UwlAKxHUgJS2xlUCzxWq5YstrUulKgzYJ8S+FYJ4UXPlAigS7HwBYUSKH3l2ZYY67YGOSLA4oE0Biw/WxB9qzEmCFIK8akkBZmcCCxXiC0KMW7lBrAws2AIg7OBi3+8SxCBCDxIIAArZR8bErmSYZbPFAQakFAhpmkudAOri0kz/8C1HDm5vwOSzzSABrFpBbADC3CeBlCaJAu2lno9rVoQsUsqoWdK9xIGVUAEDTqdA3FVdnidBvGXUkKpE9JuDnlx7KS41OmYCzGxwYMCc3AdOUKi1PsYZ5m9q7mWPPOjDxW++YkQ5MsB5ktJWSsQm5axC2FROStKE+dwFDClP5AG16WhA7Gmj1WwBWGcUXKbjMlEfUe0TbS8G+qYHooQNQpGSvC89gG5GTwZG/ye5DkBOvBQBiC+MJVQkmi5Gslv4TgQt5upd3k9NPwDuzXDdzs1QoyDaVoQTDomACwQAlwufgd4C6G77PTGBIEG41UEz/u0a2EBUTwZhAo8QKCalP9kbJ35PwvQtpgEwv+jEKmZUMp4EMwIl5/km0AEfxTQBTs3ENtTvwTxqo+lqwURpS1zxjocA3ccewxhyliFygWBiB9WwXyIwYVMGIf8Ow2gyJREnj2AAJiISVb8tZT8b8LsZRw5EHVbJwdHsxQGA1oQyqwoIzA7EEpLUkw7Y6onpgmTAH/nR3y8r3bIwwXRomKGAo1bM1G7y5HRyxzQAEPgUy/KMwiwADswm+vrvWXkrQiBrDC3zG+5EPdrt/O7N6T8A1cwu5rsswnhbo/lwD8wxmTMR8VLAjd7uECrNRBQph9AvIC2EFu5mSHmtGwRAfAcGWILP9X6TAxlV555A+7/K4H7TH0IIc+edc+TxnlsltAto6lEMyHrOhAHy04cLRCldD3ZLBDbDAE48GcX1M0piGDONaskYAMkcLQwk9QCAbHLtmICcT4lcJkrTRgtHTwvTboHIVqY5LUIEL88I60qd62bZ9DalL/XI9RyBLwJYbNNhLwH0YqyG9FaowI2MGuxQ9ECcW4QQKsqILw4kABWJ9gHIcHrfNagMbpgNAMCDUZm+wMLWHkJgdnjadfQBtCcTHg1dD3IaRFtk04cilVJbBC1SyqvLRBHHbA2INXlUgFGWS5eLRASHQM5QMQIAwHHDTOM/dmQptmfUcKVe74VO3PhmNbtlYBLOHZl3MkJ//HMY+IRYZLbP5CdxYIFQcAFWLDNgGPEAhHHYuKTjR04iJ0DRJkAWq3YMWDZB6F+QxY4EIBkBKkQfqx86AvdklHCRuDc2ujByHbdyhfaoy2oC6HKtcWFouQRETLHPwCiUMfeWkPABWHAwDJxsx0zKkCU0gUztW1VyW20sPMB5ybiBcHZlxbTCD4ZzXtpKfwDKwxb4QjWYhbahQhtyJekoiTfP3DQdbKTEiECOGzUfIa8Ev0CWDCV6DwQ5wcu5G3ej+XeAqHDKjAD7JTlA6HTc8XIOU4Zyhdp3LuRlaZ8Pf7jKNnCauaoMKzh1rwFXNAHHqqP7hQE51bO7513B2aHtP/c0Ran0e6nENabb9u75lKszI0MbeMr5w4+aWFc6HutECTOKE5uEudmUq3s1WQ4MKxcpbGcMK/sR4k+EEIuZtot6Y/B4B8GnwRhhC6QzMsW6V5phGbw0PfY3XAkEG8wBVNg1icx24GnflRNEG+oX22Mf4SuzUw3zk307ARxor8DB4nwAxfgCavFmbQuGWieUOR+EDqKbLw+0JWObM0sEOAtJsQuJUJw7xmQ70mQSynNEl6ug6ZM0fMuJUWt24453OqEYCwQS4xd0hzAAHAQADMwBBqgzvtU7uaufDztZe3OlQQtX/H+Az6M0CclIUtw7xUyH/s+TwnCEiCKhx4+s0z/DWR2qO3sWrSxNNw7/kUakAhD8O3h/kUHjvGFwe1itvEuptoGce7PpOaTN3O7jteihKRugOwRcPUlsO9isxKtrKtgwAX3h5TalLf4x9g/MJUsgO2xw98Fgd2/g70PX6cz0Kfw87FEj9YRXt3cfRBM/0xIL18+XScon+/zUQaC3CdMwPVckAUMZvPDPfJ10uWOCeYU59ECHjstXhBL/EVDkI0dfPeQ4farJeFGSIUWf/Soze5rbPL4ru8rnz4I8hLpTfnwZ0pdIALwreQgilU0XhBejjBHpvYxAAHGO+Bl+Z6J4FPFBPqPEespJtaEaIRHThCiP1c4roBGqPRlYvUR/3AH+54EsN8wRaHKFDAJogClXWDRUV75dpj5ewfgCTDZRDmrvl0svT8QtgxGcPADlQAQHAQOJMhByg+ECRUuZNjQ4UOIESVOpFjR4kWMGTVu5NjR40eQIRueKVjSZMkoD8X0YNnS5UuYLcc8jHLSpskzD8fE5OlykB07hOpEKCFAwAYHSZUuZdrU6VOoUaU+nSLSakQtMLRqFbHG4RoKW8VSgMglxlm0adWuTZslIhi2bD/M/QBhLZWIRm7yCXDhJociVwUPJlzY8GHEiRUv/kHy7+OUDlf2pOxypsMjjx/ndEiGZySgdUTfMTrV9GnUqVNXZQxSxtYTYSJ2EbuVCP9EJ3F1xw0S0exu4GjdQkRxs8iMIn+btGbe3Plz6NGld9Ss/CGbytl7mHnouPrJIw2nTFEl+pDRMqrVr2ffPmmE6RfDaJWRZiLY2jCqQAzeH29ELPoLbguIvDupkyEeuyA+Bht08EEII3zoO5sYgEi7yrzojkKClCjhwxLaKEoAJtwz8UQUpWLCKAskfAgDCvariLbaZHPoNwF1w0KiF3LUDYKImvjrhz8ec/FIJJNUcsmMODTJwocwpExDh9CwycMRj9qgxBS79PJEowSIYMzx1GDSoTS8uiisrWSAKEAf4yIQoi3ijGtHiJKziQ8c9LrJiDMDFXRQQqNjwMmCAnv/yAspeXKhoTfGy3KDLb+09FLUVhSghDEtGM+NQgmrQqwuILLLTrVekAhOVNPiAiIr/0zkMSBCtfVWXHPF6FBECYKI0UZbAs2OoYgqDVNkk21qA6OQGBOK8XRdjE0YrniozlbTwhMiKrJNKyIg/vrjh8fQkPZcdNMl1M9eBfq1J6CIreO8o5S1V9kwx4zgU3Wfs8IHGMh6CMezIDjVx1chCsJbtJzI668hLuDjJgn6tfhijOOrqV2BzGUo0lEEGc0oLp0y4V6U2dOU0wigneKNjBs8AQYRIOpDLQK3yMJHMHxj+KzhJjQOOetiNvpopK/aGFEsnY0gzJSj7jJfMqcw/zNpF9OAwYqH4EpLVYSw9U+i3H7u7SG/jEv7Js6wdvttuB8K9yQsJ61UarzbW7mNCDydAtS4zzwBIjC4KDuGbVk9ywkusOhRraAf+jmG/x56gmOBUAh8c86TdsMCJcKkFKm8S1ePWQGcdrlzXNWUqPGEfzj4rIQXxtnnn7d1SE+On2D9d+BvVcMo0k033jSq9/07eNbFRqvnHwiOAUgAJ5/TISkwFyg85rv3Hkk3jhc/qZWfHQ/m772X3mGEDj9Ld4dmbxVsubXn4Iv089c/vvHvTb7M/QUwITdrS0LWcj2HOC9b8GOIBLRXMQFGUIKH6d+Jytc3fk1QgwjxWlrOFv8ELByMfgObXOwa8gX7RWaDK2ShRgRQQamgTnXRamENFSK9yiVkC1igAvtsNjnoYcZ+B7FhEY3IkBf273/LO2ITGRKExvWIgRXpoLdy2JDLYU5RTuRiC0uQsgu6DH1dJKNEthBEjEgPAjuUH3Ai15DiYM53ZaRjBCPgpSVerY57VIz7EJcQxQHnbA4xULsWxEdEeu+OmTJKiDDIxERGsjXdclVCHocWSq6Feg8RkvbwJ0lQcg4KTJGh+VgTSlRCp3Bl06FaHAZF+U1RIQ7EHKBSeUusRQqSuORlg64XyKAdEFb2q1UvjXlMZEYyk2c5m/RG2JDMaM9jyaRmNa3ZQtvTYRKQrnyYFq/5TXCGM30701ZC5GfChthvOeJkZzvdiTU/Xq9wjjsLGhkSK8y17Z375Gc/cZWFTD5Th2/EIuY050+EJlShS5onQS2Cz17ZcqETpWhFb5XFXnHPohvlaEcl9IU4ImqaHiVpSU3amqVxCIInZWlLXSoSkCJKhS+laU1tKpGUVocBI71pT31qU949pgiH/GlRjdrSaP6lCBo9alOd2tGglgQFxXxqVa060QvQsiAoiMInr/pVsPYTDUcwQhyf4NWwplWt7jwDT9f61pMGBAAh+QQFBgBzACzQALYALwN/AAAI/wB/CBxIsKDBgwgTKlzIsKHDhxAjSpxIsaLFixgzatzIsaPHjyBDihxJsqTJkyhTqlzJsqXLlzBjypxJs6bNmzhz6tzJs6fPn0CDCh1KtKjRo0iTKl3KtKnTp1CjSp1KtarVq1izat3KtavXr2DDirUZoQSUN2PTql3Ltq3bsBscyBUQQc3bu3jz6t3Ll6UbuYDlMilhwU3fw4gTK16sN0Lgx3ORTGFMubLly5iPloDMWW6JCIYzix5NurRpj51Ty91gFu3p17Bjy84MRbXtuXVn697Nu/fRNVYyIrlN3MHgwr6TK1/OXKUILRkFFJ/uQIDk5tiza/ddpWIXGCcyLv9CIp369M+Wtqtfzz7vlSsKKYiYWAUGeI6EDAlgYr4467PtBSjggFitIUNwCZ0AAxFrQHSFffdtpIV9FBhSSBn9FUeXXQR26OGHLV2RRkUKdqGQgjDI0GBDYVAAIQwcefCifTJYGFeGth0XGog89ujjQGMEyUZED3YnkQj2mZgghBTAt5CBM24UxowQLgHDEhZiiKNt1k3245dgLkeGF2Qa1MOZZEhkH3QQYQAhmwh9x6STS0apUX1U5lnhhVva9tmOYQYqaGljnNmDmWeOoaZ9DDpkxYvhJSTni0YehCSVI2ZERJ6cQihDBoXw12dn/7k26KmoWnXGqkBEEQUQGJH/YagYBXmRqEQu0riiQlfkal+kceapZEF4YqqRr53m6QMMFAjB56idbZjqtNQu1QQH2GbLgQRfWCTGrLWe6YUY5AaZ5kIoUkjnQWsgm6JCaXAqwwn0Jmtfphc9aK+9y1oRCBQl3AjtYzpWa/DBPR2h7cISSFHRt2fSSpCthlbsBUPpUlhpQVBSCe+++2KQ0aQgd7rrD5aUNTBnXSLs8ssNkSvGkAQVeqZFUiysMwpnPEQmxRVLPBDQFd+80KZUimzQpR4nFG/JnQ5rkQxQdypDQlMoIfDKgKEH89dgG6ooQbIaPZEUKOis9hEOFV3xuUC6bShDJL847wlU23syx1Vz/yo1RWv07bdCMfDASBwliMr1aq2B7Xi1hl5MEMQ9CA3RFxKorXkTDRFd8dhxy33oQnULDgO+B5k+43wXFau6fesWtEUMtNP+AiNKlLc4bhw+7rtuTTAgfLYSoHERxZIPRLnlDzGg+fNGdKuQ55EHaQaZLohe+UJuvn6vQt7/ihHTr1OgEBa1184D7Xo0EvDughEG6O/0iwaE5ig4XBHyBbEROZngWsgTnkdAbk1PewgsGvMM8jTvIQgh7hIcsCoSQcGxDiFUSJ8Gabc+RnBgM/CrznXqR8LKXICAKGCbQ9hALjIEKXtmG4j24IaQ+xEQhcZDiM0SmMAFFqSBr/tbQf8yZrqrWURf4dtYQYKwwSZyMAYQcJ/udvenElqxL2i7IQdUyJAdug1RcgPdQU6oRQL2TIc85CEND4LEIJ4ofDCySPfCF4aEcMGJeEwfI4qQuBCW6oqAbMsX0lbGJ8RMezQbmujEWBA0ELKMmoMVQsqWRu0xMnXhg5Ol4HgRpHnPiAhBXx7zyIP1QQAIEZji4qQVyFZ+BXOQxNYTpJcQyrlNYjKj3pnMkJAzxPJ5UahlJRF4SYPAcYIGKZ3g9haRfT1gX5o0yAtGSc0YvGAgbwDY1rhWMFd68yoD/OW2aHkQWw6zaMkzyBfEqbZgIsSc54wcQypYNWQWRJl9Q11EHpX/rAHMgAb2eqBBZlfNUWLhICkDIfxa9s2GPuVa7ORAEfR3EP/F023pNEhEF2bId14UoxgLHygPMsfX6RMiE+pUBxSggAHYSyFZKOgouZAQDFQoA9vk2md659CeEkVhG+UAAxTyUXQqJKjZGmpCimqxkIbvY+E76UPoCYMHEOABAwBAsoigkAzKFI9gSIgnUwQqxS3ujz5Na09yhlQJEJWpc0tIEZAq1LfCdXQKGavqoMopH3RAq8kSokOmxCkPLKAFMOgACJKltIOA4at4pEJ8qOSDPWlpoW3gqVo3OxPn0fWAd1WIZ4Pq1qXeFa+SgiMzBwLEPC1gAgCNGkVc9yIK/yigA/ahwQySVUeE3BGyTTwoQhCxrxoVIqcD6yZnl9sSI9CVA6CFayINMtqgRpepdIOjVAeSrBYQwAMECCxF9AohEACWWTOQkZ7OB9wmbiG1+1rCEvakSq5ZBwrMzS9KovBccobrrj4UiHM/mxBdxnO6JLXXAFyarO0KJFkA6IAPItwprk6kggBQwIwWEFsqXfAgEGivBq+ZkLz1TQaOKER9V7ZT/boYJPyl6xkP4sWiBvgHMUaqQsxw2hsLpLVUMsAC1MspgRqTUxRIL7MIQE97NqSNEFqpu0DAYCoZmSBMFHH6nJCQwHmvQofoI/zQ+uIyW8SGSJ2xQWr80RvnOP+oai4ImytWAATYGQEFEJ2PfwDkF7UAAANYrGzrRKWsLgsGC+aUk7M7oxbMALczAsB5Z7RagcRUy7WjKUL4GVWBqCGVIaxObsxMaoj4kq4XSMic41lMgaAZzqoWXQF2MAMD2HoBtZ6A29ZoEChHugMU4PCgEUJECN2WSUNer0RMbJ8HLAAEC1hAhHMV6DyN1CBOaOIBWECCbpMgBCPIYxASQr7XGSSb74OfckvNboOcGqnuLOdpW/2Dd8N6knIrwA1qkGdDFWACOui32BjSqWDbZ6WdiuYQ82RYZBk6TxLxMrIZjFUAzKCl/hSWQqaZPggkAAcqqB0EVEACFoR4g5L/TQhVoWZhhFzig2a1LxLw2+6a/4Ct8BbmXeltb7UVoQkNAIIGNEBGbcXbIPDswWtl7TZ6c1dZf7WPD46dp0ULJKUzSsGk7UOADr9IIq6z7dZzG+gbEBlCsSMIQUWegxycXIMJsEEFNijcgxA2fI01yGNpR4VHaC3ULbY5qZ/LOY/eNaME6bkRAhCAIczg8QEY+tCLnq2jFwSeNTDAOZ0uEHpOALG5XUAFrf4DZQp7RginUm8fQr4M2+v0TGJv+hLgdjzS/u20ey9CSvq61Rvkt+lTBCYQF/OVkVnwzH2uUhFyWsQTZGFFaEATVoCtyN/Q8gSxqL9vgIBzOn/hVDLs/4yoXHWFlK4FHKZBBxYMABCA4NHGgkgED80p8r/owwbxKu0qMINw5zEBuEdiCEFegmM+CSFKTfQCEPByKzYwApBZyLdcj7RRy3cQCIQAO2BrtjYBAidPCXFD41YJBGQEdnUmCqAD8fR9BFFsMKB1M+IBStY0CEFbMJBh7pcCC9YBNKB+ojcjDsZGguOClJIQe1c7IZAAwMVlKgdHCkcQuNdEpWQ4jfB36iY/EehT1RVRpcV8+ZaBE3BnE4BrO/BFH0hAfxAAN1SBYHQmmZeCTrVhzxRpYxdHCNFaSUZV9gchV6YQvAcy1fYivlcQwEc7LHAAwJUFTgNHMLCHArF2Mv91O3GwHyF0X1f4TVkYUdd1JgWwAGPoNgWgAGSIEJnzPBqAhgSkhgUBQ2yoeUWjgY83A91XMYzmZ+m3foEGAgrwTzJ4EK31cJxCA8kGIYIlVoLzAIJGI7JXOzjwAcA1bgiBdd5TaT8wiMAVRXKAXAMTeJVoRQOWLSsAdBegAX/wA4yXCI8HBzqTiT2QgeckWgQEBKb4PEVwXW1YNHdmZ0sni6RDJTYIAjg4AC2wgymgYT6YEHdnH1TXKeb1IsOIEIrYhAPxhDPAjF8FAQrBbKpDetmGabTzA4BgAWK2O8e3jY/zZhxwAYwXBEM3Aw3QAN2oM/41MfY4Ax3IQzd2idr/0gAzoEXXNQEzkEA7UANFM4sUMgP0RAEEAGkQ8oMvAoMrBwMe4HUNaRCc5kAJ4Yi0kwMh91V1ZxASh2QDcHYalxAcyXcFQQmgNomjRpJgY5I6MwNzZUaxVjE70InDdGPhpDk6yZNzqYmwiEA1IJRBsxC9OIdRxmQvwpQQ4gFxWE8PAY3mZkcblABI+FW6dxA0GGk6oJScknYDQY0i1pUEkU1IgI2jsm5saTCvpjZDAFHPE2c1UzQ3AIrn5GY3tJM3FJOhYyi2hkATYJcRQ5gzkpD1V2UwMJVPuS+kVxDJuS8tdxD6VzsfgANPOEoKUW5ZBwLrlywGGEplGQOXiRBb/3A4krhQM5eaBtNzOhMADXBDqYZGFfOXdHZngSmYhsJrA+GWCwOXNwSbu6mJN6BrojMBrBhAibiYRmkvjMmQb+Q9yzkQB/k6eWcQTpQAJCBTSghBKqUAFEADx5gn+FcQ1QlcAniAPDBNVDCFpjkq2oiegqKeCxMAq6kz2Kc8RSOfhoIAGmhrP/k5CTGj+9mecml4FeOTO1CTs7YANcl5P9CUjQk1U8mCfeMQmSk4gUgQoEk7EJADJldNiIgQvgYhwJgr4dUpSoRl35mhCTGiwxeSZ9U4LgomOKc51kdANSoQ5qQDAqo9ONoDPHdD7NmfOmePBnADQRmYO7BvYURw4f9DelJaNQ5BgH3TnQeBgBsEASxgAwnwAZyqApnqf7XjjAmWJ1bVmAuQLNKYpYe4EFg5Yn3gQQ0ILQ+oWXH6ITc0dDdUePJGl8ApN33KSwgBo9oSqHY6qJ5YnzXAgYvEqA5qfpzUEM1pLyFKENHZRB9god4WAk9okcRIJbYFevYBAl5nNwqxkRwpqr4lU5jQCKUZQqhZqwJyQ+OYhiXYAwiAgghkALQpLgkxp2oTAOhYrAihfUylggPxqCVDevhUNZ5ZEGEqOIz4A1nGkaJZEJxCnC3ImS8CkQLBcZjGrV0FXH1wCSjgpjJHc/AaIBOoM6W4sguDigThNgZgn3Izs03/VYakqAHXV68fZbACgbAl46ydto+qJZllGZ4/lCcAkAKFZpyJeZXfWbEUKmIn6gSPQB6At5Ypqx04mS0oeUNbaIFFo297WjQAF4tn4gJHdYrUN4I8e1E++wNACzJ8ZVIMgZFFVK7fGVbPWGg3oJ1PSgMAQH9flxCXtkEVwKmcSk1I+3vfSVOZAJLFNzAjubXJ0bXY0gCJwJcIQT0IsAA6sK/2KmRoG1cIoXzqeFFEuVcH6j1nyjdwNJUeq2UphxAYuVI0EGgzQAAA0AIU4AETkCfPmX+XygIz4G05oKkjSjt8e4B7e5ZpuVBaa7m88ZI6s5c3lLo9QKCvOAP5GIoH/4G5kASzihRaROs9DtZnfTOVP1ClfdOwP9Cq7fWl7DIjpcokf0UAM/B+eTKhBFGEtVMBXIp7HmcDW6lBtbumZZnABUGaK7olJUC9vqGf2YK9BKS954RgBCG+ZTSPBXZaq2s6DvaVqsO+2FmAMFWWL9C4AxF2C/CkL4JVMwDDMHCln6lBEIADlblBI2ADhqhB9IsQE4tpQWwQOWMERtAGJtsnFiDBvUHB2TID1qsz/ikQq1abCcHBZaQQVzxMGpy0Q+uQmbQQ0Zos0zoQ1dpeILtJENIC4MopBPDGzJKMtJMALJBHHzADc5c+LIyl39nHrqYtRfAERdCuo2IqTjwbUP9cfVO8MFX8A11cSTfmmtbVl0y1Z+pbNVN5TLyiiK8rEACsZVI7EGUMAxPmtBz7A7g3Ano8SntcOyWKEOaqZbFsEI3MAStgBGUxubchAInMG8L6S49MSZecEIsMSbppxT0mnOGDnI3Kh4powwKhqpClaUDYNwNQADMSsVgZAjkAXKNMELMbmgtRRkYgAdFLHEjwy7sRzLF0pz+QdKxmzM/1yPJ8Tvhpsc3coK9zbQUhqVqgBc3pzwRhqVrWvAbRh/uSehCSqhpEAjssU9Ysno+rEJSnRUXAABFgyKrhJewsG+4MSfB8z8NEb0CVZsZaVEzKyYQWmWI8I0SwemGAAZL/uiYKsbxfxcD/XICcqZEahAMh0IwLcbiYhq4GQcm/JAEMgARLLBcfvRvPNdLz1kvP9Z67Clcr/czk9qwHUZUp4mBSGrFDrGVFrM/7TJYalANBndMMkcbApdMFEZdBhQJRMAVY2zVPrRuoa1pwpYIhXUbw/AOnBaz8nJFC6z0JgXUU8MmsxSkpfLSt6z3wC5ossNYyFc6gHLUKgQbPxQGS9AORmzgRkNezsddc2Nf9GtVv64bowtUHsbBQs125ogXSSBDkNbwFMcsiVssEAZmmQ6kGYdAxcAAXapkLkaUfkAPdC9SvvEETbRAnjVQURdq9ocX0mhCqWFQGq9p8XbBv/+jSowo1SyAE5J0B5l0GAqA7kzElJyDNdpc0hFOWmI23FnTTTZQDFFlQDCHcBzADIfDKIxACPuxEC3HLv+TB1O0b1p29H2y+p0tX5CsQBjZMcQvbQRvZMEDeQmDeGZAEHm4C0zHaafCDfQuIUFuWz00QJKw6jD3WtTMCOACqo6SmCPGEB2DATdTDP7xlC+Gy7NRRCV7dz4XBw6QQPv5LEf4DE17k52u3P+AGUzAFUBABEdAGZeDhizPagOMrwF0Qwt1eCE0siujQTnTj+b1/O147ZS07GpTHB8zDEwnECuGvG2XVQb4bx7zFCcFjDh6+EE7klRTCnaLhHO7hScDLgP9nEZNyxgLh1pAF1wNxwiemt3gE42odAkdoAyQg4yt83Gkd0dom4zFg1AWR52WUzHf+GqYuqPAJVzdJVyjAxaf1xQTxNOO94YWO5aGGI75sEbki1ji8BViA00205qTMhBtHTSqA6Zje3FrKELPMys5OTWt8EKPYVqn+xPVsyTaWxUPO7W32A28Q5VNA5amU3oi+66PS6xWBJ2ReO3X35U4EyA+bTydOsQyhQTcOzgqxTtyd7brx11o0zMuMEKt+weAuOnhgB3YgCHVQB3eQ3pel7hTPGRiBN3QcA9Y8zo7O2wOh0ILz2ByZ4myePiFQ3F9F8gMR3ZnLTtMN8LEh8Dv/S6RMlc849lw5JG+DwPCE8PB1kN6xWvFCrxoYkQbsuwVZ4FUDgZWSBQZcUK2YPbfOGbJlGebBrUEnD1xWTxB5iS0MMASJEAAX0LY3FOswH/D/jnRTbfDPBQVRbu4lkN4rCuJDX/fTQasR5xBgcJkGTb/VqvIPBkf+OxChLGKQTq36/s1srRByrS0rgJI2MARBIKSaQ4Jnr9d0Bc8Eq9IJcdE6owQlEPpAvwGkb/emv1Dpbe7zcxLVqnuFT+oD4dWq497U/FXGPhAuzn/EvkG3f3M3tAKJoAFgL/Zkny1cdPmxYdpii9oIYQSiL/ekn+6nP/3TsQHp/RlUHuV47xJj/y2A1Hj4P+DbKOy8kK0QWUoCac64CgGk2vK1uHwBQcDyHJDzyA8byr+G8bTwDU/l5AEQAgQ4IFjQ4EGECRUuZNjQ4UOIB5kIFBDB4hSMb35s5NjR40eQIUWOHJklxsmTTjhiQXkSy0gZMGTOpFnT5kwtIyG05NnT58kXJH+w7FkBx4ifPYOONMLB6VOoSgJcgMoHqtMiQrVu5drV61ewYcWOJVvW7Fm0adWuZXDV7durDEa66FHXbo9BdvTW4UuRSUTAgQUPJnyQYgmLFjCqWdvYqxOeXDpu4ULl5BaRYW5u5gzDisgtSUX3VEnyxU8VR3tCqMDz5Ui4UBNJiO20if9j3Ll17+bd2/dv4Lnb1ibu9KMajBH43hFYhqGJwtGlT184UUCJNhcxBuf+MYtllEFCYhZZpfN5mmtEchnd/qTkkaGTjsDB4sAH/CFmhIg8kmrtJoYo7oLuCjTwQAQTVHBBsIYrDqoSIqSIIuoqtPBCwwRCIjGM3GDwwx+4yKK0r0S4SQYrrBCBAvROGAky90YTbyT2RjuABRJyDGEnnmYMqQniggiiOBCLNPJIJJNU8ocoropQCYo2kPIvDKu0crANBMJOuymW9BIsFmmioAqPrsDgBM66GCnG0SAQCjw2faKCpCKIG6IB4uT6ck8++/TTTzcwgsKiNqTc4EpEE3X/iCKLIoCiwz8j7eqKmrpQLyQTb7pivTiTek0kMDr96VOQ0CBuhUSKA0JSVlt19VXcIlB01lmzvK7RxWDVlSsMZiIiDJI0s4mCkYgSlSfyOD22P5GOIO6IAIqTYldqq7W22ilo1XYw6yriUqNrw90KTRnS2KoLm0TQaVmehDKW3RhIaqq2AJytDQVx89V3XyOz3fZfgijaMALFpmCMX4S5GrOrNcKcicyQgoAXpTlJ4hFeEkNCgbhEViDuiYRDFnlkx9wA+ELrEOOSZJYZvrSrXtNTduIsSJJ44hhqFkkK4hoQ8NmWgxZ6aJFOjkhgix6dwkOim97NYRlexPmFZEMy/wlnH0FqMjY+hCzuC6fDFjthKgG2VeUIMOpybLZ9s8IHmXIS6bSJl5J6YjdHoq22IYCsTYK2Axcc1oGqZDTpjAZXnDs0YTB3PJ7mDOI7NkkNiW54Lffoi+LwJO62xUMXPcnCATsMV4NHV93ANGQqyTWO4GwPPtBwjoF2kOx9sLYzVvf99wKRkOjwtBMH/ngERSCCRtmT7QkLJy5uCQySrp6YepGe2P1e5Lv3vrFAU/9+/AXDwECoILhwwu4aUcp7qMjfxLlikercHi4jyNd/f/77F/fdGHxKegEkSahwprOQ8Ox+cFmV/xz4QAhG8Eiyu91G5NOSqoGkffDKoEeAsP9AuKBBgiMkYQlN6JibtYQj1gOKu6YmLxC6JSsnpGENbXhDDfKERJVpScZCMsBjac4jMXQLyHB4RCQm0YEAxN0PwMAFLEAAgZDDWRM98h8iPoVASuRiF73oOyjyKGte2WAMIADE9ozRI37LolPA9kU4xlGOY5vcWCiImS2wcDT0C4n92qinOQZSkIMMHU/sdsH2CJEjpmqjU6JASEhGUpJCC0IUUfIpPToBiphDiRU7ors2TmuSoyRlKcWVPk3GjlkpRAkMG4kvU8ZSlrN8lQGnt5Ey+vAjG2tk/mj5S2AGE0m55AiMUDLFjyiwkUcQZjOd+UzuABCBPVFjR7bWSBG4QlOb2+TmWQY4o0rC6X0h0V4jAddNdKZTnSNhZQz4uJH0YQGZH2FkG0G3TnzmE51PtKQit3JNIm5RnwMlKDS3gL2wfMGPMSxoQx360I2AcoG+hGhFLZpOBy2wgRflaEebeQYiitKjIyVpLMu5PRQws6QrZWkk0cDLB0XhjS2laU3jCNDYGCGbNuVpT5W4ULdIoHc+JWpRbXiBvV0lpUZlalNNiIYjGIGXMnVqVa0qwTPs9KpbNWVAAAAh+QQFBgB5ACzHALwAOgN8AAAI/wB/CBxIsKDBgwgTKlzIsKHDhxAjSpxIsaLFixgzatzIsaPHjyBDihxJsqTJkyLXoFzJsqXLlzBjypxJs6bNmzhz6kRopcvOn0CDCh1KtKjRo0iT1rxS8QoFIkqjSp1KtarVq1iz4lwTRiGFKhOdwjihtazZs2jTql3LliWRNApPwMAQMRAFGGPb6t3Lt6/fv4BDhlFJUQsMnwnlwhDxcI0MvDBkYIzApEQEN4Eza97MubPnimzGiGYTEREFphKr4EWMUDEMIoQXusaLsYSD2w42lLCA+bPv38CDC0c6xouXMQXF9FguRiIMClYipoHM+qAIyJFjI7yOHQZGJrjD5/8uAeXN8PPo06tfz9HMchcGl/cg4xwvXYdi8TJO2KX76YTcdXeRGuIVeJsASJTH3oIMNujgVVJEISEDFDaB0RjyxbccchFht99CjmFHFn/dPYfIQaqVCANcFUVg4IsHRjDFgzTWaOONMX2BAgc89siBBF9YREaGBclnhhhikCFacwvdBdkJ2h30mIgKYaAiDFp00YUWJ3R55YoWCQDjmDHOiOOZaKbpIJJIWvSFBD7GKQEaFSm3HGkEeSHfnj1wGFd3MqBmXYmSJTTdl4hixyJFZDZ6W2URqKHmpJRWypdoYzA5kJ7LWfREnKCiIIVDYhjH6Z6aCnQqn14wNBte/xn/ZKWKCh2aaKL3TTSFo7w+apkllgYr7LBSyeenQBh2SlEToDaLwgUN2ckncwWtumerCxFxZZZbdvkqdrXeemt1EbnY67nj8Ubsuuy2OxEaZ5xygYRRjHqRkQUl20OqDx3R7L8cHNHQtPLRR5C+rDLUn7iIKrQGw4iSC5EFJYCHLrobJGieuxx37C4aO8aJgsAWcYrtQPoyySaeCkkBMMBPMETwcsdhWtzMPSgM8ZeCHrTzthiNkkESF1+MoIIeJ600mm8CTDJFJieHM78GSRHyy80+EWRCOHc9rc4/l7ioz2F3N6JFVkAmRAZlFI2uADIuLffcCxqBdcwOFWfqqScL/yTttAYj1DTWAEugkLVez8yQrWXjNbZBTjae10WGweCDD3gtsbYJbp8Lt6R0hy56Z58SbsTWCyFOs9QzH2sQA4RjfXjiibOMEOONg5WY5HidXdGUKvpAQQYZcN65o5CCPvryzK/lb+w/op4QwnwWxAbOrhMEBPQv23uQ6rSjuhDuZUtM0LdhX/TwrZgvMbTFx5NZmbrN128/VWdwz2MR3iNEPapsQhLOzJCQKOjvX2eYXvi6RrWChIF3q1GItiB4kbTtDHPDSwL84gcj3dDvfiAM4U+sdkAOiEohQ1rgzPpWkPyVME4J9J8KZ9bAgkAQSwpZGO8oxzsfrK1iHCRTxv+QJsIiGtElXyjCC3n0NIP8bYbyYSFBXLhEJioQinzKnkFu6DuD6FByXfkdFwWihgiIKYhjOtrGjsjGNn4ETlVkQEKeiEUpDoSKVYzCHLGYRYZErnFdLMgXG/c4iKwPghKbQhvOiMYXwc1MboykJCXCrCpyoAh75OOeEvIFS/JIjwihIxS1WBD07SyQBLHglzrwgEQV8iGq5N0rBYKKOMhhA42E0ecmycteHgR2nlSIJjeZEE9ywEKhHObqZANBCoTrSxSYAQgSFZ3C3NA7CcFCDHgQAz3YEpe5LFDyfElOSVbSksJUZs6K6Uk5IuR6yrRjKW/4zOB1AAQAaEHExAj/QVQOBAIxCKhAeeDNEoAznOGZX2/KyVAQGjCYXFNnDX+gREu6EyHqlCdBKrfKVjYsIQ/80gQ64AEC7HMiIUVkQoIg0JZukwcw9aYANojQdC20oTgN3UMtGcPvSTQhwIxjOocJn4UM0j/STFQYEfKlByzgLikYwJfM15AUQbBnBeGCS1sK04DClAd0iMNMaxqeIa4xp2jt2PY82VODgE+FEw1qFRXiAnWC7UoDSAEBaICoWQrkSykAAKwI8EcqTSRAknNmNrfK2G0ONAZ0kAMjyeoANab1suvC4xLbWi11Bs4gdoMoQsBXgBroYAaoncECaoCAry3EqioiwAM6oIC+/yrkS3uFTF6v5E8/3hAqCQFoY4fL1Rg0woyUxc0jMctcSmn2hU3MlzpJ+YOdzjUhqkPADWpQgD0pwAA3cG09S/SA2sIABB34kl9/gL4WmBQyFFiAB1TUW4WklHe5MghLictfgXJBIG+AAhImS9ZdNvfANXpuCUF5kP+NsoAAW0EDmtCAC2jgwmv1EWcJ4h4+FeAGrQ3fRAVCPsikIL0woAFhr0RVgaAPAFLFzj1VpNiIwFZFHuBrorBKEK32t79bMEgmoGDQ5DpgnAhO8no66UkGGySFw6RuhnkEB9QOIQABmMEP/qCBCfsBVBtG2bQMYAC4LuQKX5Iv5mAAYxb/Cf+p8+1Obkt0WERRgAAzKKx/FOKEH/P3BRLUnAaNrFAlG1o4xkTmQUQ5Q40q2EczaADWwowsPiFgBt1d4Ij/qiLaYscDT1VRi3/AUcjMGC85pgEN9EoriegZOyAYwJyvBFyEvMDPxHWCV/CCwfcZ2YM3PbSwA2PMizoRZwWYAJmXzd1pORprQ7gA1oCQECgvZwdlVuFnmaqiNmNnAIItUa0PclQFpDa1CgABCAiAYuxEiSH3LREABBtrROnuIFvANXGzkBA0B29tg06uZYdNcL5cbYnGtt7MJqCDCWS6BwjYwQ12kDCEPLpHAdAA1pzMOvkYoAYzpO5AaJxn/8i3RPX/HSSoVa1j7NAg1Iqy8SoVQAEf7PZLSzWIj/XN2CAjZFbBuxwF1tY2Ix+t4EhXi1ybNeEGXFjjcUp4kaalAB08fE8FCDExEYK1jG88kx4HOdZrQPZla71PDAGebsP9ABq0YAADUAAA1vykKnUH3IjyNmTWOygVOdWjLZjmlWp8kD7zfKuATsgEE0V3QxTCeAKPW9Inf5WlBwHLiUBtIrD8gwuvQGRD3dMNFKBChXQd6jAD+3I+7mEEuN71Mzg7AZkp59SqO9ZwnzVeCnU7Obe8RD7wwAzi7LiIvDq+LXfqlz50kFsf3qW6TsirxTW8QhQ98pSgvPaVsnQ/TJhHDQgA/49QwId/0ZVP2J6h6V+mAfG/TOoEQX+2cbaAs2t0IK96wHtVFHg6G8rl+7dKvzdqBuFv/qEAMQYZJaci92YQ+fZ8LvVfCGGAvOMKRHZQZIVk27eBQGFdoGIEQ0A4syN6pGdmCAFH/9J+WAN/A8EnExBeXcN6UcQQiAUDKZACiAIC+gQu/8drHZCAEEOABQF02DFvJaIAv4cdOZdVEOhSQUAizUQQbkAxGFhThcaBWGgTHggqM0A40tNZ8nFpUBRX7Od+hRN6PfBhE9A1OyB2y5RD3bEAHnUl+icgt6VSD7F4PmgASchmQAgZvFd4jDUCIVCIIXAAI0BcEPBmvMN8BP+xCRIwVskFbFlYiS+xhXHShZOWEB22HGJoaWQXimsoPgixdDAUgrKDXS4IYjjThtVjVDIWgFdCUjGXEDfkiE3SHS8HAqoFYx4FdyqiBQrhfC0VAjPAAoaYADhAAh/QWFhwhxDUgAXxgGFFYDU1cJaYjSPxPACjiS9DaT+AMJ+4JwgQijWQfnuybQRROv/SAN4IMCO4JxI3ilhnABT3inYHGS2wgzuzXmOEH93hVDtIA3E3Azowb4LXHdWEb1uVADbQjC51ADZwAIwlgQdRYmGzhASRBS71ApFljQh1dNo4kh1xcTwyBKEFMOAojrHXNQgwfxsCYQDjjiKoilS3ADr/0IZktwMLUIL42IOytGu8U19DiB0UgIAlQgEtkAIKIIt48W4DwZHFaAOJyFgVMJFb9YQIcVRhQ3gGQQWNxU2RVYXXKHkkeZYUYZIcEADn9C8cRxDW1gMN1zUf1kcIgYk9QpObKEMzU46iODXjc0PSOE+8E4jZAmvhdiXCRygKAZYCBQE2oALE9QE54FKLuDsQhIsE4Wcv8E1GVlmRgpai6RBqGQCS9jJvORBPhI44MwN2eRBTBipFMAMpiUBXNEybhpE7M2qmtDMP8UceMH2QsQBJKIwJ4VIJUJk894wIcUi8s5AOeHjeJAc0hVAaOJrYSRBdd5oAk5p+42E3QI8E/+Oa15IQahlpe9lgP+UwNzRqetg4AHlBANBueAGd0+hSJBACh2eRBhFLkgOVAiGVEFhQZBlOV5ido4k1F3Y3CQFP3jUDDjctBbBaFXcQahk71JZMyqSOWwRBxrmV9NQQRMgwwMiDCCGgATUDkslzWnkQpdY4hlkQjtmE2xQEoRABQDSJuxFsCGqJCop6/8KCAkEw37Vdrxdxc1mhBnGhhOOdP8BoKiRynDaUcHhVDfGe4vIAOFh3CTGjKQqRuEYFCqF2jfOhB0Gjj1kQZWQbRqcxPWqJFZWCQNosQvoDOPNdy2YAEUow62dJTgqlCySlPyCcDJNyN8R3AkGoDDNqW/81A2DqZ8x5EM7JfyAwh1dinz2GpgEVqQYxBcjVppD0ptpnij4CLZXwfuenTH1aRXhzEA6qSYLam4U6XoS0ONfkVzsnUCRAkfrGnwXhnwHZk39YIgD6A9qkqT6XEFngkbf0mcslqklHqnlphvBok8O0qgiHhnXkKiHae9F4Vzu0WBHJAjwHBgACTQqQAi2QmCoSowThpU1ornzWUnrQCM1qZJahPNBqaLUpm/3aLPGoSbZTECiYrRE1TPfnYt16ke3Jrf3UmFsFATjAqz8mptL3JfgEAw+QkKKWEGCgqTFgscPYWARKaPm6r0mGl/qjEJ2oSWRoSYaTEHWFsOAKnyD/1bALcU35VRAfO4hUCak3eyVMWXMwMAO2hRC52oT8phAPOFwxFQdFpqMfhLJopbLc0z/SpUwvi07Wqkk1WzYaSRA3ZKYMe0M8NhBJ21IqYAMhIFwBNQIJ8Kgx4KsEcWOmdnJ4IVtfohDHiqbJirT8xU0vBVliVZ3h5EFnRbXkZLXQs5LreRDseF2jZVewCEH++LBVyjteWRB9a5UsMAMkELokkAMr2lLy2nfBaqk6yFsQq6kMYXg/JriOxQhywKYC56aK20vSxlaqx0fUxbix84UcRrkKAaxhs16KeitEKasMM25f2V8Q8AHSW5UuJbIHoWfxRZ8wUKIl0mI9i6bW/4sQTdhVPIAFngqS4YQgoZq7bMSkWAMtGhplMslTt+mygQlBmHo+mGuLN7SzBPG9NLq0BxFveJGuJQJudIcdZysQaft8AowQTUuj/DkFA/aZJcC+beS+qNm7WERd3FhFjqu198s7vBmFQMk7C/wDDXx4f1uU3QEA0jQAv6diNMa3jHUAOHBuOZAAFdBYL9DCBoGiTdiiBBFgFVxTF4zBR+QyTdagGWWexgSOcYlFm0bAYVPCvLMEU7DFEdDFC8WVP7O5BNG5TShB3UFbNHBPBhDDNEABN6AizlsQbitQCaCibvsBITCxjJV4rUujl5kQKKAEJSAABdo5EaDEbGRMTv9qp/EExU0cv/abs3iIEC/aHUJwycRDPEmwyZBXIJDEvOKimf+kqeFbEH/0cpb6AOC2AKjVh/47EPvVUg5JvS01AjaQAFsVfR4LspxaNaAyyIaLLvqKyCFkTEagrVCkUUzspxz8YJLMO3H8A2+wxY6QyZu8yfEDBQIxqbmzUiD7wAVBgaBmqQGpANoLAymctAcwA7TsUiqgoi4FzjoHsnSrPc6CAnMAzEXDBMR8RMUWsFhUVFz3yIs2XQxRNpqDyYWwSAJAyJ95yD9gvBmZECvMc0A8EES4j4lyc/Blwy2FA/pJXBQbUD+8EGQMgad7EP8qmxwwyOeSxP0sQtLKPXX/+lYLhK0vdMwHC6sOqzaYbM3Y/JmOAtGV3JUejaZmvDMDwLGvoRBzPAIz0MP69sddSsoLcXCEg88uTSYWENNFNNPQg0ldy0c4XUJ1+sQDMc1c3MUlcM1CjUYQTaZlI8oCMccQWMoEkby6uADdMZiwHJE2cHi9bBAA3ISDTRDLXEISMGDoy6Ne3TxgDT0K4WAzNLAEEdmEc9YLhAd2YAeEUAeg3dCS+NYP/QPcXDZ+LRCxHMAnDDELiBdhy8DISQL7uRAV3asKAbyEUwRDdsS58dgiFLlLNNmP+zqeJNaT2wOdbQegXQd3INqkHd1kcsESTQGgDBnFetucedECAcaJ/xKcHS2udEzbLGrSIJvSxu1JrfoDU2gZwB1Cup2KfImbQOVJSrDFnhoBbTDIDj0mnSzdAB4eAkBqoqYSa2AFIkCo7joQJ314fHwQ150odP0Ddh0CyolrVI0Qdi1Q0ju9/IXX2mlM0fXeRRTf39jMMzRRbQkqglwC/E3IG1DIAT7jxzPgZEoEYXsFWIoXZCvHmqrLZPOtELxVUL3hxHXYBLHaArW2oCu6O2zkMSDPU2RMHEAnJM5GJq6SKB6lBjHNixCJoh3jwUzjZH4xG9DQltHF+L1QzkkB6xUGr5a/AhHBStvajRPbKsxYu4rbCpG2Elm6AvXnPZfbxoTcV25EGv+s5ZAcPpHQ2Z8d2g0t42U+6Y4i2kjQxTKyxRFhQRQghD/AldmtqSUNoiaMELDbUhWAA+1MXOhtEGQskaseAy/wznIbAwuB2YSz3ocuQon+LyM+EK+q3J0tCKB9CNBN6ciOMaKN6VCwxcOcEYYhAngOOYAyr2j64AYh12HT4wRBjO6s6hEr1QIF4gQxx5A50luFw9WrEEzmSb++6/bT682iR2qd3zja0Nf3Iv+d7JQu2mme6VOQuCYhAoj6q93B7QPh7RAI5AVx2mEj5z9A5y41AjjAAgfQ4XmM7kg+EHSu7vxl11I+ELvrScIL7/aDBrHT4i8e4xsw5vz+8srV0Jf/HgEWgN9YMRt+JfEOnBAS/TOhzl8HwAKii+4BVc+Z2lIkgMsWrRAr/kIxa/JF5OJKINowLukw//JnLgAl0AZd3OxT4NhocV99LurcTeAQtOACceplvBBqH5k8h+0GUbBLpGhQvzyMbfVXn+z+jun4LfCasTD1pfZBEARc0OCNleEFoe0/g/ACofDPR+4J71KOynMMXxDt3iOJMARBwJ2EA791vzzom/cAzgTL3sU1PwXPnh5rcBej5u1/LMRHnhAO/zMQr/OHF/Ic36i1zl+4/wMj7yNN0H6b12VYU/KfLze2K/qUlfX/vuaVohp+FQR90FKRqvZZwAVqX/QJYbdl/1OssP98ZR+gW5UDRM9f4d/0cXJlAbB5Z/BlcnL8zGMuyu82ls73mq40RPkDhI8FLwAQXH4MfBHDoMEgA4McPJhw4MOHImBMpFjR4kWKJyBu/EGF4UeQIQ9y5OjxYwIWIkVCIAmxCAeYMWUWmWFECQcgQeDIhBml5U+gQYUOJVrU6FGkSZUuZdrU6VOoUaVCjeDA6lWsWbVu5drV69cNAsRGIAtlyhQ1U9WuZdt245qkWz6yHMhlLlAKGPXu7QJU5V+QToSGrGDjA2CGWICi4dn4QiKefBqfcVvZ8mXMmTVv5tw5adWvoUWPtipWQAmyEc5OeePZ9WvYQe0mfujko//ilmH27r6Y5qdcxIizBAUO8oANCMFjCPx5pDHPIAGe84xd3fp17Nm1xwZN2vtW00jIWli93fz5zLYZbnkIkjnJKrzlTwSaRTlg9vVVhsAxgmGFEFL6yKGWnpgupiEuOBAmBtBz8EEII5SQMwu+6yqs09oo6yw3JvTww6cKYggMhbAwCaGfJJpvN41+OvE+kF4Q6kWQVCAhBxJunAGHA5I7iK6fXjqQphUW5MAnEJNUckkmHZxCNNNQI2u11pq08kqhijOICo7A4CILwX7Ka8W9MPALRpHC/AmM4CD44M3DQMKtJcYWvGAIIzmQAks++/TzT6XUMC018tAC9FBEIfL/EovkhkPqCr20SAODE+a74jc0RXL0p9ky/Si/loBYkI8ggjAShURTVXVVVlt19cMtSEQKg4tOuBSiNLSQQS8K9PN0wKCw+PUjWVsywsghjpDsQCNedfZZaKOVdlrMiKiIAivwwogIoGj0FEgXhz2IS6BQWNCTGYQ8EAhq23X3XXjjfXZMGLqACygrfLjIzJbYFNegOfv9F2CgpDDyzjz3lHdhhht2+GHtIIXhhDCIqtSiW0nqVNz3Wtp42I45EnXBIDQ4FWKUU1Z5ZZaVwoAC34qSmKJefxJ2YAJbuvnfoI5dcIgGjGy2ZaKLNvpoeWM+SsWJROh2YHBb8lFccn8y/5KmPI9Aemuuu/ba3TXorWLNgWMImKSFBt6UpDOu9nlBNL6We26668ayC4oq9vgjJ7hgFEZQ9x44cI6iyDPPIuxWfHHGG78ubBhq1vmj96ZGrNjJBw6KgcONfMJx0EMXffSo4nM63BEVAsnbLYUSUVw1W+rcSK1Jt/123HMf6ISxfzOx9bo+4jIILiw3m7iy1+ao7dkPjFt36KOXXu409A7Ky/fUO2hTkAjn6GNPX/Aeoiaany7x6dNXf/3FXzcoP/CF0n5YGYGSwPznmmB/f/77J1rLGNTvBzsDHlDc96vYceQL+HvOBfz3QAhG8F32YYiajKc8jgDwVxiEiIIYyP+TL0hQhCMkYapo1LEtZMEk44MIBf+VM46U74MxkUAJbXhDHCpJhQyB4UNYCBEaOWF+bQrK/WYIE/3lUIlLZOJ2toCFBB6lewNxIWLOtpEFHhEmDmxiF734RQkBUIBVBEzINuIcLXIAjGtkYxur88SpzemExCMgin5iIC02yI175GMfKxMEMIEKJA75WNVaoq4ZIsmPi2RkI50CQCAN8YoQqZMWKeNITGZSkz8h45wOaEaIoFGLmyRlKTN5woFoEHMcweMRh2ZKWMayjYN8CPHUY0iSiHKG7JJlL325xC28KGoDwZ5QOHdEhf1Smcsc4aIgMMmiGGyGqGJmNa3Zx1Zs4u+V1+RmN5v4BXMxkJfeJGc5bTgy/CXTnOtkp/+MODsUjLOd86Tn9JjXuSaEsJ775Gfu3rYgBqiznwMlaOPQEM7zcbGgC2Wo3Qz3HBQosqETpWjXvnCGKByTA094XkU9+tGtSUGgICXpCAMCACH5BAUGAHIALL0AtwBGA4QAAAj/AH8IHEiwoMGDCBMqXMiwocOHECNKnEixosWLGDNq3Mixo8ePIEOKHEmypMmTKA1qScmypcuXMGPKnEmzps2bOHPqLLnGYhUYPXcKHUq0qNGjSJMqXcqUZlCEXVZOtAIDRpqmWLNq3cq1q9evYJXKUPhTxFOHVyhUvRq2rdu3cOPKnUu3o5WzEUXACJMwTVUZeBWuUbu2ruHDiBMrXsz4opgxkCV2oXBlol6rfavCoNxwjQzNMDA0Hk26tOnTqG/2WD2m4JjVPST65QwRg2a2B/1qpmCF4QnQMLqkHk68uPHjyAnCbk2QDGw2EXVTqPLw522FwEMrvAxaePLv4MOL/x9vsgkDBhI4qH/y5aKL1V4KioEtJjpo6gx1a/aOMDsMEVD5JxV5BBZo4IEIAqHeggtK0F5FXsAnH2xmQGYhdAqFARx/CKW1IXb+nZDGiFV0EZV/MJyA4IostuhiVl7ESIZFFzBoIwcSSCERG2KIEWEP8RE0H2xE9lDfQtkB2CFh3SnEJIpQaqbii1RWaeWVI722mkHLVSQFCjfaiIKODWlZJJATnskaQ/4REZhn/imJ0G9R1pkilnjmqWeBaJzhJ0ZmHjnQez2YQdEXYIZ54xENOaemC1yq2QNzIGYng4ldEHHCCU+CNuWcdtZJwZ6klmoqaUeEyZ5FjhpZ0I9BRv/0RXqKhgkEQ0OqGamalCZEZ6gofnrQr8D6d+qxyCbr1peKOlhRroIK9KMLFsbYa0JP1FrrEwvlema1MUo6qW/FBqtQF+WiqOy67LaLFKLaSoDGQz3W2+q1P54Za0JNaKutEQ8e5K24BKO5ELHpanZuwtkF5u7DEEeM0qz+cjCmQ+LiK+5CqVZcqxEKFSyywdsxDNzCJl9XkQVQvCHxyzDHXJARHltM5kKEfuvaxglJUXOtDIQ8MsH7BphyVWQdXVhFDjQtQAkWuCHz1FQn2+/PHDC6UL5FFm3mmQoxgHWYKAg9NM8oH80XQvqljJtEUzQtd9MbQK1G1XjnXWXHY2v/nRDXXccYY85nYniQ2GPfqBDgZxPJELpKv11Q2yaLRlEEc2feNBMlRHC33qCHHt4ZiS/I7d+NSxptQVGUbuPiqeu6EFWRZ6Y0hxGVoPnumwsQwRSiBy+8acy6zsEZCX0d+2qrE9S68eoFbBDjsRvOttKYJYQ97hBtwPv3cvs+hcvDl29+XBRDjzxCyi/f/EDPq4/68kS+TxDlDHNP0PYUuQH+/3MTABJadr4CGlArpIMeB6KQPPoR6VoE4Zvx1neQ9sXOfgO5Av+0FyUK0KBOwoIIFABIwgBCTWoHTKEKheIzBTIQIQNbHgQHkkD5sc+B9GHT7ZwUpQHcoANRCuFD/5BQwiLOrW5RW6ESlxgTBS4wITGM3QwFUkPj+c0gFkzdFPentAENK0oEAAABgkgRC5SACUZM4+Y69zkmuvGNIHFiE6CIw9UYCiFVdN0LBVbHcSEpSh4YgAfI6Cso0cAAMADBAKA0KosQ4xAl8J4ajci538HxkpisiBODhhA29LFoBPmCE/dokChqkSGfgVIKZgAAQoIKRQBo5QMW0CnQXESDKXJEIe4ggEmmUXyZDKYwEVIEBXISIZ9UyCjpSDAEOBMBBZDUFgeCMOAsoAMzGKS5EqIFKC3gAVUBwCLVZRHbVMUHPoCBDBxhC1760ogCJOAw53lJxBnvmAdJZkKcCP+yTkqqADW4wQIMQFAdLGAH0SQSKA1STc10YIyxZGTagPPQ3SxAm9m5CBGiJINSOOIQvXxnCQWYRHqaVIX2dF3ZEtLH2OzTmGYjUgEWsICEwqYAO9hB1xiyUVgu0gPZhNJEQaNI0Ayglf6RXERqmZ0lbEYEeeAlGkUKQCSi8KRYFV5KXQe7OobNRg1oQgM0QNYAmHUGaF2BjfC5KyIR9GwLLQjkskOBoMIgouREiDmB44EbYHQzBABndpT6EFymywMi+OgZqVpVNmb1sXmLn/G6isOvMsisASjrEMSq1jBJQCGE64ECboCAxj0ORQMAgUU/6B+HCQR/MDhqdjqg2sH/VmSvJqOAFtRgRkky9nuVBB5khysxyXJ1fpJ6pjNtWiTrFWSrNtJAACpG2dUcNHWn9Q8BgKiZ1KKIsK/VLner4gEa0GABrL1PRXp6tEkQxA29/e3/gEnc+irLuKWjIBYlpQAdGKAGAN6BDnRQA+a6CiHZqhUQEkFd5PagADMwsMgYYh3gPMAAT6IAepNqO9DQYAYgAIEC0EriGYzxQxRharrAe4snlCCk8uVdPMln3xrnSUEK1O/OzlQDHZS2SAgwgIExiF8GNWAGDUYI1xAwg+otBLYpQKpRawsc8P5gDdkBQArMa17gbBfFEtEQ9hSShRjEoA9xUAKMY6y5eF7V/8ZwblEeV0BWDQQBs0Mg8Q8StSAdE6R9TJawuIisrSNXbF43hA2Tz7SDgqLVAEXCYHizs2EP0qADA1hlC7Jjuf5Y86/AaQEtmzSRCqdMiARxgplfYOYYUKERamYz76wa51obaM51JusQGrAgPvB5QRdISKtgs4AJNG6LRV6QEWZQTG35eSBfWzSQnbmaGkC6fk+eLYkJEGJxHvXEpPa0QxVQp6JKiSLcSZn+BsLqVrvbzH1gBAcWK+vM1c1zts73d/J4owDwWlukTBNsRntKhNRIWzP4d62eLZCvQfjHyV1ApHUIGgCMNzsKuHhweKgZcxsSAOmsCqobouJy9QYhW/94t8pjwAOWx3vevq33GvGt75qjBg3+CoIG/BVwIRUppwU/CL9tlHB/MfwHA1tADZrZ5AdSvCp1LTkNwF0VLzJ0NyAAdXZCfu4wYw8oCeHCysfOch7w4AWMKEIkZZ45+tr87YvxF1l5zkzY/Dd1dxS6v4qurVvBsEgTuIGgVwPhIk1TIMA5Ktf9Y3FPKaSh5RqLRExtMskjRNVkz7zZW34JKCBhzWz3nTzhTnq5yH3n/4ppD+5epBKjFeIkM8jQGTSEg9eq5wOJoQF0yt+md2khT/oyIC8+coFAvlwT6WYXFdLuzDs/BlkYSCY8D3qZz7j02A+Lv+Dwg0poi60FKdL/7gtmANjHVSD+yizd/VmkmS4A9g/eAWkNTy6oD6Dk20RIuk02kVQeDT8HkXLP93xbgBBTEAHVV2+0ln0MiBXQZWTT9X2qtwMSRzAGoAAKpUzaon7aMkcspSYTMAP/FWAzgFD6Un8p00hGczQSgWUdlF5QsjYHIXYD6HxkQQFE4Ah3QG9s5wBIFAoNGIRH8YAL0gARCDTVFWgEA2BFooG1woFI+IFqUgATAGA1MAGDd37UNGYJMVcpUxkQQTso4gMAYFcoooIHgQU1mHlUUDKeoktr14MOUEltJIR2aBNEqB5GmGQHATgDtYRL5zgJ0WyKIl3+An7KUUdaKBBeyH9d/4g9VoYQyodaIAAAmwYlcnIQELCGZBd9CcFU6XQCH3UHMSdzTOB2d5iKLkEztbICDOYv1dUDTGZsU3iBTZgQecgBFxAEfCCBDkY/2cWCHeY2EeF/2dECBEABAzBOKAKABhEEnEh2XJAQYmYnkmAI7ZSAsiY+NKaK3jgSybYgSAaLDQR4ImhgCHADgUgkzkUQuegxRRCLyxOMxHg9SnNyDuGC/vEAgQUDNEBl/gGGMxiNYwcGCUF5odJR7VSK1jdA3fiNEKkR4age46gt0rNj7Sd/A1VQ5acmGPSOHiOPsUNhkDiMJrNu9khXGQd1VAccaGgQakiQ79aGCbF/6UIBIv9gCwgoh05zQhH5kxYxkRzAbEZXjlOoXIN3YAdxNdCjEFnUOO04OSWJENWobhDRiJohTlw3am2iEJsok+6GBRx3NPh4gDzIdkhUh0C5lgohQWHib0WJEMNGP4SmQE7ZR5L2A7CVLs5oEBvkEA3lXUQFg6DRaQYBBmD5btOIEPp4NA6jBhFwlqboWGxZmQUxe+rBB0HAigtXdw6EbE50M/tVR3m5l+WCkj+APUQAEf5BAwrQKSnAjMAhkAZBgyv3Abj5Ac8XBAkhhiljeZrYB5egdgwpa6doSZbJlpj5M1ckcJ+ZEELpMUdnSo2Tl415kpVyag+BPx6gAxoHAx0gZSf/kxAx+W4hYAMlZgMJ8JUqBwEKMYkpY3UEAY1m1nJUkHafx5MOgIrJqYrLWTO4JxDUeTZb9J/S6Zn0c3ipuUOFdDTFZxCNSAEKoAAEAGIDwFpTt3gipxBUoHIJgAMHUAGtBgEHgAMqsHJimRDGaDL4WJtjxwN9gAmPgATFuY0O2Z93KEoupHrLk3ey50TB9nd1pKDY86DHByzAeTDAAQAKkE4eEJ4LYKEzUEsoiZjvlgA5wJ7uBgE5cAAqt5gHcZ0m41o/UJ4q13ItBwEyOgfayGYk9WY4WnrLJIUOdH4GWjEB+gOeNKQMgX+hYqRc2BCJh2HZ8QC0ZQCEmT0D6W4H/2ADWvpuFYADIupuBYgQvll5XhmNEIAFj8CmU9WDCxinb7dJPBo754dzO0qnCYqCJvOgNpkwaOFhNyBYwBFy4pRR5PluIOp8k9pqL/Ce2JOJBWGlYPkCWHAJKCCZ9UaHoqpvv1Y6iDgQ1NM4WjinyKSIrMowLylXgboQuPUAtIpa4qlOHOpuIzADj/p8TvB42NOXBGGbiRkDi8lbcdiDnNMGwtWsNQaShyiS2PVS0HM614pDi/gDRwosQ8UwtJkQ7AUsLUBuoCGfBPFujUqQnihuapOr8WpmvFkQ8PVi+smf+opV/Bov/mpaAHtPJzs0BQufjriC9TgFMgunAuGn2f8BVMDRogUhgK0WAiRAkJWaG9izrQTRoRvrngqRCUZAoyF7oyNrUiWrLQphBn2kELSisr84jwuBlbBqkigiBGCbAWKbAUlQtiagORFgEIZVLoIEGmRaZu7mswSZsKChYSlQJ8JaEBtrZimqEIoQA2raqW0aY272tMKUYE1plA4UlQIRtYoSrdJStVs7lQchCGE7tmWbBGc7SWlbELiFqQlhtK12ADkQjTT5SihSiQDpH+46EDwbr2CKcu3JqWyqn6FquEwUnXw4mjj0kQq0UolWWd5qMmArBBlwBxGAgAIgADUqXwJgEA1rMnk7sZCKrpx4sQcRJVEGAzNQJzJoEHD/u7FBixDwqnIv4ASXMG+fipaUibsqpLv+gmgHMZfug4tOdJd1xLgDgT/FO7Zka7aas7n6GT4GYbN20roC8bqtRgJeuobjK5Uo8rAU4AMgEK4uWa4b+6sLgXnP9wJUkL71ynbB5b4GBL/OhqD1ixAmXCv427sEIbNTYAHJGwFlAMADzFjPSxBVmTLfWxDhu6U2oJs1SLcwwI+CFZtQspoJsbcxsK4L0Xyc+MESEMKhh5wkHDy2N0EoLEXQ6UQX2RxnYwdiLAh1UMbLy7w3fMM5PBAImTBEOxCi+24jYKLvBgEfcKLudroHEb1Qt5JVEZ5QYpg7y8TYG4B72wfBQH1N/zt6V1w1dxqXfMSnKuxE09kDYmwHZGzGy1sGadzJ81UQr5ou08tuZFcBJEACIZDKCTAD6vlufXsQTIVX5AWxAZkQP1ysD+yie0sQbwAFO8mTatnIMfPIAJcQe4pDW+SWP4MCU1wCvpy8n7e8zevJ1ExCBWHAdSLIBKHAK1cBB5DKIXAA6ZrLGeQfA0DLmrEAZ6gQHByvDNHOYKnHBXGAg/tOTCDMeNNC0JOnP9BHPnqZN4ICalcCc/BiT7MBGyAA61vNDM1mOvx1C/uuTGyQelWoBqB1IJCoMKDECAHFZkaip3zKLBCiZCfPmri3hXyZRgAEMqysvrTG+Dw11ppP2P8qEG8Aw8nbBpGU0Avd0D4tXwm9vDNsATBMEG18k+y8tyZNENGrYTOwAOJEq8voH9rsuu3JAjgQzrnZqCEwdildEPQpvgrBlBzAAFHwBJE5zQDUuTEt0wrkgQgRWpIyCJdcxnUAUsvb0z+91+8U1L6TvEQtsxIRyuXC0Qfh0TL5ygUMHEVFA6klgiCAaeO6NIs6ojmQAyPQnlg6zgtRvmC5EFe7Vk2AC/GVRvna1jFDqgkhDXVdxnit0Hwd21Tl10Nd1B+xovmTENwsk7FbEGsLA1GmoY4NAjOAzgpDni3XaptNdiyQACrHEGYazwqho/6yAqNtAflJQg+J2hJDiGP/k6wEbQFtEAHRDNvgI8Cynd5HdMa1LdguIaYMY2WeLZMdexC41QITgH/dCxwPqqUQEMSZR6IzyRDparEKkcXwaARRgN1tCtPc/TLQBd5KYNDMi9B6rd4YPmvsDdi2vROX+rIHAc8yibT6BxodYMHZkdFg9owUW7rR+NXzycTkPBBkPTZFsNK+DHol8OAPc9MyO8M7vQEXnuFELje0zeHunRUuyzD9vbeKfc2goaH+gcSgId9X2tXR2Nu6vLEUjRCOqygCa5ZMYAE87i5xU+RobuQbHgGBfdpwgdsJg5JhHa8w/gM7HCqKZ0sau8ANzIldjhDRLZNLTRBOlDVlHjNn/57mDH3Gf83mHT4a8J0wVp7BM/4DRx0lDwCQDxrHMWADeLyGg160Tq4QxKwt8nvoEfMGim59y9s5yQsFMhvMx/HhDEOmgU6QGlziDHoQxLrAWL6GTz6sY6cCCRDSCSDO0qgQK6wo8YjqMLPq8NTq4x0BsD4Fso4gXJsuSVoQBR6NTowQ2BwlOivRV8oCWd7ZVz3SuRkCCeDpBWlZAevszw7tZ+zq1B7rydJQZrEGVtAFByuxAjHniVnnd17re95qFWC9a1jfgF7HObCeKjfHzj3gTgg9zSnv7sLX9T7t1X7tD0NXhJUGKjbuAzHfQNub2LPtoq5yIeDiA0jioftuJP8w8Ss3AjbQ53xL6oUumhif8XJY7zPc8ebTNhTgXr0p5WDX8LvMTdgD8AJBdg+frhDwqMFOEL0eAx+AA91uZirw6Wam5QSBY9ADvD3/MPX8PRv/6vgOR3N1Aj28x3SFwfEa6j8A5+lC8glMdhBAAiD6lRUQAjPw61+P7u7WpQTJ8AbBmcbTT2Vv9m3W6kG/9o/1G7zhEGHQKaP8A1cPlnUe6enyts53ACRQYizQq62G+OD7bjMgxGsI8wfxrKXjd43vLmog+foGA1pApgfRiAj8AyYfjZVO69ou94mZ6zHfah8wAwRZ9QKhzwuSCEMQBBfQWRXD87N//YYRBhHdEMb/+PYDcetzy/TLt8R7++3kj/zKf+4JIfYM0gR/EADQ/wMXkIdkj/32fxz68cYCwelYABBUYgwkWNDgQCo/FC5kKAPGQ4gRJU6EWIXhxS0HNW4smOXix4wFR8yAwHFjkI8MjXBg2dIlBxw/AiRKFODCSw4MUu7k2dPnT6BBhQ4lWtToUaRJlS5l2tTpU6hRpU6lWtXq1ZQiHhLhCebgwiwmDWLpSdHsWRhheHIR23bgFp9hDeJQ4ZYgBJ9FcLosMoMPHw4rLvjBGQXrYcSJFS9m3NjxY8iRJU9mvIYCDAxrDSZUKJfgC4EaufBMg9Y0RAo9ndg1+eJn6IIhSLCOQZYn/5q9Li8EyO3yDGXgwYUPJ17c+HHkybFigHGF5xYssD0qhD1wNBi2BsHw7HL6tIieL2hv5NxTIwQcB1hP33mkN8sgGt6zVF7f/n38+fXv55+cK9AtskBJoYO2+yGku3o6wTvTLNoJwfEMYu/BjT6wYQS3XoCLpyfmGwKI+XTqb0QSSzTxRBRTNG4NoyCMoTwsxiqLQbTU2im7CA3akCfPDrIwhA/uSgCHkj7L672+9HrPMBWbdPJJKKOUcsqgeqxtIfEKGm2n0mg0KzWeYszRoJ9W46iCEHKYYc30DnKiJ9zeu2CI+Tj4jUo889RzTz77bKy6GLYMog+DBkypOy8p+v9vpyLHROinLB2NYcKPbnoviCDq/MJPTjv19FNQOy2QITCg6wMvnhZMdKLMdgpCUoIoBQnWGDTsqYn3+BjC0t4kCPVXYIMVdljktqiuPKIum0iLNDAQQVm0nLuR1kB9wtFR13qSAMkZGJivCWLDFXdccst1KkAnZAXqiolkSOOiMKzQ4suexITVQJ7MlBTZj76Yb846LzB3YIILNvjgoJhDbRIFFe0J0Bz5TSlSR9VdiNfcguBtvk0R9vhjkEMOlQiITrCRpzAoajUlr2i17Tlqd0wJ1/eGgGM+X0XWeWeeez7xMgoc/AnRiKRN6VpHt9SMVp+87a0vwt57wmeqq7b/+mrK2BWBxaAsk6gnK8fEdyd7HZX4ovmKaKDOI7B2+224427KineJqiKiEx6mFdWeGq24pzPqFBwNuQs3/HDEk1IVhi7M2yzCl12NuacoBE87ccwz1zxzdh+qOyUXE8IOYo6Unpbpnpy2PLepN3f9ddip1goGsGWkjjVDyab1bIZWf6/t2IMXfviBLcs7TIqVNggvLrDwOwa+eXo+x8g/Ctz33KQgfnvuuwcVg8Z9ClCgAZF+uewY3uypZVhl/ghE7HFCwXv667dfypOHQl/p5y1eCGmx9WQl8XuJEe53QAQmME+AGtCrCmKreu3OJygg4EuAoEAMZlCDI3KgkRSC/7Rs6Q1W1buIFCr4Eu1tUIUrZOFwkKa+HwSBC1kIDQx3wj5Jme59J2zJ/Fr4QyAGMTHos9gWcne05dFwPGP7yAB5KCIhRlGKU1xKEJQIQaMQcSGkO8+ReMgBJlFRjGMk40/cRxRAbQiHCNkICRkSpy/eqYxzpGMdjZIFJ0Tqf5tRiLEMosOLuOeLHLBjIQ15SJ7IUGnoe9lBjniRDn0RioikZCUPCagtuSh6KVESD8NoSVCGcoyj+oGV3LgQOPJQjqJkZStbGLqFYCF5PfkCBb/YMVfmUpcKNCVGlPjIi8DvhDnbZTGN6T3naSkpqiMguI75TGgKT4bRYSJRTHhCgWhFU5vbVCHNCIhLboZTnPWrJQGJOU50pnN4GLPcE8CpTnjGM3PMTNsq5XlPfMotlb1BwSfz+U+AXq1y72EA4QJ6UIT6rJMvKUI2E/pQiH4MDUd4wkKb8M6IZlSjA4PEBaKQwo2GNIEBAQAh+QQFBgBzACy1ALEAUQONAAAI/wB/CBxIsKDBgwgTKlzIsKHDhxAjSpxIsaLFixgzatzIsaPHjyBDihxJsqTJkyghrrGSsqXLlzBjypxJs6bNmzhz6tzJ06GILj2DCh1KtKjRo0iTKl1KVMQail1gnGBKtarVq1izat3KNamVNAopyHgasQoMqV3Tql3Ltq3bt3BBhiE78QoFlglPwKBwBeKVs2jjCh5MuLDhw4gzshnDmE3ENHwnrqIAA2jes5EbhqF8Vkbiz6BDix5NmueYHj28FBSDuoeYiGv29lUp46xlhHoBV2G4pjZgGKWDCx9OvLhxhKd7uDDYmoxE3RB9V1Yo4jcMDAtz/z7Ovbv37+BfHv/hQL48ijMXybRmjnrMc8DYG1YHLEJhVOv1Ec63Hr6///8ABniQFCiUZyAHR1jEGmrs9WCGGGKQwdhrC+HH0H2ATZUQhr+dQNdAZll3VhgClmjiiSgSBaEYjhHkxXoVEXjggU1IxAaE6qHW4kAvtuaje9lZ52FCIXZon4hIJgkYWCk26eSTUJLUGpADmQHjRF9IMOOMTzi0oI+tUcgjmK2pFqR1Yx2UBpIaImSFknBax2SUdNZp53donHHGBVH0KQVGUxaUnGtYarnljBJ8wdCXZIopUI9kmqmQdr/dlUYaVnShKWfWUaDQmnGGOuedpJZqamIyHojCBRf1KKlAgzr/+tAThx4qARoMkdmcoLqmxhARoYb6abBxxnfqscgmm1aWtSZYkasF5ZiaF5DKehCttR6Kwp8K9ZoaY2ZQ60KvryLEIbEiDotukrcp6+678BbFbLZRPCThGNRCWi6jYFpb0HjZ1oqCswh5azCZF66bZIUKi9huvBBHLHFMDARMXpcNQQrmvt5SeRDAFteq0LgHl5xww3IqhLJ1D0/s8sswc4RtyE8outCgCBPERscJpRryoQppXHKvDBW5MgyjGnQ0YETE7PTTUEPUxM/lJXqztw2S6XFBUVBdK3oICT00mTsiBOrSSRe09FltRu3221CD7PWtCuE8NplmJASE14eC/32Q2HeHudDZR+OF29ptw6344vHKzfe2CUkb+MYJncH3ln4bZPfkqPlLEOErt0wQpSgnzvjpqJMqxeUH1osQv5z7ipDlrBvIKnKx97tQGGtPd9naqQcvPJ0F1k5eja/n7mO5BNFuPAeuH7Q5584xvLToAwEL/PDcd1/i8+QxkBDssSeEBvjQR658oNYfnZ+5vXsv//zgGWq8+Amtf+VB6EdvEPmT29pBemc6gpxLRADogA/g9CH6OfCBo6nY8/BXMP31QCHoM8L4LChAg0hnZQUcyAF/84AJLIBTSEobBFfIwsFI0HhF6JYFMQg+Cv7PgswzCOlERAMPwCmEAjEaAv9bAIABwEmFLUyiEtPyQuMFzYKe+0ETWWfDrOUuhwXZ4W9oMAMQwMlTCQGddQgAAw8swIdJQuIS18hGqnQNfE/UXxSneLkqFuRgBUCAHhFALoZoETAAAIAOaAAndSGpAyk4ywAAoKTdTEQNb2ijJCc5kzc+L47rmyP6ZKgrBCxABwYIpQ50sAM+Lu9kSVrAAwbgRSUZUkQgeABmzsguijDBARsogQVCQcle+nIkljRe5gpiJTkmxAibTAjJwDSBG0wATAjYwQJydqQkdYCMFFgAIReWkNggyQMK+A0raykRNzjgnOh0gAAiAIVI/vKd8KSI41g3TIJML4AJCSYHLqD/gX4G4J8BGMIMBqqBGWGyNQq4gSnJVABqbkhJIDAiDMaZRpUhKQUSxQwBtsmyiUAhnSA9Zy53Gc+SmnR26KvnQO4ZuA4KRJ8N6Gc/fzADi9nsb2AqgDMDxxAMJMkDM+AMBQjQgYomJJUohEEHWmmdpkkkAiGNKjrX2c6TWhWezjPe7Q4iuZxOoAZgrcEEFvqjfGarATUNmEofBaYaTDNwZVMTknzQAUYC5ppGRQiSiIgkArRAREBUiACkSlh0jpSXV00sG7NaO/+tplfN3IEC9rgDHSxAAWDKG0LmaaAizKABak2I3XTwzMBFUSBiPMtGx1hUEanxBzsEQEQHsEgQ/9iWAGQU0kRuWdjeTpWd7lSscB34BYs1oQFA6CccZuRYgpBvBwrV1QQaekqUZuuzocWdj2ZA1qGd9geppUFuf4NXh03KOma0bRFpS4P2gqC1GSqnb+cL0sMO977dmxFABzqDIfwzCP1k7gZzGt2xYfEHjJ0RdrMFBNGCibvMDKWEDaA7hfAOgRl9QHtpsAAFdvR3gBlAImGwQOtwOKkS+Sh9VwxSqgYXvzB+W8ACnC2MVdBHO6hB4A6c4AMl4gIBa+5AugphH+VxjwiYAZiqZ1HrLIC/MyCAbW+bVOwJRHuAIYAsIZrRszyVxWAOqX1jTOaYBQwOQeBDtuxIEGjOgP+6d6NhrQJQUHoNuDUL0LHBlFzW9p2lrkqirXW0UM2z0CCccDrxdiKCBN6G+dHpdHGZJx0vOhqoAQEIGJsHEmHOyflQdA7ynVGzAwobTAdkdSlBYPnXJA0VhYHlUBFDRQMUNtAhbmhFBkwA6V6LVJeIpbSwS2Xp8mBa0wetgal9hGQ9wplBCQlYqNc86h4UoMi9MkCqGfJBoMZJ0PF9KGBoUOJ1vVYhbzqLEDKQBF77GtKSHra8n1Rs8hw7YMledmtKLeEb6Hl/Binelvjwg0xTO39tXcCzjbwAsh54IJRaZJwoYFe2KUSIKDu3uK2zhAyw+92QHvO8Rx6gmW2pCIn/sNhBJ6CDgxng351LSL05oAGD12rTAtFVZUvro2byHDUPFwilANDqOJUbjGbrncYPF6d1txvkj443yafeHX0qWOUJKSZqkrzwtu6gwgeZec0DJgFOQvMGeQZrZbUdKT/GL4y9c+R70NXxj0MdzCKnut5LY/UDpTVbN9UcmEhrMGWD3SBiHwLWEbJMMikgrDXobplQebRXhq4uS3O6o+9OX6nv/fOH6buB/v41B/tIATroemsQoG9CIcTkM2oC6YGWEMBNjvIrU4g3rzcRjDfMM26wABIGy/kV5x30yHcLkLMVANBma60/2NwOvq6rAhjg5z1QtejJYwSbi6z2M1zI/wgVNhu9rs3K1OkdoQsyhTaUYPPF763nk09/rfTYQM3P7kHIVwPSwrkAzQRz7WFW4IMrYRN+CuFTa/NavfM+0RF3CbEFehAHcrAB8Udfx1d/GqgU91ce+ZctBHNDnQRd/HUDO6B62pdSprc+cWUQqaUwDIg4ErF7S0MiCJEFMcADORgDdCAHAgB/FyhV87eBRBgUHcgBlfADy1crQiYQABQ4mnUQSyhMK6g83/WC5qYQH1Q6EoGF6IJ0B4EFMTCGZMgDZjiBFRiEvpWBRdiGNjFjQSBqCLEz+sNjKqhdmTQ4vYN+f4QugQU/a+NUCAEBZFiGO6iDOtiDP6iG8gdcbv/4iDOhaSsghzemPHYIPk34A10VO9/1F+d3XksDhg7Rh+hiZWBQiKiYijl4hhRogYxIWGwIibIYEhlkdlfUM/1TbbHDZEf1iSBWeRGRVBmXEFygisZ4iMhIB+4HhK/4W1U1i9DoEQJXOzj3A42XO5/WWLrIOao2EOpXaMD4EJ64Nrc2EDh4jOhYiC8wEME3fM0oVbEYjfL4EDMXMtVoezwVbeCDPPvHQQxBQOCYexDhewrjGQlBBemYkDFABQgxBRHwdO8YUkM4jxSJEPVoMWUHfvqTjVRki7HTjQIhjAoTa0oHEVrQgAqhkAmZBXAHA3WXBBEpZsBWkTSJeMl0gBv/mRBFUEMeyTlBB1symBAKiDYPqCQ+kEBxIncGsQUqmY5bsHG/4XTuFpPO+GI1GY1TA0dVmDuaNEE9OTk/SYrBIooF4YXEsnTeCCcpIGVxUn4GUYxNeYxgkBBYliQvSZXpFI9XuYHbRzV1A0UyBz4xpEx16Hbbk3RrYzgM4YVExGFfpBBiGJeqyJAJIZJKIpV4WZV72YZ9+TMGKD2AaZE3iVPr85MneZhy5YsNMX5lRAAUQAEzsGVsohCEKJmpiAUJcWEoc5eZiUszuZn015khA31PeDdRlJWXpJHrg3soY2F0JwTQ6XEelwRlIADEp0506WoKsE1EpSSmaJuqyAUJ/5FuS+MZ7fd+valOjgiceneEP0Oc/ogQwrl4pLmc4tc7bmkQSwCd6yadSfCfMAlmAlCZSTJrZwEAI5ZCxAieqfiUCHGaS7N+7Ch814mXesmeMOaew7mN+CSfdwiaORmQzwmdhxABJloC1lmh8ccECKGb1tEBiKZITCUi5SgQ58igY7iOv7gySlkQXKCIzPiOE4mhw6WhFtNgcxifB7E34AN9LHU3LViWHMef0sluAJqeIYUQvvcABIBGhnYDSWKQCIGQqggBH3CmI5COlGl+a2ODYbiKPICGrpiZF0qk8bQ6mPiVUFg5Hyp4xvQDbzAFgmoBJhoBJVAG/4mlkPagIv9CAQoAX4ARm0jigAahihXAAjNAApqKAzaQALWZiiyJmKGoEH2AjIjIgz4YpM04pHb6TrmIcKXJp+CzVQaxiWQyCHaQq4JQB7x6BymqqK/IdL8BAB3GUWehAF0GHQjBlKg4AjbAAhVQiBUQAjagAqrooAcxlEcjiAZxiuhohnHaiulZp626RujDjweBQ7L6PEIWqKpgB7vaq78KrPTKpmdBVwTASgTQRSnQAh4QSEiSnwQBl2TorAlgjB9gAx+QinOJEHV5ecuajqd6qkCanqxarkmEPvdYmAhxPl6jBCVQAkqQoig6r701lfSqqG7ggtbxAJKKGTSwSPsao4uGEFj/oINkiAMsgI4qkAOouKYHYZlZeIMMCq4TiARzaqG/ibFLZD/UeFDYqI8gG7IlKwAbcLWqmrJaG2ZTYBDaOlTJSmJn4bKARZuFeAA28KkqiZst2jvAkRBOULQ7GAMDcZ5Zy4gXy7Tcc5HIppycEwm56pCFmqIqurWGy4hdWxB1KVtxMgPG6jsH4a1kyAIHK5ni6Sa9I6YH8QI4SoZAO6Hu2JvkqreLw7fZMph42BqAm6u8yqspWgaHG7uvSLiFGgGCOgUrS6DrElHWoZg+iookEAK2ia0GwZroIqEGEQSdS4ahSowV25t5S7puY7rZIhBucLu1+7qyu70XSLuFeru5/2sRLkosEvcbNfoDNzqGM7CwcamjwookFBBLceK7A7u8Y0i8b2q04iq6Syu9itOZUxuyKXq1G3C33HvAK+a9Jgq+J0Ge6NIC47UXCkGmZEgCByCZn6s2cAICCxC21uGmBhGZy9uwCVGqE7uDz5uZ0eu/73K9iyABhEvABozANFxYCmy7ghq+NmG8xEKpBZGKLCC8cdm8BjGOSDIACtACM9qoE2y/GVwQkmuM+puG/EtSLBwvU1DDWhxmN8zASiGWwWIsS5mKB+CzcYm/BKGtJnZGZgQn3Fqp9su2ESixpoqqiwi963nFx5LFW6zFXZzDbOG2AjsQBEuGEGADadqUJP9sEPvRKdqkWrIpImJcEMy6vJebEOkbl/obunipw3pcKubUx4r6x7j7GUYcjgcRt6n4ATgQrQr5xANhmbxLYkiZVwaRyQyKxgVBwbaJs05Qt8v4jiz6ycgiyt1rnSVQqBZwu1ZJHGrMhQmhtmdbragIAQdwwYUoxwZBg+I0o+WLJAqhyp3rvgnBuctLxKBbuHc3oMR8LMbcecjcBia6zILazAHSyBB7EMp7jB+QAziQACEQAgmgs9ZaiJdsEA48bq65RTRrJNFsjGZ6pq58jLA8EJXcubo8EHuDogXMeRHQzu7cxySrzMyMLEKLLvRLyAk5AgcQ0CHAvqgYBFA5S5H/vBczkCTIWxD7XM0JAGUzgAMhIM3MuxCFjKMLgUwGArJ33GtQANKnorUkK88RQM9TYM8Qw80rc74ijKPkrEOwVAMdUNPbiSQpLRBFHQMQoKkf8KkVQAI4kMiomNEDsdUMWtECsZO1wtEzDFKe7NR1stdRh8wkXc/Ck9AoQ5YEwcsM+su6G2IRBQIDFVEtQHEeDMIFQdcQkAOeqopoC9dkuMgHIdS2qc0G4bEho9QzPMx+TSrqLH/xPM8lnUQ8HCxv/MP2i84EccrixSk0UFf7OgMVBxiIPRCKTQI7e4whgAM/uxBRjKMHbRBT6DV6LYSrXSrXOdKwTdglBcahMskE/3HROCrXRpNNNV1iHtABOlBuZ1HbBIGKHzADEw3RqEjab2m/MSDTCYGcMESh6fTR1f3fWXHSZ4nJ9p1+gDHLSeIDM+ClZ+HdFo2KCXDccfnct2y/XW2T4IOkAnGeiQvgHs4UpyyQCCHOOGrXWxgq75UyRFuIOSDEZ7wQig2ejK2PTfrhNp4VBLkugSXakknfA4HVoZICCeplCUHXM1DQTXnhcHzOCmGk9HnjUL4U+IwyOU0QO925FD4QZrlXClBuO46KM4DNTWnXPwDeBZsAmkoCCXAAPB4Dcv0DTOqVUT7nSnHiDVPWP3DW4InfBzHb3/QbVT4QzR0DQC2ZuP27qf9IrcHr0iRAzap41OdK55JuFEDeMJZNEHQNnkqePb2D52edAGbclG/+AzcL4TkQ32OItpVbiGSO189Dq5Me6zux5aEy3AIR47Y540HbO+eLyxUwA56dkKBtENIcAjnA4yMQ5vOtEKb9PJ8p69COE+MnA9wNA+w9EPZ96AIxvofdxGSctipJ5s0NAcDOs0g+hlk+ENHNOqgb7e5eEztEAcZyBVWgBX3o4AJh5uAp3iiZEMcI6sHO0sHu4/V7thLelHx+EPpdOzb27g4fE0lFBDUKoSp+ELgMngpB8SuD72WOjiEwAwAd0G790qiY7uYIvC6ukps+EFMEB0AwiVSj4Q//P/Mp4aIU8FqBIJLh7MRaiJ8Lio7WHNAHANMxDeOo6OhNqev8cyA1lwg4oIRInS3cQvNUbxJFogXnq+Vl+9DLS/AC4baQaeEMkYrra+hNXitGcAEBMAOJEABn4HwGVfVyTxInKQOD7LCDlhBX7twtuTSBheuSqfRjDOZEr5BvHuegdgErcAFBMAQpdyDVOPeSfxEnwPEIsQYo1KMFv7wJXxB+HiffedtEDcRirpKQni2JAPNMOPms3xGX3hAO/PoCgdltbowr/wMPizJ4ru/DuxAknuoHn5Ctni1+oHgBA+utn/wpoT22/gOK/ZRgcPHGKPgEIeDB0usFvhCinQOl/5+OXv8Dzb4lam9Tyl/+LYH51p6SqNiwmfwCgK/tP8DtDdP8gB+XZL73BYvIKmnySggQHAQOJMjnBxyCCQUW+dHQ4UOIESVOpFjR4kWMGTVu5NjR40eQIUWOJFnS5EmUKVWuZNnSpUsMMLpQ3EIlxs0YVBw6wXmTyw8wW3re3ELRCgykSZUuZZpURMUXQ6VOlYrFIheqMT7YSAABpwoWOD4MDVKxicKEQxqgJfjk5Vu4ceXOpVvX7l28efXu5QvyRJqLW7I4yeIwas+yP4QOrail6WPIGGhmpSz1Z0UslEckmNHZBgsVUl9YlMB24QzTA4H0Zd3a9WvYsWXPpl2bb/8Yj0GGjm6YZahOiicgD196hSLWysljJKZoUzllJxZTcwASYDoHKba1b+fe3ft38OHFg0SOM3pD5zitUiTeHinm55R5V4xPuTDFM9M1aLg+3v9/AAMUcEACC3Qos57u+yE9nyhKwz3iTqiIwfp6Om+yCqcqiqIopgsAiOkYMHBEEks08UQUU7SIwg0dEswm5iKKqakTKIBwJooynErBiXzTkbGKjJhuhiKmi0JFJJNUckkmm6yLQjA8IoIpCqxoaA0rtBAOMisnWuxHnFqciCcwbwKOIhRSM2KI6y5w8k0445RzTji3wKIPCD6yUSkR1phoS6b87LFMnC7yitD1JkL/Y7o/frjuCzojlXRSSis1cQ2lqqwojKZkqIjMMs+cSDdCYxAzoiM8vICP1CSw9FVYY5V1Vr6OQqrPi7pg6imKDisz0YnKKzPGiM66bjq3aFV2WWabdRYjXTXNaM+kqqCIVEIvowjBMvOsqLRjUzviWXLLNffcSE/AVaMHlTIu2FKXW7HUCycKd7rs0NV3X377FbBLjkRIigL4eqLC1+fmy7FUHiPK7162UPB3Yoortvi/NfaUsLmhogzCR+XqlejLMk+FqEOI0RLxYpZbdvnlvapACseJdnMI5JsgOFSqhiPCGUyLhExZoSNhNvpopJMmSTjAvGTwTFCJUuxnUy2K//pHUSVKc+iEzlD6a7DDFvsHTgWtSDAntN35psRIvukihH8ENqJFuU4I0rHz1ntvfwHeCAybGxI2J4uwLbmiVO0eyFW+G3f88YsHv/DquSMa/EdiITJWcQ6Shfxz0ENv9mcF49Z2Im7B9JYicDkfV3TYY5c9UhYf2oKLO+Wd8Le4kxM5Is4Hynd24os3/sS4o/xIKo+pzqrnhx7mXOLjq7f+ev9uxwIChTly+8yfIeiDKpMfQpnzlbFXf332R+SCwUSv/ikoqYIOnoOi29d/f/6/CyoLKrRobbr7nkW2xjmv9U+BC2QgbQDXk/n8rHIPqVvwGnhBDGYQL5LbyVDK56aQxHGOcRokYQlNeBLSGYYsFZGe4ppwQhjGUIYZqZ2LcMe9i2zObq+bYQ99KMPkgeQLRVIcGn54RCSSUHs4DMkFFEe9JEZRilN0iNCGZgQqZlGLPvzCAe+FggRuUYxj1KATIfYEvJFRjWtUoBWnU4QwslGOc1QfGrzIlvzRUY97NB6ITMOA4fFRkIMUHQPQgoLVEFKRi4TcF84QBSMUyQhpZGQlZRgQACH5BAUGAHgALKwAqwBbA5cAAAj/AH8IHEiwoMGDCBMqXMiwocOHECNKnEixosWLGDNq3Mixo8ePIEOKHEmypMmTKDleScmypcuXMGPKnEmzps2bOHPq3ImxSxeeQIMKHUq0qNGjSJMqXSpQRMUqMJwynUq1qtWrWLNq3Xq0ShqFMGSskQgVxgmuaNOqXcu2rdu3IcOMpXiFAiKFJ8LOdVgXhlm4gAMLHky4sGGOYrwoFhMxDYWVEvv+TJgXxmO+FPz+Pcy5s+fPoEMD9dKjh5eCYkr3YAwxjOW7ENdkhjEZYWXLkBXK1mxZtO/fwIMLh/vljPEoyC9gJG26IBvVZCRqrvJwjQzNtQ/etkw94RpJvP0O/x9Pvrz58zglcFjPnkOTi2NUG1Q9Rjp2h9fvJ9QSHkb3g/mFh96ABBZo4HhkjDFGdBY90d6DT1gUX2nzleaFghiyBhZvUikkQnhnJdRFfzBocdCHJB6o4oostohVYosVxNxpFTXx4I0SfOEQG2KIkeAYzPVQoWpE1rfQbJqdsJdBKPIWIkIjkijDCScESKJfYbio5ZZcdnkRGsadoaNFqZWmoUDMuVDRETe2KQEaDZVJpHwFzUmkGQxt55cMWRqEAYlPHhTllYSG95WXiCaq6JZSoIAjnBU9VxqDA00o5EQXtKkpClIwJKedZ/4Q5Jw04kUiBZP4pCp/gCr0Z6Gw+v916KK01mrrcF8UsWmnFdFXkKU9BhsqQo1quukRDNmpWqijElkqZbHGqlAa0cI6663YZqutYF+oZywKZ0gUrK8EWWonQ184aqyxyCqkrIWKxftucws1WW2KCVF775X/bevvvwBj5e26HLTLULPkVjovGwp1S/C6ESY078TnLjTovgLmizGJ2QXs8ccgA+Xgw+sZrBDCpeFJ0KdzDksQAySvq5ALFNd8qUIXbyyexjrz1nHIQActdEojx8xBxAqZ6yxq87osEBBGG3uyzRQzlLPO1xrUs89Dd+311x2xGfV6SCOktGouYKigGU0nFMXYbYaLEMpU06lQWVvDkHVBefv/1SHYgAcueEJiw81BjgmdXTd0hBv+oNwH0b04w9P2rfeGeQc6+Oace32G4+xFkRAZi79r5EGfg74e5AYpXrrTA+mb994EWa5557jnDjAa6oIuOkIsl17a6QalrjrrvwoP6kKyb/0zQVbqfLvu1FdPq/GgG5FQ8MITXxD2jgORuPItL+Ra388PpOfGFFjv/vuJoqH6egxsT36RCUkxPwe/H+T64pRKiOXSJ5D1bQx+CExgi/ZXP4RI6n70Qsj++mcQ7pXOewcZoKkIRQEQeABWCgyhCNHDQHdBMIIHmaD9TohBrfVtegMhAqF80IEFAACEI8yhDn+zvyKYEILPMsj+/8rGNBYyBElXogES+wNDgVyNNwToAAgeUKg+7fCKWCyMrub3w/upKSElBN4Je6CyDSZxBgMoVBN/8ES/PGABFKABCApFuyza8Y5ogRkXEyK5uilEj6BrIEImVgAEGNKQ7wqidgoFgBou0Uk4IxQAbggDENCAUHXEoyY3ORVAgm5qJ/zj/AR5kHcVYAczMIAqDbAAHeygAKTKEwcJAAMApJFQkTzVAqgIAxooAJOcDKYwmeJJx40pcmMU5cOM0IAmNGCL7CHlkIiEAB0YAJZEOuUOYlkvQnUgjR6AIy551h8p8gYEHeDXMNfJzqEUDXTII0gfqUa5gxQzCAHIZyJmkP+IfPrTCDeamZ0MsE0/WoxQCvhgLW+JL4Q0jzcKSKdmaEBLjrXzohi9ydvmF0+FnRB27+SAH5q5Hg0E4GGgVE01sUk1q13pAXP0iwdmoND+VK4/4ewPCBjKtYz69Kct2ejxxqesU95gBkidwQImwNJluW1dZxgCSvk4JwNMoHQuJVEjeTPJK+XGIA/1SwpS0B8aiDM8BASqWteqEaHCk6hzUsANXknNHdygqat5qrEaMIOpzm1OM8BrzRjyqv4QAIkzrSlvMrkGEi2gAzSI7AAmO4AFkDU8JmKrZjebkcKtZwUaCC0+8zmEpJ70QeJDCOnsNAMFmNJOASyIW2/E14f/8cp/1JyB8OrpUBJ1gJJcBe5iMaeZDhAABMjdKWUHQFMQcfa50I0I+ECrgQs0oAFDsNG6KFhEIu2goFRr4dPWVVuCdVQg5kKAbquaVKQaoHw3DY8lJxrZDtyAl8MVoHxbIEkA+ACS0Q2wgFFHsAA0gGDcXdmc1CvYiYn3B+B7UBFmAFCowrUHDJ4YAt5LJNgJJKwzbW9yQaCAmPIGA8SFQU4JNdNLJmnAMIZxhB/0gz8geIWq+e4FEzLj9szgwBY2G2BdOy8ELAC+CblCf1IgURIRwMX6QQgSByBcrZo4LDHOcnTlZyw+BEEDBCMiQR5YGgPUYMcI6TF7fkwwk3W3/8zgfdd6GbcQwxbKnD21DRT5WygPDACJWg40ZwkWWoJJs05EMrOdasDoVSJgaWkmGJu3i+PSIOCuE5vz8BgSnhZcllBPzvMi/RJHnQn61Gsl2B9+YOgu9kDRCz6keh+tGkUSpMBgprQY57QDDitLATqY04MHwhsfAAC/V2oBT4lgxq1J5A1TQLW0dUjoAPSuTYcmCK99/a4F0NpCCsH1jR2orB0sgMiqKYAq8TpsgSCJAlWO1hoNiLElNSQCDnDABpAQATVM+9/vg2abLnBaY0kgpT1QgKaVBevSfFGC6wpAro31Hokpy8jWXKVVlVVGaGUul7OLSAnyTfJ8CwAJFv/wN8BXvrliPqgBBZcaVYmkg6vOawdnJlK4ZRYAJawr2wMhpKznZeuC0Ptea2zjvjKJkA2U/OkkP7kF3MDyqnfN5e1pQCL8ikxqYvpdOJ+TQgZ2Iz6YtNUWB6Is89Y+EVmO6QZ5A9TnXnImCCACUKC61fcOMKyzp7wymzmRJrBUO6l7AXhVpqZW4Ae0/1XtC5Fh30C+NStAZAp0z/zT7Y53vfP987TSrqYAL3MhG34BC2A0o3eggxoIlrcF8bvRgI6mZB508gmxggYfgm/N+/7pGyhBG6bwBtAbn0uzlfAMBB63Cy9Y9TVQQIPzihDZGw3h5Mtq3uLrPIiM/Pfgh3r/8CNA/OOb30DJf9CkjXXeH/yvbiDdH/aVp/2tfbUgYd1YWg3ChPD7n+4CUALkd34ESB7p1x4asALmNTpjBDsHGDVJY3uu8nbktDWZ1RBu8H8aqHn7NoAF+IGgkSkcVWnkE1sE8YDX53zKA3tgRYEIcT4f5xDQFgEl4HQbeINQJ3UqB4I8KBhqZjSpdRAWtDgPhoIxc1ut04DM44IIYTsTgQiGYAiFUAb9h4NWaHIot4M9uIVp8YMxk2ADMYR182BQM4KqpYTc1zMopl8xGBEX4wMyIIVUeIVXeHJ5x4V4iBVeSDJgKBBkRj4PtocP035iSDUe9gNKhj4ppjMyMBF6/7IEmkEBQmAISZAEdGiFnHeHebiJSPEFKpR29xOI+0OIY2SCLpQ3aWU5MDARj1RsfvFfQpABGVAGl4iDnFd+nJiLQDFErqY8RQdh+6McuwZB7fYDu6dnuNca9+IDzPiKsViJtXiD44eLuliNMxFGg3RCvyiI43YQf6g8xWg5zOZx2xcReLMxzegUUxABSGCD0fh/wTd81jiPLYGNXXc/v+iJ89OHAjFGxdiK+zJvlmNvDMEqebOGBLGONfiOGtiB0UaPEBkSZGc4tCcqJ/RwKbSPvSg8HYeMWyOQfQN3BnF095JJW9AHjaAEC8mQ/heAEUAJERmTGWF9JFOR82QzO/+nOvz4A2P0i+rzQgphkPciBEQZixlwBzQoAEqphRlkOQqRBTEQlTzwAigpBwJQhSwJfjook1wJETRJMvMnPDkZSGG5OD5ZQH3TdlDiF0VplLJYidDofw+JEImYN42YEFQQlTHAA3qpl4zQCFaJlVnpe1vZlYZpEF/JdUkYSgnBfHBjk9rIEJK3MUtQlFAQAZgZAUqplIPpABZwN5bzNwbxAn1ZmjzAl3vJA38ZmJ3pe5noeYcpk6L3SSq4WwmRmD9XlotTf5VZlLL4lnDZmv4XAUFpOQhpEEFQmsppmnx5mnQQB3LgjsI5d68ZmxBphGBZm69zm6Okm37kBlMQnhb/kJkloJRlYInTyZDEmRDRgzUJwQXLGZ/yCQE/oAYWgAQCkJ50N43FZ52ciJ22xYAfxZ2qgwIR+C6RYAcKKgh10KB3sJnSqZ8S6gDr2YROmRBYIJ8aWppOYBDr2I4TCnzCR43+CYIAuoDDeD+wU2GqQxBqEJ7riJl18KBKKZiZZwIhmqMUWoE9c5cIkZcbGqRZkBCu8YzoqaMOWaIFKIJDlaIlqFfrUgIqWZ4QugFWaqN0h6M6uqW/hwQJUVhbI5oFEaRkugW51x/PqKU66pJzqaR7x41BJoT+6KHhWQSbKQBWaqVcuqchKgAJYS9qmBBbQKZBCgZuRyiVmQFJoKY5/1qYbgpwcMouCfGN7zIICmoHhNCgdXAId8qnnvqpJeenCNGevPEAM/BpV5JJ8Emo89lssCKJisqofZqFj4pqkaopfQhtCpqpDcqp5gmqwAqsdqeUwpeZMMqUtTNLAPBLhaIQGcqq8dmhbEiZb4mlEmqHsFmrAaaPRjOlJUCl3wqhwTqufLoBmymAmGkBMJqtE5F/mmFLplooPnoQQAqtyjmkdNk3PuABP+AGUICfXFqd2gpdHOCtVKqUeWqt5Lqw03mn/Jau64oSYBoeA1ADfrEAUNYfF3gQ9hqfZooQ59gz4+ii95mfW3qL/Tmw7YSfNcqwLnutm/mweAejKXsTgP+qGQ9gAAq1U4TSLwUxqB2rnMWpiAiRnM8ZnVwajySqsppksi/7tDh4p5lJfjQ7Fa1IAQTAZzBAZYRyfwSxqkGrl1Tgqu6JEKvanDFAB3KAtFs6jUyLR98HtXIrtcYKo27RWFolXGb1Xw11EM8atlGJBYuoMwQ5EFAZn3yptiu5pgLYpm8rQr0ntzo6rAHYBnU7Bch6GPk3AIcVHs3FRApRr3oJASGQADiQVDaQABUQn/h6EHW5NWpJr0F6mjygB2qLp0nLb477uO4TuZJ7ieZKrFN7rAVyNQ9wX/0RUSSysQahnBDAAjgQAh+glxWQADZwAMv5sQcRsjozsgdBmrP/i7anabusuaWOyru647u/K37nmpnqGp7syiWTSWoEsAA7pUSakQLx5h+CWpoQkAM5sLrKOQLXK7T7cYzIGbSomZpB4K+aqbDpeb7oKzjqG6wOm5lQELEgs0QAYEm/pXAK0EgDoAB8yxtea7ilaboQIJ8fMAMCHJVjy55MaBBgC7gxYBAOfJUne3eaOMFfU8HCecGYmcHhWbOCg7eaUVkUUMIw8AAdkAIgMAOP5Kx9CQE2ML0ausJ9KbjTujWFKxB/C7gxnBBqAJ1Om6MC68NAg3l0SLeYCaO7m0C6h7M3kLGGZcdrJLoHgAMd27otmJaha8NR6ccHMajgywhxUJ4B/zuiRqzG28LGm3eulvvGdstOF7NVM2RLmKUQpRkCJNCx2usnsOIBikUi3tu8ghwDXLAQh5uaexkDEKC4Zxyi/OnI2gJt4Zm5bKUnTEwiA3Bl/IsQQKuXLJAAHeshhYK1+ytqP5vKMRAECxHGy3mafUAHHLC4ORp8FrAIttzNSgGQhGJW4XHCAtHKUVm69jrGAFIoIAAAFQVMZpvKL8AQojvNUnmaMUAFgIm75vuZ3vzPQQGD++JBvEHFfenJ9srFFnol5rQApRweX/wD0hy00srJrLrAfdkHT0CDETqd3AzQIK0Tc9yGB6HFeknA9rrKvfVSDm1sTdYf82oQ9Ry0hP9sEMNswwQxgzosnI0c0j4dE0p3L8xLEGCwnDigAtAaygXRRljLZ1x7JWJKEM6s1AZhzmGrzgXhr+UJwVH7015NEyRZLT5LEDd90jbwwkGqEPOrGcYGXA/ArCRynM2cyoaqEE6Qygp9EPrDAUWAAkigyJdYAl892DABzvdCzj9g1Xq5x1g8uh+AvX2J1QXRiiOMRFKcqu/Jwh+w2RtKnwth0oBb0wThWexRBHMQrjhYoYS92iYh0M6WEHcdnypgAywQArZtvQW8xd5BIseLbJWktRmDEBMdAwdgA+01AywwAtG6EEUtyC9A1QQxm5uikvwMfnHM2tjtEdy7MWsE2sv/eQAJQALiHQLerco8ahlR1MsDgKqaEdMFMdMhcNQvDAHFHQLLKdpk7cwLgZsc4CgoEK4dXXLZPeAiIZQ9M9QD0dyCDN1OFB7GNgMgwGRQ5kskEtUDoZwJkAPKrZwVkAOQ3ZcMjsKCLNkFMT//bQHYLKoEvuIcEdbRMtYDUdZhq9YUi7FPHMWtZUuXHR5ynd99OdsbvpwVgANoHQN1Ddt4rRB7rTqCNIMCyOJQrhGqiNiK3bEkPhBIdLx27AHKBgIY2x+qWpokYMzQ6tkKUd4dq9IIQdqGU3FR/uYb8bqvjRCxbcN5XRBIjN481R+aHNx+u8AV4ML2WtEIoeA2HOI//yDdhuNmcN7oFLHdGNPdqazmBjHSNLTMxQXM7k0QffDjM9DHC1HDgLsQE2k4SOjoqB4RBq4zCC4Qhg64If6GsRKvHGLRehkCOQDKrKzZnK2hVz4Q+8MBqT7sEkGqGAPjAiHqQTvP5HgvX64ZPR7jnZzr9nrkP7qc1osD4k0CAPzhpXnn32OPxD7ug7sxVJ7Kv/4Dhs3QGZtJVn0Anw6t6S4Q4NuX4u3dKoADLFDelG4QZag6bk7uAv/HySi7gozfP+DaPWPQozsDjU2m4F4QyVmaLLDvy/m/LKCciB5Siz7wHl8QEys9ClHvgNvvBDHSW7PpAzHTCZDxrIrwyV6a+f+O5lHZ4UVO6vtz6h8v8Derfwkx8YIMzWvZNxYuEBePA96+oYie2KXp4em8EMG+81Jv7PtiefHs3GS7MdEuEDIelQSc9PTt8n1Jz305AjNA8/IJ8xGmAUCggDFTkVKP6ldCAV0gAlTPG1ZU1ehe7hjj7vI5AjlAArZdurR9AKA97z9A8ioQ79Bq8gTx759lUkPQT9XFom0S8HE/7vmnBUtyBVWw6qQWyAefZKrI8PH5AYN/AEUeuAsB9OdM7dAq9AjB8aXNVwGwTwEQBEDWHsKY+eQ+sRSQSWvtF2tE8mHr+AIB6fui8gIx06CuEKIe3/bK7AlR6u3RBFLFASvQAH//YPnrASm+P+72wvm68UgE5PqAK/sGAfoYU/SvHrZL/+6MT6jzTjBw8AN8sC4GGv7kDhAUYMCgkObHQYQJEVYZ2BCGFYUJucSgWNHiRYwVX0RMeMLhR5AhB2LgeHBLRpQpY5RMSOUihBkqVGLMwvLHGQ45de7kEAAOT6AMbA4lWtToUaRJlS5l2tTpU6hRpU6lWtXqVaxZtW7lenXNQC2Bjnp0GIYllplpY1CxKdKtSIMls6idyXZoxgQs6FLkYhMIUJ5DGgDeGaXrYcSJFS9m3NjxY8iRJU9mnKZg0jACB1Kw6XIvypolr7wl7dCmk88osQw9iRFCjhB7g9h8Qjhn/5EZRWznvEDZ92/gwYUPJ17c+HGuV9YsxdDwhM2LG7dw8ay2b0mGpUnLsAkhdcbQLCdmrICDhXeLKhKgp7jRpoTdDYbszokG+X38+fXv59/f/3+WyOqCpdYqsusH1OgCgyUttCNNBJbA+A6jF7YYCi2UIAhhBhJC8JCEHGSyyImh6NMgAPpQAHBFFlt08UUYY/wvjIEgKmm8isJjj6IgguACw4ogsEkGB98iqaQCJ6yIqOoyVMHDEES8KDyOcNotAA3oE0pGLrv08kswwxSToy5gMKukILbAwrPQJLTIvR/mGrGtIt2KiyM5laToQJb0tMhClqKgL5HBdjNsTEQTVf90UUYbRew5o7ZY8Acc90QowRxZSqNOt07zk6LVbEpSz0lLMmK3FXKjrzdHW3X1VVhjVXQ5pfKkKLwXLgKUo+Y4BQnSknZU8jrxPo1BSJt0sw2IROjjwD5Zo5V2WmqrbbHJGK4bNYZSIxLBV5C0iNDYGHYtCUg9SWTpC/qCQHE3Fa2Vd15667U3sVwt6naLLJyAANmSiASJgi60IIu0Kggkl0ljqYzIStuw1PJeiiu2+GKMEwriJaZCIoLWg8KwogvNQLqCJVuV5LMkcs2NSNArC7Xt0IxrtvlmnBMFg18qclU3qU0dosBGXkXy9NNQFTa224hOdXbVnKOWemqqAdz/YjalymxIBJBLOtg5m/L1k1i5jAW4JGWftg3aqtt2+2249SNiszttovEjcdFs+UJjf+aIXbVtizduwgs3/PDFBArrKK0bSvjGhYfCdkKHFYI48KAQ13xzzjtXag0P6jZK4IFOLvvTlTnaO1DMCaPZc9hjl/3wNbo+arSGOruoxx/3ShrJyFlyunWeWJ39eOSTh11rYDkSmyKEUlbJ5Yik/y51hdImXie2lff+e/CrVpyljS06EN1sf9hiW6zPMvb3iADfXqfBw7f/fvwp3vRxjnbOYs0YJA1bgBoVnFgyue9ULiGXm9+W8vdACEYwVlowXVKiE72LYE8hqysJzOaX/5PXSVCEIyRhl2wXqQxeakqsCV5JGPBBnRivhDOkYQ3FlDJcXYRseDKWBhGCAhjm5As2JGIRjcgiTPElIdNxgkvaV5IkrqVfCFSNTdAQRA4U4Yhb5GIXiyMspiFFWIAqn1oUiJALYNEIXmRjG93ImOlkoWdnS4qbLIKQSq2FC3KMDvUS4sEPhvCNgyRkISUTBD5a6iA4PEgZl2STFwbxDIakZCUtuRhE7mqAJkmhTYAYxCFeUpSjJOVVMDKplMFPIVcMohZL+UpYxvIoowIY+naokC988oNrlGUvfenLPCZtOljoA0X8mJA0wlCQv2RmMw2JPgXurCjD294knXlNbGm+8UfsOaZRcvnBUGZTnOPcIhj2CJVkEs+V5GRnO19JTbUVQYbupGc9CfnNwD0hnPbkZz+9mE76yNOfAyXoFuEJGH0WVKELnSE+ASNQhkZUohC8AHyAktCJZlSj9jtDFBiAAohuVKSxDAgAIfkEBQYAdwAspACmAGUDoAAACP8AfwgcSLCgwYMIEypcyLChw4cQI0qcSLGixYsYM2rcyLGjx48gQ4ocSbKkyZMoS17BkLKly5cwY8qcSbOmzZs4c+rcyXPhlYprZHTpSbSo0aNIkypdyrSp06dXfiakYGViUBhEnmrdyrWr169gw4pFGmYNUAppFFKAUUXiCRgwToydS7eu3bt48+qtKKavmIJivAj+CzGNDKkR10hiq/AtjKEPRcCNu7ey5cuYM2veXNJLjx5eAH/uQfjhFRgUED+UARcyQscwRDjUMpky59u4c+vezfvlEQbAgzfB6Bl0QTajyUiESxWi5NaNa4swq7BKbRgyemvfzr27d+1nOIj/Hy+eASSLY0YbHD1m+eS2DZ9DTwgbrgzqB61fh/G9v///AAYIEhtjFMhGQcWFVpEUKJDnoARfVJTeZ+t95kWBZgim3ELXsbSQfpO5dhBt18kQxkGn7cefgCy26OKLAooxWmkCJbhggw46WIQUDhFYYIHF9VDhaES2x+F1siUE4mRyJdSFilSlkYYVXVS5loowZqnlllwWxWCOR1wk42cbDjShkBN9IUGObKLAI0NjEqleQXISaQZDrCGJH0FpqNgkQk+qKKigXRZq6KGIivRFEWxy8MRF7BV0ZpprNpojChfAWeeMCG5q3EL1TSaDlKROeeV1fx4U6KCsTnZiorDG/yrrrAapaamjFkVK0JmCBdmQEbc2GuZCnpLW6aYKRtdqq6katOqyg6ZF67TUVgtjpbdC6FCvdRppZrEMPRGspVEQW+y5RCZLH7SsZpdQn+xGa+289NarnbjjcqAtQ8V6KxAZxdJoUBP5WjpcQugm/Kmy8WL5bsOCSmvvxBRXjBe+Be/IkAueqvtDnHUKTNARBVvKgEIKJ8zQsxBPphC8LdcmscU012xzUySXLJ6bCwUppxd+9QWwpyIPxIDObJ6ckM8p17lyzNe9DHVtHt5s9dVY35Qz0hygMCxCTDdNZNECHc21gwqFLTaFC7Ecs0IpTv1Y1nTXbXdJ4Z093psHqf+9Ntk/EKz3eGmvvenTcsPwKkKJz33345BHPhEaOA5+RkJnGq7rQVEMTvjSmst5oEIYND6zQY2LKPnqrLeet+eZIpR56P4W1LnnHChkRuhjLwTz1KcX1LgWrRdvPOSvD16u7LxvbtDtnkfIfPPGSp148AQ13uzx3HdPM+4cLH/Q7JrXThD0lmNOffUPX69QnlNv7/389FcLvvgGDd38nQglr/fl02se4ATyO6ipriChug4FaMCs+jnwgbS6X0JAFjqPEcR/ZwPgQfTHuzIhZA2pY5iKBjCDDrBKfhBMoQpfBL5HIYSCmrPgQDDINQ0aBIaGMx/qWEWBB7TqgARJYG3/CAAAAvBwhUhMYosqpzelHQSHa5OhQGiINCBMcH06FB6rSOgBVgFxIEKESwsWAAMQmHBQSkyjGr1jtsE50SDIoZ4Uf4AGCb7wXAiogR5rMIECbCqL2WMVEQHAKuI5aVAAGAAMaECAU+1njZCMZG7a2ESUrU8hdnyipxBgAB3ssQYLmIEBECAnQA6EVS0AAAUW0EVBoVAgbmPODFoJAkUSSpK4zGVlKHm2Nw6peZh0UAOaMEwNGFMDAUhmAHKEv1+OBgE6mECdCrADUqaLIWEsowkHQEhXKiSWMODmZGiwAEfWRpfoTCddeHk2S1IvmORRZjKHMARjXoCYzHTnaAqw/wBrKmyOYBSUB8iIGlZ685AqIgADJ1NLQalGnRCNaFME5zmFcGyTOzCARg3Qx8MlJFjIDJYv6SSnGuxAbAAVSBhT0M1wguCgCCndfhh5HXK28jrYk6hOd7oT9OmtcHXipAEUgICiTsAAonRaQrDFppDeaqQEqdMN/Ni0lP4gjAvwIXMWsFAFWu86idwPCFoqM56a9aw58WkDjvkDZQ5hBnDVQI6ASqQC3EABmyqANOUEOHaSpwEzEClde4CABUSRIfKpTQeMWJsBvNRhCCkgagjgg5nOcj85RatmN1sStRrzD0HQQGCDJb2+1ckAJ21aX28FWMGCbjQ1MIDhEHedhv/WZpVdPWf7FAvX3vp2BmSFS1U4S9zijsSnORrtrWwoKTlB828J8et4WputwcZWqr+tgZxoOxkPXPY6joXsQSSrgBTQ4Ly59W5uHWfc9ro3I1QcTyJWECzm7kpOBtCu2FZrKereyro6QJcet9u2/aTAACBIsAJ+e0bdfvA6D5iBOWsDgMeG6L0YzrBE4iueADSgvuoj0gz8mTLAIZc8RpgBo/6bkN09cwZU9ZRJCfzN/SygA+jNLU1xqpDrsJRV6q3NFzVM5CL/gMMc8DCIA/iZEcupAEWNMol7AMgTk2cGH2Yxk3twg716SgGyJdLoEmKF63RAAawyI48Tcp2stqr/wkI2spznjGQl3+pr+ZOTk4kkVI2GspQJsfJ4sBwshcxuAoYtFif56rvrKMCWgtrxZDL7g9rQILjQStKcN51hKQTLzuS6IpGiiccZABohghYPoW+FhhATCbWeomZqOfVVGDzgBhOubYNhQGntcfrXGC40HPhwq2YShIIZLXWMqZwQIARr1Zay77eebIC7ymkCOpg1rXcbTkjHa7ivSdwrgU1unt4KBX+Qa7FF/cypnmvPFkoIkhNxgSVrclPYXsBGb1DNTQ3wB5Jt2ZCvKu5yG3yzIFV3qBESx1dru07wXphB6qzwRklbIFD8jJSXLScPMi5xA88mu8Z98JLrMuHB/zKCPj9j147WaQcLWPYcKW7vG2KRISFcV+JMznOJrrhRxnQtQjbFyQXgdTSIDvM1+5dJm1PPlALJOUISC7WeWz2d0hXPEZb51JUTCdG+HSWyEvKFph/n5keSW1YQKrerux2XWedAA7huMote8qO4M3ZUn86QXDds3OBs2NsHv8a4+yEIwZLAYEMHT+V53XBWFTm0AN+4PRH+8hCMe8EWr7nG6+1gQ5cjNgvOduBh/vQQTPXmXwtMvHsOqgO5KO8iT3qElNl9qM/9/FSfL0Ovb8wG0fy4YF8j0YOqcbWGGqV1z/zH8X5cvqcef93I+cMuhERt57bym8/91j0/WK3esv/mpl9J1vOOu1XXfszg0/32P87ZuLv4D8hnOPKfrQjVXxv636Z+gUMECUwgAEhgAWrgfgY4LUiWL/LHQaEDOMCCO9HXejWWOJanRXIzcAYhAA6wgRwoACUQAVPwBgc4goWSgOMifxnXNB53PuATgedXYLj3cRcIEUzAgTZogxsgABEABW5Agj7YIiZYc6LBd6jWgq7GO/8WcBDTayD3EG9wg1AYhQLQBiD4g1boHUF4K1Z0R0TIOUYofvXXaDF4EL7mEFMQhWiIhgKggyF4hW6IG3WUdwnRcLxTZeCDguuThKajFrXHEBaQhoCYhgEYAQT4hoZoGWZHUs0DSPUWf+z/hoRiKDdVcxCSVxtLIASYKAQZsImFEAFruIZIkBAREIikGIgeaAGLcIiqSBeJuHfNM3N3+IgNuBBhIHUE4QZTMAWGoImbuIlJ8Iu/KIhqmBAaWIrGGIgb8IE8uIrMuBXgA3oHsT6w6IhcuIg4tyyXmIm96Itl8InH+I1QuAEJsQHgWI6CKICF2IzqeBTgQ3w/IHsVJG/gEzsHQYe0YxC4mItTEAHbCIzBaI4ACY6iuIYBWZA36IEgKILruJA3IXxCZ1qvKI9yiDDoEgl2cJF2UAcaqZGfSJAG+ZEgyYEMsQa8mAQhWZA5uIM9yJAs6RIO2XXmF0Oedzbiowb6uI8R/7CRHVkGx2gCJ/mTH8kQv+MDmJgBSVCDQFmO6DgFLdmUI/GSdReTned6OaIEJWCVJdCRArABXLkBSGmMPpmUYjmWIgmDtVFZk6GJ/0iWpbiGCemUcJkRUNko+HeEoWOT+hgBehkBSNCVXsmWgBmYP1mACkF1KoKWROmLXymYUTiIUECYcRmZDvGAFWWXeICRGbmRh9CR5MiYnvmZbMmU79MwPoCWMFCUJdCZoHmQJYCKkvmaXqg3WJmLe8mXnNmTDhCWq7mbvAmOOfiJkCmDLYOW7vIDi2ABWdmbHJiMILiSsBmXt2OVWKmVfrmYynmd2BmQvwmKtXmTwVkYjbN2Bv+hBhagBAJgnasZgAP4nc/5hmpwm9kZn/J5jNspgN2pj+wZEktiQAmxBTEQAy/QB48gBx6pnBuABG/ZnlZ4hvPZoAbakQi6l97ZE9hnegjhn//JA/8ZAzzQB3QgB+aJnSm5jApqgGrgoCj6kfUZoXo5oV9RicuyOAaRBRtaozYKoIzQCASqmr25lCXKfSkapA6woveZi/m5F41DAQpBBTfapBwKoBzaBzqamtiJkG34o5cnpIKplbUJgvgJILXYhwbxAk5apjXKAxrKBVNgAUhwntfpmEeKpeWmpeDIpUU6Bc6JKLc3gwgBBmb6pzW6BQXhBlAQAVR6nfYpmnI6pyn/aqcSqo95ajGBFy/sZxAYCqh/CgZTQQFqaZLXyZx4uqibxqNk6agtCqncA6Ot8lAEQaOYaqYQ0GNwUZqlWZLoCZqDmI6iimHF+I2m6qW5GKlK5HeClxBY8Kpm6gT9R6twcYlGqZu9eaAJuquc1aaf2KU3Kaw7BUKJU5wHwaTI6qRZkBAy1SqlCQM+wKmbyJOfWgJtQKLUGq+JooSzCgASxiqadhDhWqZckBAVGi+mKQSO4Imkups+Kq8IqyWT6lgE0AJe1J/76qRBoHNygwgD8Qb7mJyI+oFXmrAe6x+GORkPQAAeAAApwCqZxQUR26SymjgyWhCPgAIEKqI6+Jgf/3uz2gE/+6EADntmrFKBA3GsK1ujVJAQcTM1SpoQ4IqjjWCeBbuaiYqzUrsZg/JjMOBdfpe0CLG0QxsDWEBmZYgQZJqhNiqlcqCxBsqx2jq1bBsWSkhOp9KwMKWvXbuh/Qoow5MQftqkGrqhaPoCjBAH5nmrn5mrcdq2iMsU5XpbC+Cwk5ECJ6siQxYETjoCLEACmJsABwABZSqo4ZY4lVoQl2qmGtq3HMoDObqjVYqgHZu4rosU/woXABBcLaAAplkb4GYQKnujCTADOJAAIRC8LGADIeCkfJg4rDoQrrqvpauhsfoD+9gGvRqt7gqvr3u9OZFAA9BICjQDDpUQy/+7ob2rAjc6AjmQADdatA+GfAnhBHX7n+pbEGpQqG6qnOppAYqKvfoLE/vxAAZARAPQAjelAOsFFwrhvjUaAjYwAmVKAuhbo18bWY3jrQbBue87rgqxBWaLtj3KsQq5vyA8EkcLF+VFAyxFADOwACCQAo+2H+Nmwf9ZATZAvmUKAQxcoxh8EIsLNflqEO/7n3cLvlDKoVRABzI7vbw5oocbwkwsEXsKFyxsmpVFAx0AAApgYZPRwwSxtxt6ADgQsZ57ECELMUM2ul07sUtqpoDbtFu5ulXYxHAsEc9CTlp1lpXlXfsxiaJrow4csZqKEDqrIjRArHCRWeHbtQwBw3z/67cxIKVxwMHpGceS/BCwsUodcLv7oVBrdhCHTALFG64v0LKC0gElhMnXAbQCIbR1G799iqyme7oeGgdtSrhjKQCTfMsL4UimfB0+EFYOdhCq/J8k8AH7ysoFMcLX4QEEMAAFcERK+8MRDLF1qwjxi4ttcKhkGYq4vM0Fwa0NE16TobXfyscHsK85bBD76WgCTFBz68M/HMQIccgrq6wIsY8FepIRwM36TEAt4wHeJp50W6MJ8MDICs8FEXjiBAMEUMf7UcY/HANhjBAIXLfnbBDwVwRKgARZScvHmL/7fMuTyi4ObaMj8MXhGtEIFGkKcCUAcMmCkrsFsbvvyxBc/zu0KF0QFKUjc5CaSGyMa/vRTUwEjQPTBCHTAl3OyHq8CrTQk8HMg5K8qfzDxhzQdfvHCOGQEjCdxgjU3BzIMfOyreqkOYDUNgoBFWCjUz0Q3gxW3ua/aPTM5UsCvWUDJLC5TkrP0ly3oTyT+cIoGs2VUsjV29w4K7K1TgoBOcACZ/2fH8ACM8ACNhrNBhFwHYDFcOFmLqwQY1ujKjADORACHxDaBzC8ZI3DCyHPEZvWA+FpuIMCgJCxxVgCgn3L9Bov47bZTerFvfXZivyfFU0QbqPME+bLSJIQlGujBzADn2yjKmADpf2fN10QwTy0v00Qjfh64/nTs62/Oxwzhv90EFxct9EtEEJ9lgs2A2OFY3ABzh2SEEYdAxUwA89dox8wA4u9oVZt2O9r0LbzjNv90WPcMKFLEGY8tKPZWCf7AC3gWKFEAAumIoZsoywA2bBqo3utEA893mUDPnj237isqigrxO/7vMK5SCu9Hx5AA9tbwKj8A1wLATNAw8iq2gNR4Cu7EEykN3zj4bhM2Af8w3g92bfF1FXrbaihEIpc3xFb3UUt1QpRdl/I47eMzC1DwQVR0yvL5D8AIj7QAUa+Hy1g2QBdEOEdAwdgAxHL3wWB2maOuZgbAjJ+o5I9ceCjeFKOy+ncMmNeEA+t5gIRu62Cx3F2oTYaAiQAxgv/geUQYAPnG7whkAA4gANxvqFa/gPfdysudOeTHNLQMtLvi8aU2DKaPBlErbzIPQMRyxC4Dd/E26QhIN83quE/QJmDs4WaLskgLi8I8d4re+EHQciC8gA3pTjtS9L2Ha40LhDHXaNjXab1PekLwVT/c+uTDOzQAtZB6+QIEaY7B9fMPt9mOue6W+gU7uyKTOIIAT4cUFrUzsTcjrRp/L7iPhBPDDXj1qQlfcOYWuk/cMiSvq9BTucOogFAQF8Z0+5xXNsjh+HvXHpQ892W6qRnTswkPd+y/gMTHQNKbs4KAX/jsQLI9FYBEAQXQOs5onII38ScviyTm+EJUd6SKOK5/20DCRDaH3AACUDX+v6f+X0QSY7q++rnApHTOgJY9DQDQ/AD1z0eepfy1wvzUzPgA8HrNz4Ve4gQ022jFWDomWvXZb0QZf4BORCxoH4QcQdYK9YAcJBl5EGPTr+/ficDXv298aztJZ5++l23AR/x9A30yOrrBxEsFzAE4xJ+b7+/UAJuaYABIjD3BuztXTvv/NytDH/Bp13Wxz7jCsHaluJUloIChw/CkkUEqDz3Vk4QvZ3l5BqeeV23Qh/VEk7QmCr5ArH0bBIAFZc0ob+/i9scRjthWjwQZW7T/mqLMf3QZT/OWo8DO/+nr696ieDxjQKNu++68kH6DNHdnl7VFP9rocD80AzhpCqAA/ddo80P0QoRd0UwAwZvKR1e/Yj7Fr7fEKES4SMuylOD7QKB5akNED8EDiT4Y0sMhAkTHrBxAALCCgxJjFAYo+BFFBw0buTYIBFHkBulXCRZ0uRJlClVrmTZ0uVLmDFlzqRZ0+ZNnDl17uTZ0+dPoEFTwiCypmUYCjCUwjBaEktFKlQqTp1KxeSVpVm1bt1K4eQLqmHFYkGZRWyMEQlmrLWR4EPVk19CgoQTYC5IoXn17uXb1+9fwIEFDyZc2PDAMFZgWlnq1aRUhWAEcjlbMYtJxlw1az5hMkhl0Ai5oHwa+ixZk2fuauQTRMNqjRIOz6Zd2/b/bdy5de/mjZuI0s4mK74YaFYhlSxOICscXbLLZuhatZikbPrsFpTLrU+9bDIKbA4BgIB/0tv8efTp1a9n3979yTVJu5g8eHygk4rYf4AZrp/kiegChKEKk4zbjqqUDgzLP5KMAG8GB2ED4j0KK7TwQgwz1JBCxhQ7aQsuskBuIO1iCEKg+hQ6KSkBobvCJPwUhAqlFGVMSDKTJIBthRnA4+CMDYMUckgiizTySJS0ePGlqYqbsaQ1WozupIdsTMgJlKqzMgbiTgKvAbvA+wJJMss080w00/SrKZdqjMEqgUpLCDWS0pByMxlM4m9LhLorkM83T1INtgvgAK8INRNV/3RRRht1lCUtEaKTCyyoACuG5kjCQDMRujiBRehEoA/QGBgkqUQZ/SRpPB/BM+JRWGOVdVZaKzRQNJLA2AJHkkToKg2C1kijCxk0m6+kW63ktaRLt8yUpCZaBS+KWqu19lpss9ULiyoRMnWlYrMSgc2CsOIKWKcA7dIzdb8liAFpCdV2XnrrtffegoKglIplWcqKAg9N2nQrcgtCVUE4RwUUpXhhQwNfiCOWeOJ6zSWq4JIA/PckUlUlKVkZEyZJiobvQoFilFNWeWU0q4CBAgJXQiqr4Ehy08ZnSYpxSzpJuqDkuRhgeWiiizZ6PU/DcMnlpY79uCIIsqi02cpecP+XoG6t9Lig74AGqYmjwxZ7bLL/Qvel35QK+CI5+xwo68pQ2pPPqwWC12uOjih7b7779nuv+JRa8tSKMu0vxBJFtplUlDLCW6S/I5d8cspbyuwkKrLWz82Ed5a0LEAhiOtxjio3/XTUJReh5g9DHCjSGOikOoatC2rbRixTIz221Hv3/feh13C6pdub+yy/7ACtfaCuSS8PeOijl/7oEvWD3SKUSK37hwhJn3B68MMX/97ZBwpiC6ktFf3Dw0W07sQcd/9xfPrrtx/WuRFaHybYOzdt3ZLIjwNjul8BDXhAIwXBfQhRHPEqQie4nWgLt2sgQQZFOkQhUIMb5KCFFLjYvSxNDVf7aZJAPBe7k7CKdK/qYAtd+MIj6QpH/Xtb4U4Srd1RC4Y75GEPL5QsOk1le0+Q3wV8eEQkJpE3JerOzVDyBcc97mFKpGIVrQiY2TFIX8npWUku6LWTXVGMYySjTo4XmZng0GtCK2Mb3fhGlegqOWABIEy+UAS8gQ2Oe+RjHwVyvpqQDGhNIKAfDXlIRKakea0qApAS+UhIRlJHrTJCISN5SUzuUZCwQYERM/lJULZRhXOpZChNeUor3g0kKPgeKl35yh5+4QxReIKOGDBFWObylAEBACH5BAUGAHgALJ0AoABtA6sAAAj/AH8IHEiwoMGDCBMqXMiwocOHECNKnEixosWLGDNq3Mixo8ePIEOKHEmypMmTKFMWrKKypcuXMGPKnEmzps2bOHPq3MlT4BWLGE70HEq0qNGjSJMqXcq0adI1VhRSiDqxCgwZTrNq3cq1q9evYMMW/VmRSBeFMGCwjGglLQyxcOPKnUu3rt27FMWM2Wuwh18xEqdSFAFDi8ITac8+vELBLd7HkCNLnky5ckIpZ85IwTjGb4++fyWmXQtRS1qhCRGnFeGQsdu3lmPLnk27tu2XRzjo3s3hyMXOfkH3GCNRRmKIVk8ffi1izcI1xl/fnk69uvXrYcnsJW5RCu/vTyyK//EsnDtE1TBYN0yuPPXrq84RQn8PG7v9+/jz6w/p2bxAL+RVJAUK34FX0Xh+sVGQC3654MWDD5LBEHrpxZeQa26hhhCFackQxob0wfDhfiSWaOKJdH1hBAMstujbRf0VBGBwFKFBYIEGNiQGhBB6BhhBM3oW40IcymChQRi6hVVCXYQ4VRpQRklYiGmgaOWVWGZZFAM4chAFjH759wNwn030hQRdFijBFwwhKKSPMr455HLveXjQGo3Rp1CTIfbZZ5VaBirooISO9ESaHIRX0ZwCkSnGo5AquNCZiKrJpkJuyvnjQEG+6QVDU773ZJRQRqcnk36m+h6ghbbq6quwIv90aKWKNqTddmR+ShCZmjI0a6XfrbmQnHACSWwPuu6p6rL1HcQns36yGuu01FaLYm7AcmDEpQt1KmSyjR7bw6ayZosjCpslJO66njL0LLQhKgtvn1RZa++9+E6HrbnCdnssuD9k+qaECUVhbpcoKMTuwsi6O2+fRxaUxsMhKpbvxRhnfJd3B+vWb0K8fluQwEKKSdAFHXepMMPrAuwsxfRJKzHM71ms8c045+zUgCl7nC5CIX/Lo7clF9xzgQoxyLK4DtPslswETez0cTpXbfXVOtl4tG7ogry0uCYPZPDWu52RENFf06hQW1PDAPVAUk9tM9Z01203SZSS7aXXacv/GbZAKOvNgdkIoZ02Q3E7/bZAidM8992QRy75RGcIvjdCZPQtp8sDVS444QcZ/jXibcNQ70Glqzf56qy3bpDnetdqEMl9cy4Q7GSDbpDoS5Pe9uMEla6h68QXfzcaljOQEO1p2/4D7lvrXlDQfZN7UOMwAz+Q8MZ37/3VyS+vebsIQX/0l0CPL6T1BoVRuvYCcf/9/PRfHD5CzH/t/BeWo38Q9Wljn0HehxZV0UBVw6ufAhfoqvsdhA3qE5JC+se3CAqwIKUzjHv8RIMZdCBVS2KgCEeoJcsVYWURLBNCKIi5FI6LIaqiwAFTlcCCcOg9AAAAAVRFwh760EQ30hsK/yM4QcH5b3Yu/FvwUjUAD9KQTk5aAAxA8EE//fCKWMQOlwQ3RPUVUW9GEN+xCjABA5jRADtQALGUuL1UEUCHT9xgiAaQAhjQYIdWzKIe9zibLQpRXS5USBEEpzz8HWsCN0gjAha5Ax0sAAFvYqNATEWfFgCAAguoYohqSJAbuoUAHkgLFfPIx1Ka8jF+JJtCeMcySR0klRzQgCw1EIBaBmAGuJxBgQp5ENop4AaQlNMiIzkhP1HRBwPAY4hC+LIQtQAEbqHBAvJ0qlNa85pwgeXRuLW7dRVgkcM81gV/AMsmNMCcDfhBACrFS4NA8E0FAObSJPkDT8LAA1KEASY1Wf/NZr7HBwBowWtAMIA+jQibCE1oVoxgOekZi1gIMMACzqiDRAZzfQnRJm9oyc4u9mAHNdBfMUOUAgC4JZmk9OdrPEAAH7xGmtR8zeIUStOa7mRsu1nBOXd6gVnKsgEFciiniLWDR74JAUXtFUI0upsLDKFSJwSkZwowgwKIlEh9WsAD3LLPPsnrPQMo6HsISiWbmvWsOsGpbi5gy1rOwKcaAOp3hPofOU1AB+Ky6pvGydA0NUCXleqiAgzQPFCFqAPKTAtK44Uq+oCSPjCNGVonS9mYqBVHgEUUXccET3kujWAHuex3/gqsLtaAsEcF5yL16hfnDeRdbiHra7raT4P/sO01LVgACHYLglzi0qSrqqxwh2sS0X4ns2nabMjKmDYlGnc3pA3s2YR0Wjmd0Yw6CKlnXCsQ2N5zBqEEa2KflhDsgSAFNEivetPbAfC+53TEja98M/Lc3QRArmk64vTeZAA1fs25iIouolYppLuyqwbaDdBX3ZICA/BWAb51YnAR0jgPzCCmYwWuW+A33w57eCHm+859K6XfXb1pBhdlGYDTVIQZrKBSaJiuZxBQ1XXVYAdvatprMrnel47XbeV9T0lT9QD3bvjDSE4yiCs1YkSVeCCZExKKj3pdMxITIUCo1Azw26XNeiu764pojhcC2w4oIFWjlGmQdyzQVOXw/zUcVrKc5xti3jQ5v2L0zAz8O1XVTmAGVz5InXez5Up5+U2/ZK0wUavghNw2LQoQa5/uOOE7vRQALp1XnOfMaeEOWjcByLKT8+wXNIYZ0CIrn5a5jCPlyqmoKZ6xlSW4kMQ94AYYpk+aqYaQ12T6YZvutLDP+ulYaqCjhizwArw55e0mpNiF1mwFqZtI1pLxBgku1poVK2l4cTh1ww53fPmHKFkiu5edjfWJU+y8Yg8BDpW6wLSFhNQb+HYH6n6hQrBHsW+3jZPiDrhNK2VuRLVTOJ65q6KFRFV2P5vJxx51+lI4TsYRMCHyE7jGzUrwiKfp4AUhqg4mIKdfkjzVK/9E1AVYXaAnCyTKFlyI+36nEErCDOAbz/kpKwWHIPDB4B71yy8XgGAE68AA+f4i2VweMBdWPH7/hiLNcK7zquuxUg1YJ6ISJlViTaDoNci32g7CQnSnELQYj7ocacZMq7t9j2jyq9YH3HUvJsRyTSD1+OiZ8YPYc15vD/wemdoxAqdQ6VsD+UDyN08Yqh1EbRO85K9I+IMZPoKuNEjls6V4gbwzgnx//EFME/nJm36Em8/W5dU3ztSf+yBJZIjNYbZgmp3+9gt0faV+1k2KZ5SQQU+bGUY6tdrTHvfI/96vcpcQMzj993rrvEBcyN16ls74FDto8rffuvoezNW+X6r/5YJ/VanbvrFTmyn3108375sL/DFHSBPGL2P1Vf/v8Fpb6dTP/v7rzP3ZAn/qs2J/VDgpVH2hojjbpoD+14DtZzkv8j+xhxAAWFr1Nz7V510UM1P89jD854AgiC+ipjdMx3gqZjRcdIHjo2MMeD2lA18hGIMXU2zZUoITGFqWw3sF4XyHR2b7t4COI4NCiDE0CCw2mEJKtC/MN3FE5INtM1NrcHFDOIXWUoQkpnea024NNW+aw4JBmHYPQwEyIARk6AhQEAFoGAEWQIVs2CpWiCh5l2wRpIWfw4V9k3kH8WhfiBBk2IcZ8Id/mASCKIgb4ACGeIiIiIgC0IaMKCgc/xN95Lc0dKg3Ajg+T9eB9LEEfUiGgJgBhSAAoAiKiTiKh8gEpHiKibiIjbiKWOJAsHeADyc4QICF1WMQajAFuDgFddCJgziIqPiLwBiMwugArFiMKOKKCIeBCYE8RkSLQmIH0AiNdTCN03gHoSgApjiM2riN3CiMxviNJIKMIRdId2dEbpCLU2ABaRgBh3CNZdCN8BiP8giP4FiP+GE5EpA05Jhyu1EC/qgE/niNArABBDmQ3GgC85iQCrmQiWiPDnkdlsMBq8cygxCNdkAI6xgBAsmQHNmRHtmRboAQ6jgFb/CQJhkZukd3B6EGFikI1FgH1hiKhfiRNFmTNkmTU/+AENnoAEwgAEgQAVMACCc5lHHhev8YkNe4Ade4k8KIkAh5k1AZlVK5jTlpEG/wiz3ZBkBZkkTZlUhxjrmojiUgkwS5AUw5lWiZlmq5jT15jRmJjiTJEFPAlgKghlXplXiZExGwlnzZl32plKFYAm+Zi2oQEnspj0ppl3m5mDFxmH75mJApjAL5k2kIBejIlTXhmAuZmBZwl4z5mSIBBZE5mlDZlqBYAlqZhnC5FQJwk5zpmaAZmxcxl6RZm784mevYmbkYkpExk1P5mrIZnBFBm7YplaYJioOZi/kBmcApnM5pEMRZnNoImKeZm+hYmK0SnaO5AagJBdj5nLKpnY//KZAZaZm5iJk6owZQcAhJ0Jq2yZ0R4J3gyZgfSZ0CIJjruJr1QwRpQQFCYAiF0J7FiZzyOZ8neZvXSJloqJu4yJvWFB2/lhYe8J8BepaRCZ8FaqDGqJ8dBi/+GYgWCpkE+p0aWqI/dAUP82sf+om+SZoYSqImGqPzo4cwo0E/kI4a2aKjeZ9A6aAy+qOso4HAlhBTEAdyYJC2yaNT4KNA2qRXw59PmBBbEAMvwAMx0Ad0EAdKgKS1qaRM6qRgmi+zRzERQxBcEANomqZoaqVU0Ahaio0DKphLGqZ0Wi2l0ywGkQVquqd8+gJ90AgccKQhOp5y+qV1eqhWgqKiZxBU/8CnjtqnVNoHj4ACSACnSVqoiJqpJUKjFGOjBwEBjxqqjgoGA/EGUxABbWCppNmTPxmUmvqq1iGkmqYQolqrafoCCiECQuCJZTCofZmVWwmrwhobUJp+UmqrtkoFaOEDvyYDhsCrvsqXrAqUQjms1moXY/owZToQZ4qsoooFCTFz9OFSzGoIAPqJxQmscXmt7PoVd6oQWOCtosoFjvYwznqu7lmb0+qq7dqvSqGoU0N1jSqvj7oF6Dd1GHCqY5muAqCVsOmvEIsTnPoaAwACufYanmoQL0Cwj0qqCJGANIMIBXGOEbCw71mXnRmxKjsTsgoDD0AABtBmfQI/YMCxjv+KqwmRrfOifQWBBTzACI0gByZbm825skZbEsVKHxSgADQAAHUULcdqs3uqrGBYfAnRqDxgpVkbA0ArtPnqoij7sEc7thehsylQRwNwZn6yrQKhp1KrpuCKEOLqNFTnqFa6pjEAAYzwCEf6tdsZtmQbuBPBQQTQGEV2sWkBr2+rpvSKEBM7L6pjEEHgrVsbAzzQB4ygpSWgoxcKuIL7uQcBsKJCADMEAwsgs+8hsIubpgaLEC0LLfAzpTZ7t2n6A+qpkX7buWoIo6B7tBN7tq/htH2SsQWxsXz6ASxgA7lkAyEAqqOaECALMzPltqtLtQVxu5s7oHWZob0LsRrYAoX/+xpmNrMJUbN7CgEsQAIHUAFpOgIJYAMq0Kc1Vzo8SxDxuroxELdSSgWPAKii+J6Cyb3dK6xJ258LULoSemFlhRCyq6YskAPOu6cfYAMHMLUFVHoIMbCrmwULQb1pirmNsKW5K6J1aagDHKY2B1AggMBpQQD85BZs+wMeHAMHYAMRzKcqQAJ7qr/t03cGgb9o2roJcb+iirlvyrl9acIn7KSVpFsEMAO6lQIDQAMgoGHSMcRqCgEUzLGNm4fgxsBAHAMee7UcywNUkKVbisRSucSZKrr6ZACSRgMdULFP/GOqm6YqMAM3jKxCbBCvSwPh5SexG8YMgb9WugU4yqU3/6mKbFyneljFqbIAgZwWxEsQexoCOsyxY2wQ0YtbM4BpqTK9QGy9CDG5q2ulB5HIapyQJdDIh/ouAzBNfgJQLww/ppymIcACHIuzCKGz+5RPflK/A+EEQMzDB9GtqwsBCgEJDPAEcxABlbrK2xgBrlynSdsBLEwfA2DFQAbGahoCCcCxpDxAfgIA0KQAW5VSjArEHKwQMyy1TqAQ5tPMzxzN8AgF1UynphKhhPseMTzDmMyxxkwQc/seudUYUuwndQvEfXwQRLy47YxlwMIARjAHSDCW0XqIvJvPMgozFnvFCPHQMTDBXFyvUdRmz+QnkVsQDby6m3wQGry4XXwQ8/+XMhIgARaN0aTI0WDqxjenEDGNpjhQwfLa0AQhpJDcnwpcMVH7qB/w1B+wx3tayAytECmZJlIACKdaqT3J0076uPBSyQPhqCpgA+zrrS9NEJ3cAgYQUyCAumqGEO9MwzkwAzlAAnhtAyRw1hasELe8ugsRRKrk1Yj6uswyyI56ADgwAnx6ALqsprx8ELOHSXBNRwaVEMR8yTNwAHtcw0QNtwuBzIurzAlBbnoTVYRtzT/ozYltAwkA1QdQ1wlww+OMQfRhzpD1Y4mbEHtc1h/wqBXg2nsa0XINxPEci2CU2oeqs/Dyz6IKAQeQAHhNAgnA12k60ANR0DDQAnsGAAP/gM1uYWSvsdBpqsW/HaojYN0xYNQ9y84KMYJLp9x1+q6YDcQzXRB6uE80sM29BcUgkEn0sdIE0dI0/NgEm9YFEdRSe98FUdN6E4Hy3aQ+TTF3vLrs3V2+Jrzv4QH7ndRwlhCiHQMs8NnyStX4e+ECcdVdooMRLqNgDS1iLRBhjOACkYAtMAH8/FLATF7FraY5cN7yWtsF8ddZ7NjTnQDx+6iBTX8t3qSGvSyIvbqRbRCmgknp7CczcOVpIcwCEdR6LNCh7agh4NoHANs4sNd8StoIYdpkg9pN/qMFLL0gPsoXDC/e/R4KscczwNgES9wH8c4JgAPqnbfvy+dpetyq/yY4YfTmQMrc0OLc+IvdAqHdy1Kx402re0oCSV7UCyHSsS3VaRrow/3eZcfoMUrfGWzfJj0vMsQcTZ2m0a3JCxHU8Fure8zgBOHgZAPhpq6hE/4wVAfqHIviT64q8PPOELDYBGviaFrWNovi5PQdGjAEtaQBKzdIiMLivQ6eL84sMf4DMw69q+3QjjoCyo6sQk4QRJ7LNrvkONIA8pZLAfADf6BN2x6jxZ4qUb64U14Qjs4sXP4DCt7sQ72nsW3gaCrp3LqnI86xan4QbI4jf/ADHMAADQAHHrcbbn7v8xnnGzjn+JvuUIfBB2G8jloBLHDmeI0D1c2nfp6nmb7p3v+K6IJWKUHwB4JdIIvO8Qb678sC6aur8JQO7OVrqxUA1cIO7T8g0iwQAhz78gQB3zhyZ13CdDwfm6gO06ruuF98EAT+tjQ+EEHt2CWdELqOI4nwYojC61cfnL8+L8Fe1a4rhTAPxMyOplo86KIK7ZW3AokALNre9qA5sV2QBlXQBUSAfzFuvvgb9p3sgVgc8gtB5M0OwSWuEDk/WnOXJoIPnt4lA2QxM0zN2vw+v20T8AMP5goR4qGeA4P+ASSetwoR8QWiAUEAVZ3/nAX87aRXaXVfvXXuNJiOv1BPEHONpmMeArBNAjjAAjdM868TWHDwc2my87kvm1X+gbMXwyL/LbVC78PqHsZK3/1q6r5HHvtoWvwCIfXfgQJUjyNWf/1e6RZaEMME4dNAvfVe3DYCDhA/BG6JUdDgQYQJD4IR2NChQCoKJU7k8vBhEw4ZNW7kMKMIR5BHLI4kWdLkSZQpVa5k2dLlS5gxZc6kWdPmTZw5de7k2dPnT6Awr8CgYIVlFxhJYZww+QJhFidOJybcUhKpUqxZtWbtUjLLVLAHUYYlW7UkA5Ab/QxJy1FKULhx5c6lW9fuXbx59e7l2/ekFSJrXMpQqqUkGIRUGmIhW5AhSRFbJU9OU5Jx44mKTQbBPPUkirYZgQQIrdHvadSpVa9m3dr1a9h3Bb8MQyFp/1eSBA9iaRjxYJYtWS4bfGGS8GTkWMOU9N05IW+TXJwrhGDyS2kOGjRgLxLb+3fw4cWPJ1/e/EsMSSuT/Pq7oVSDDdsb1Ewy+f2kJqcrzHJy/v6CnDDpDOwCOAI7I85TcEEGG3TwQQgjFOgEGGYraQsusKDCLMQOKk6g4QqCbqQw8EuOKZI4A/Agsyxb0aD+SgICOxo5iEJCHHPUcUcee/TxpDUoeEk3+npDqCKSrDAROREufNGgx5h7MgYkScKoxtJE+nFLLrv08ksw7VrOpf9iGBG+glq06CqtZKAQP9xGKhPAsaZU0yK0sAztrTD79PNPQAMVdKUQY4hRoCCC0/8wSosiy4qCKhpaI40qurBtq/VGcmLK+lKcMobP9AxtUFJLNfVUVB1sLs2XjlNKhjEtqkKyWC1aFcARSZLuyepKuk7UtLpLdVhiizX22LmogIDFl7IyzCQittJvykPZm1LAkggEFqQEkfX2W3DDFTc3LqpdqcSkikIpkEuVQnEkIl+806JC9zP3oRm35ejGcfv191+AxVVyKQtPSiOrJnP7lNGRbt2vypGu1FcjLQO2+GKMM/4SqThVYhOGjh8qc8Nyl22szifndSjPiTPiU2OYY5Z5ZvK6uKJVpTK1aFP3BEIzBiocBvokFZ8MteWMaFZ6aaabHq+2pGp96FYkOyz/UqAycx1p1xd7JelXpIV1emyyyza7rllhMEm45syKNwZsf7j1XpGvHRDpjLo9e2+++/b7JSLeJbrFMg/9WWWH6p2O7obyRZrfvyOXfPK+1whZpUKrTIhhW6eE2CKJW66YctJLN13yW4MYiAo0UTYIwyyElghxgVhu+eXTc9d9d6UTsgiM4D63qOiC6uOZvp/jMwk0vHl3/nno/yV+aJi4FtHIg1QPokyvRwK7ZbGjF3988ksFnm0zY+Ji1UN9xxqhuEfSFmm9y7f/fvzFDaJc1X94u75CMU4gjmsZ5PJ3QAQmcFjWgxv2DCI8h6CBeaJTYAUteME+Fa43JmOVSS6AkDfcYVCEIyShqo5kEdil5AlIK2ELXfjC8HCwgzD5wkf0FT4Y5lCHO8wL7JQVA861RAr6QsEFeHhEJCYRPFEAlhG+oEQoRlGKfrFdaVAwuilmUYtb9IkEacQANHBRjGMkI00+GBoUAKGMa2RjG0+ywrRIIIRupGMdx/iFKDzBdga0Yx/9KMYvnCGMfyRkIVkSEAAh+QQFBgCFACyXAJoAcwO1AAAI/wB/CBxIsKDBgwgTKlzIsKHDhxAjSpxIsaLFixgzatzIsaPHjyBDihxJsqTJkyhTMlyjsqXLlzBjypxJs6bNmzhz6tzJEyHLileI9BxKtKjRo0iTKl3KtKlTgVcUEok6MRCFE0+zat3KtavXr2DD8vxJsUsXhSdgVJG4RgYMCmLjyp1Lt67du3gjshnD12CPv2MkyghDsQqMswm1wFALse1iGHkjS55MubLlywTPaN4sBaOYvz38Apb4lipEwzCEJuzyeK1DIo8hY55Nu7bt27hdPuHAuzeHIxc//2VT0MtfMxIpvE0D8YpyGFhXxxbRUERs2bmza9/OvTtTvmPEFP8k46X8xSO+0z+xKLyHeILGe3iRmHaxa4bOH0dHyHr6QuvXeSfggAQWaKBBX2z2BUagBUbQGKBZhF566lXU3nsDxecCeOU5iFZs9yVkVWz7HdSffwhhcN1iB7bo4osw3vWFBBRKsKBFDRYE4XAUnUHhj+s5VN6Q8blXHGhIysdQfY9Rl5BjJCp0YmwykDUQaisyF+OWXHbpZVE0/ohCZxXFN9+DoGEIkRQo/PijjQ0liaSaPxSZ5JkfXufkQW5dB1dCaay42FUnMCnoYlp+qeiijDY60m5ucjBmmX/hKRAZoJkBHl/ELYRGm5HWeKNCcuaIZqmhLQTbilUaBOCKCgX/euisWTpq66245roQpKFO2tAYRBZp6Q/tyUkngmGGKupCdiLpoUA7lsrQlLTSGmu12MKQqK7cduvtlk0o6xtwDDUL2rDFJnksQTOK66avCJmL6rypSplttdfeO+u23/br77+5Tegub+QqJO9fBaWLJBkKGTHwuwbTK3GEC1Grb2z5XrwiBgB37PHHkgn88G8LRStnwvM+WxAQI7sZ8cQST6uxoAqtMfOKiIGs8848a3VBy74FiZDJMJeqMkFRAE3hy0Wj2ql0N8dm2kFRx5Zzz1hnrbVObCrdGxAJEd20swkl7XVvZB4k9th/rUsQllXzW1DVj1299d14530SqGdH/xE220Yn9PPZvJ3xN+DqLiQr3XITRPdidust+eSUW0Q4b34jhCniZCPk4+WGD835nIo/rq1Cpkde+eqst17Q5RwYkZDCgA+bGeyhqz16mqU/3vhAppfo+vDET56s1wzMvnulCX1OeO4Grc222wMtXnWIBhl6s/DFd+99zwxcnjxCtLNt+0DOnw09ysszrNAVqedZNfff12+/v+ETPv5B5Y99vkDp81rm+Le8HhzNIPFLiPZmRr/7OfCBtsrf2fZ3kAL+TyCwG6BB+te0A87tcaobyAJjQwEQeIBWDYSgCle4JQkij1TLc4FCMqi85XnQcSCUn6AGcAMA0OpPLAyiEP9f5EKvwXB5M7ycBtm3uxsCj1YemAENaBVCgShmVgToAAFOOKshevGLAzIb4Y64uyQSbokEYcO8CqCAGrixBhMoQOAWUi0AEAAEtFINf2ZFAwLAoAM+7CIYB0nI24jxbGQcnRnP1oREgmYCNzDAG2tggBksAAF3YshzBEWBBXhgAVM8VAp/YLHHAGAAi9miIAvJylZO5pBGTMjBxqYQvvEmALjM5Qx2yUsKUVA0SZqADjCZpAJMoAaZXMgIFwNIGAwAj6K0l6A++RxA+uBQrsymNusCS6UxTU7GnCQxT5aQIjahAedswA8CoKxfFgScNxjnxC4oQixOsZOhXNEoS+n/zEDCwAcEyGeAtknQgnalm0AblUHkVYAa6GAHb9zBDXSAzMQhpIjp0QA7Q+VOgsgJov5b0qH6+JhnRhNqK1LlYzoAzVoZ9KUwVQrLfHOBXOJyCLzcpQYotD74gHMBO5BjkhSwA2OVM1Q1badCXJCkGwi1aPQUyAh9AIAOPAafnMxYbFrgz8cEVFC/i6lYx1qTAK4AnWidgbh6OhAzfNQAY6MeRn3TgCEoVZZIQgBcxyZDVU1zAZt0ZksHihDrmZIG14wNS8FK1sY6liYBpJBalcVWaBVzBvKcmFxD1YTJRqoI39Qr4GS2ohR09S2gpBmgVuQBHQzgtbB97Qxa4NLH/9r2tieJbHqGMFffVPYHRKPk9BLCqx81wLORCu1ekXSDnM6gohST5nUW8IAVmRRWq73OAO4Igu7GNgV+vE5YcUve8l5Et74JQAMoezjQLGACw0UIQntzXHEpV2JuTBJpFbsA2KaguyBQgBSxW9gVpfZQILBqbDhm3gY72CLo7Y16lVWw6CUJs2y74Xx5UwTkuiwhbgVNAWaA36Iiab+PUcApYUuDFtPguhh70nW0SCuSWu3BOM6xQ9CgrAmHCo0DSReG8+pcEnfuIBvmjYd/pBCiLUAB9FLAchFWsevY+FBflRrqYpPganW5bjoOs5gN0uP1/riGoLkBfOeFACObCv/Jylry0tr7FwXogF6iJZ1C4AYDAKSAVouNzXhjQ81qPUDBkBuzosUcKj4EAQ7KArJA0mUAE6OqzU81YNniLK60WThJO7B0MXcwZSNplQIz4KI9Bb3lxXiguhqr4qJnbVtlaeAPkUbzX4QpsSGPBiGDi9QMzByp367NoVBGkjChyzutwnhWHlD16RKSQFpbm7y23umZyVdMHawZVb5WkueUNQRiu+m3m5MTAkhtgHbfYAeZbVvvGNfq+V373rfNtrJklxA5KSCeqPq3PC8Y4VuGK1S/5WDRqCcQw94MewVZpr5Gie+Kb/N4FNKAtiPV0YGU6t9BRVJDh5nMgxScAxf/WAF7ub08hv8AfjlU4OMobvGas7K3vAHCRjnuyL/oNZLtNgBFM828cV/uArrmnBMFUu2DSPxeNLe51L+Icw7sYedu6rhA6FUABHg93udKiBRoyPImMqTp2Zv51NeezaqvINhZX+ry6El2Atrw7DFHyNOzBUS2+x2MVXeXBL7JuUUKsOcZxjvdZH1Fuv398VSHHeERZ3ilSXrrd6fj4/RoItNB/vNBTPLAJj/ahNS9gnPXpNpRWjXQux6ConcX6dlWeaAJDfW7i+oP9o6tfXr+9cCvX+ztS+fCJ6QI4kN8SJW5+j0+LvjQ797wldXkAj7NIIEXl9brlHrm0833vou+//hbN/1QoaH4iNus/mbfNN3zvlp9N4jDZzbe8dsfazN9HvoBp/4Jsh+qDLEqjpdd9HZ/Bog3J+cuxlZA/fdCeIVEVfZ8BBg3B1iBWpOAa5V06XdUhIMC/1c0KBY1WhU19WeBJvgtGLhydrc71HNwY7R/tBeBA1hgj8NgJ3iDHZOCCKeBgOM+cHY51QeB0tV6MpZ3OHiEKAg7YFN2o6NhkgeDtCSDVTM1CPQ4eTAFWIiFboCEXHgrPKZECaFGmfeDLyg6y3N9B8FnNzNoMCAEbviGGRCHcZgEdFiHJuAAeJiHehgBXdiHjXJ6wNSEmwaEUNg0Ljd/grIEb+iGcpgBd/8QAQIQiZKoh5RYiZZ4iXnIh364iV4CiO80hgZRfsXGg/ElEGqQhVgYAXcgh3Voh5j4irAYi7JYApxYi1viiR4FigWhg6PIhH8xCHYQjMEoCHVQjMUoiZFYBrK4jMzYjM6YhwJgi9LoIrjocd1nckqjBCWwjUogARHwjd9YAsgoAEzgjHd4h8+Yjuq4jg4QjdP4jgQCO9s3SwBYEG+AhUZQAkowjgKwAf7oj+XIjgI5kARZkHjojvCYkNyBcUAzj6iCB8JoB4RgjMV4B+NokBiZkRq5ke2okB6pHdkXKds4B6kIjt84jhvwjOjIkSzZki65jB8Zk7ahBnOwjdvIj///6I/ruJIv2ZM++ZPOKJNCKRkRAJRGeZRIeZT8OJRMeRdFmZRQGZVSiYdMMI4lYJIRgIpToAZN2ZWV8ZRTGZZiuYz8iJUWoJVv4JVqOSBTMJZu2ZNViYxXaZJayZVreZeN0pZvuZevWJYmeZaomJZ4OZggo5d86ZNxKYlIgJV1SZiO6TqGeZhkKZdmqZWPeZle5AZimZiRuJh0iYpbiJmiKVYYaZWViYqjmZpjRomcKQCeCY5aGZqqOZu02TNuMAWCWZu6OX4lQJUCcJVQYJe7OZyQJwCYuAEC8I1TIJvE2Zz45oy/GQFn6ZzUOWZvIJBVeZVbWZ3cSV6RWZCRqJy5/9md5FlQFtCTv9kGUDAF5dmerASWQFmVi7mc7lmfK9SbYRmeZzme9tmfrZOShxmd6+mfBCo5kSiZlIic88mcBdqgOqMGQjCHPImgG3CV++mgGOovDhehGUCHCKqH2RkBwZmhJGorargiiiihH5qHyNkGWcmgJRqjB8JP1cKIdDihkpme0ymjPOodAng992gBkGicK+oAIbqdPZqktPF+1dI4t8kBckCOReoAyKmcgKCkWJoXpoMdB9EHPPClMUAHcSAHUTql7Qic7JmlavoVNvM48VcQEBADPBADdEqnX8oDeiCmUQqgKyqfWSmcaxqoSYGIFzNKdXqocpqodgqmef9Kpv04pfqJm4I6qTyhIo+jBQmxBYi6qYc6p50KplMABREgjmYqoGlKqagKEzSqL1WkqZz6qps6p1RgEIAwBd/ooUWqoC+aqrxaEkxKK2GVBbA6rIiKBQkBc23IoUmAowGanBfaq9CaEYEVNYSBEFhArNgaA1mQEFZAKzaaBFMaoiMareT6EFuqEFSQrcS6BayHLSnaoczKl7pKn+VarwOBrFUjAwrxAuo6rOyKEK8SNUIgCKMqpblqoadqr6lKqPrCeQUBBv06rDokggUxBUJaAnz6oUcKqAqLpav6R4h2KK0asa8KAQoxrTPzpgQRp426p1NapbvasTLaeIJCAwv/MAPVAnEDwQUky6mzSm3NdxCIeqc8oKdysAEBuaLpOaAy26ASRwEE8ACzBawJIaw9W6wTGDWYihCuWqdz6ql2Kqd5OqaPWqR+iqRNW54o+xgp8Gd+Zi0Jka5Xe6hckBAnGmsJwbMR+7Vz2qhIULZKm5xZeaVp25x8RADKsV2zorIDIbdzS6f/2nnhhxBWu7eKygM/KxChWrCliqaFO5uICLWh5AE3IG1RkhDDOgIfsLoVMKxBkBA/Sq0J4QSPW6dOoBBv0ASOmrEUKgAc+7mDebemFRsEgEqCsrUH0bWHOgIJYAM4QALQ67wf8KoK0SczeBCO+7jbqhDCeqdhSgeO/5q0e8mfwIuXpWSzgTW8gjKyiDoCOZAArXuoKoADCRCnh5q5VPM4+oq6tUundasQ16qoXgumenqgYlm+lxm7b5FFVoazjEW5iAoBORACr1oBOZADiIq/BREGwZMQQdC/kLsQ2dupicq3X9qygAuUCInAg7lA/yUoC0BbK1KtBxHAdZoALDCsEDC9h7q9B8Gw98K+/csQ/KquYPqpW3CKBSu+HEmLLEyYK0IDvAQCp9QCiAUAp8UicXuoFTAD8duv/3sQlspHprsxVQvCL7AQEFu7c4oQFtsGKVyQmvjEd9mmV0UAf+YBLwYAArZL4UUl+3qoB4ADPRu5BrGqLTADAP+QWIcSVjb8uBpsEMo7t32gEF/IAdoYiUgrkFBAx3hpWCmgAGt7aDMAa4/hsAWBqCFAAj0LBjJ3KFALAAtQLVZSECN8tcaqEHpbu5F8O5GSyf3IxLD4u57MlGMMA1JsyoJSvNchxHQaAgnQsyc7K6EMUAJFYAdhv7XrwxDcv9wciiOjjeKok5hYzHc5JadULS8MInmrytEcsb38RDVbyjDQtrNiqCBsyNgLwmF8EC7oNUogqn8LoBtgzmv5q4vxADcQWMGqyqwcsbeLEPh6HQpgvC2gAIysJ5kKwjHwuuiazwoRktRXscRs0DK5ttVCADKsxQhBu1w8A9qcrd9MEN3/ukMKEBupJrIbvak7vMrQSwIJoAKwyhAc7crHdzmgZdKOaTqMKxC3TAIUDMbtmtD0bEohGxtWcMaIWgE4kAMHoM0qkAMk8MV1Gs8DMclXm8a11zLbp9RDOdHboxCcOgI2cAD9qs8EEbCPAQLGuxg+0EwPXMMR3NWv2rwjkMELgdY9a9Y/wItu0khu/cmmg7wG8cFzjQNRXacVwAI2cNiHOrHOdNPXEUUZ/RgffagsgAMxjagJkNl0OtMFUbmPm8vAVo2RPZQfmy02KMmwWgHN+9Nd7dp0qtYIMa2fdEo0oGo+oAArfVVyfagfMAM8LNUADMKwPRCieG63fZc0S4Ja/w2rO7y6nr2pjL0iWPxMIFBJKjYACvBn15FCa3zDGEyyeG3LIJ0QDnM557fdaonQh0LDBvHIc0vb8ncdFx3Fe/zHj0HZBTHJUN3KC1HEiPoBCYADvGQD8Puq9T0QIh0q/L2WKH0xp73NdktC1EUrOX1j3VynJGDXEUvc/KvKXj3eFRACM+DiiLoQsDN4H+6VHZwQq321/VwQU5ICfS0oVHXk03YQsh0DJCDU8JzYmzrI4728OIDjdGqyCXHJZ8NvPc6UQJwtqEwQHL3hP/CjNBDiizEApwXg9n2oDx6xBH4Qu0yndE3WW/3QZa0Qjv0jl/flCXm3F+PMj1u9GiO1hP+VzYh6ADkcsdc9EE0e5/366D+QfzkXAD+gAQ2Q3xQG6EyZ29iS1QhR53Or5QhxM2n+GPuLEDxtA3i+rgvh0lk+A1Uu0woBS2cFB3+ASzMwBAHwaA2gcunxW57+jgpMf98NyQnBwUHb4Jwa1kEOq2bu1NA9A4Uc0qHSYQ0ABH+wTpbOG8U+lP6tWi0NwnNOEGGOLYQu369+AO/82Qsx4TYA4UcdKQ2wcyjABxTigeEuk0w94tqbEMccNbsd27Bq4wmwuh9wABf81fe7EJZdpx8w3xGr45HCB3DwA3fV7x5px/YW47Vr5qDepAkh4O2bAD+d8D4r5dVOsow9dqESBH//YEsUcnscD4/pXi0MThARX7se7XSmU8sEccs9S+k/0OQQQOtyrhBw9yM+Fil/fvObOPA3U/AEodjSnBBqfi/P3b9DHuCbmgDvbuuDGClD4AcqKPXvOPJUu+LKDrTflxDxHfIivKkVUNfUjRDF9SNylh6epvbSOO4zXPIgbNZwPTN7wtsgbNQJIeHVjuV0SuFQXqfTXnV1RXyA/45rSwFa0AUnsPVcahBET7KPXtOLl+xzC+Os/qoqYANPvroqQAIYPt10avGRcgRY9yaZD4+CIgNUeAWm/94KEe2kP9UzI+pMXvgsX7IH8NNPHuSmfhBfoG8ctfvTCNdaIPQCQfWp/9H1dA+wphNWo7/0uqz8zdNjTU8hUW/9OGg9FID8CKHA6361jJ92EogQxO/oC9HkVwsQWX4MJFjwCAeECRVyCNBk4UMgBSVOpFjR4kWMGTVu5NjR40eQIUWOJFnS5EmUKVWuZNnS5UuYMT92gVFTRpiMayjU5GnF4pYYQYUOJVp06MWdPJUuZaqUwkWjUaXG2ILRyVSsQgVajPJw4QyvC8/IJFvW7Fm0adWuZdvW7Vu4cT9qqamFY5qlaSxmIUolixMqWYVSudjU8OETPwVnrXox8GKpjSsyCIvQyJDKCb/I5dzZ82fQoUWPJl067gkKejvS5HkRC9HGYCA7sYj38P9tpXYrAoUsNWNvqWAuSshcxE9mhKaVL2fe3Plz6NGlFySyBuSJmk8tPhYaZCBvobSDbOEedCvFKrjVw+iyF7hRwheDvDeKEfl9Dgym7+ff3/9/AAMUkKIwdkrMoqII4oKo84riwiLW1jtMNYpeo2+o+BS7cLCLpMAPuScGFHFEEks08UQUPbICBt0u2oKLLB4ciK+hZJwPNouIkPA2nCoq78LzKqJxwxiwuOiMDzOLIkUmm3TySSijjEsLDEC6aqjGwBPqIhl2POyiF4g0DyMLiQxyoq6SDOsCKdt0800445SToB49+lHB8l4orKkqf0ijii5O6LIpGSySTUyqMPr/kT4ZK3JITa+kmHNSSiu19NIRidJTovFitCgMpmS4oqJBlzqQIi03FO4iCMR8QTKKKIP0IUxrtfVWXHN160YOP7KNJxGsq6hAptqraEFEf0v2IhRmXagIXaOVdlpqq80oiL9aLRIkDHiiwCeMVlyqT4qG3DDD3RCFwD5nFdLPWnjjlXfeSrfwbiab6sSILqUonOhHKhbFysiLkCUS3YmQbDehJuh1+GGII54TuxY1WqNUGISl6McsITtzInMvJLiigxZGKCKJU1Z5ZZb/k8Hfja5ICgaoiCIoZCpezEJboRqt6EoifUbTZITGavlopJNWmjONPeoWhlMnSjUGgsoc/3OgMIV6VVFEYZ3ICKI5QGNpsss2++y4dBTB0C2yyIKKFzL8sUGbMUI0hnsrIo5otPv2+2/AUdLJWI+yFqrjodaV7252TX43cMgjl3zyH64A16OiVsUZo1RzhpFnrBCWCI2wjaD8dNRTR31qgsaDEQsqhAaZQYJAjyFgo2izSGGTl1T9d+CDX9rgoETnyOoYGs18IOQ/LgiIsNkUfnrqq5+Xi/J0Bwl2LL/TlKAfZS/oUZONtv589NO3tVOvQdKZoM4JMjyo9gsCm2/189d/f4lDJvjQo1wEDc1aGAr4d0AEJjBayLPRXx6juItcwHEKpGAFLQgnjlFkPBpJk7MadnVBEIZQhCOaH9VIIitISUBSI2RhC13oHJ3BDYIi+QIBk/SEzbxQhzvk4Yg89CEUHKGHQyRiEaUDvfuo0IhLZGITQ/MEEOXQiVOkYhXP8oW9PSSIVuRiF724EikwoAgLUeIXzXhGNH5ECmeIAhCkmEY4xvElAQEAIfkEBQYAeAAskQCVAHoDvwAACP8AfwgcSLCgwYMIEypcyLChw4cQI0qcSLGixYsYM2rcyLGjx48gQ4ocSbKkyZMoU0pco0Wly5cwY8qcSbOmzZs4c+rcybMnwSsKtaypeOKEz6NIkypdyrSp06dQo+4EWrFLF4UnKFCNKAKGUalgw4odS7as2bNoVZLxwtZgj7djJFJIQ7EKjKsJT8DQyhWG37SAAwseTLiw4cM/vkRZzBgIxjFve7iFK9FvFYl2YYgI6pevwy5+/yIeTbq06dOoCYtZLebiFwkcYsvm8OSLRTKRJ/eIG5GCZYhXfHtVCDr0ZYaZQ6dezry58+fQO0bmPdBLbotGZmuXYJuimOsEp0v/1OsXg8Pgob8iLG58YXLl0ePLn0+//s4vRhjo338Eo3iC1r1l0RPaFcidd5GxUZALb7nA1oNkMESeX5stFIhwfql3EHvtIZRGaCDaJ+KIJJZoYkUMFBhbfxb9NxBkAlJEoIrbodHQd5Hl2ENrAOroYl4gaqbQGjIEqaFBHIZWYUHoBQnDiVBGKeWU8c1IYxMtUkYQjJJNFAWNKqIgBUM4+rhjQQH6SB2QQYow1EFFGkmck37JUNSdWdEJA11U9unnn4CWZSWYTzzEGmuRmVEQlz42dASYNIq5UJk+8lidmT14ISGdMrxJUFdOUjCnnqQ6yWegqKaq6qo1PQqpbIU2/5SmjppuiWmXCrn6aoEonLHQrWQcKsasOdaKVanIwudhssmeyuqz0EYr7UW67kqbrJgaKxClOi50hrVgsojQreTSyhCozJKq0IfpkurstPDGK++0UoA7W20LERuZtj9wm6OlBkmBgr00KlTuwZkylGS7ISbELsOmzivxxBT7KTDBsh2YEKM5ujDGxx+bcSvABaWIcYEGI0wuvxtCTOe6Lkdc8cw01xwfGgOfHJvGB3Gsso4kE2SyzrKl/LOZLCMZc5AwLx0aXjZHLfXUhb1GtGy+IuTz0W8FPdDQV4+JEINc6+iCwk6HFobDafsFNdVwxy13VN9eHVvWPZddaUJf2v/NAd4G6Vs22m2/+1Pbd82t+OKM81S33YAvqjfQfPv9d0KCc0142oYThPjbjYcu+uglPX51FAn5W3aECPUNOeaT58iQFYh3PtDnpOeu++4aWY46QqpzvWZBrl8deY+xx9g05wrhzvvz0EefkO+pJ6/lQcUTffyl1jP0sNO2C4T4kdKXbz7p1ANv/W4JAWH5BRuvr+DyTh+H0Pjn569/4+kfFPzRwyOI6Yj2u7xZz2sE+d7SQFcQZHlgABiiE/n2R8EKzqx/BvnfzwI4kAHqrIAG2RrXEDgQBcaMgQSJoJMAMIMUlGqCFoyhDKVluViNy3qKQogHTwZCyR1wISYMUgf/FqDCIKFwIBMK1QJoMIMipmeGUIwitIrgNwYYLXZJE8gOMdZDW2GqADUwgBgNsAMFmImEtysVARQwgFIdUSBJDNIAQAADALhQTzCUoh73eCKw6cyKCVlfFn+wRdkUoQFNQGQDsqOdLg4EN2aqwQ1qgIBKImAHOriBGf/FkFLRQAEeICKp3viDOIKIAB2AgQeaqC4+uvKVJfLjyQB5w+QNEg3aacAMdsnLAGjgl78skCO3ZaYdGKAAZprA3hZSKgCkEgBt1NOSDmJKv9DAAKGxYythyc1uRkeWGKPlQW5VgB3cgJc3MMAEkFkshbzKl68yQvV0pIAbsBNhHGygnkLp/xt+4vFYdIJmaJjoxCd586AIRY0fjaDIRMIBmL9cgXbEaRCy6WgCOlBmZBBQAx3swFzTgxQ8IUVRgvgrowDspJ4GAIBsRtNJeSwlnVbpARCB4I5OSqhOd2oYP8IhAEANwBBmAFENSHQ2JUVejhBwTEwhAKQIeacGXpVUYuZIAToQnkrptICa+sWfMB2VHFsKIoK+jKdoTatZwCmbJsxgVwohVgFu8NSfuRNSPwgAVecZmTBqdSFO7AAdQSTQsCZkYTAgQAt8EKSbnlWtkI3sU7KXy7e+Kq46qsFHj3bXSGlAryRNCBsyWwMdFcCSlrwn+xZSTRCkEkRgBVFMFzZEGv/Y9rY0GAArg7QVyfr2tzyh7Gx0CVfY5UiTmksIbMD02b0GMkc1KG2OCjBGMdI1R/kkiCkfsICAvjQ0MhBraECgABCY97zmJQBOQxM+4Lr3vSoRriFnwEgwYXajM1AtwhTC1tg0F1ISuGIPNFsuA9T1LYNE4grZOACWnlcBomTaYYMUWwrvlr3wzbCG4/uqGTTgsvHDr484Gt3oahQ8B+kvB/6L1+dudAEFPnHCWBskCsygwQ3uAG4L27D1BCkFZNWTNkHU3g0b+cgXka9sPAxirS11BiMucRgN0K2EqJjF9nVxZK57KwNIF8GbAhFLSVVhgyIEAyCiwBJLtcoIFhn/yXCOc0OUHBsmQ8pGTo5MAWZw4EhSmZMIuTJoW1zLyEzgz5jycjtpfEoaNPO7Zj7I9zpAgGQN4LV+ebOcN83pgVRLRXYG0/YEwrEFfDmZiO5aQuqrIjgMobgI0dcOdqDft2C0zwkWiBZA1IJKsznCollWaB7gVYaZp9PITnZBClnnD0Nq1D/gWEfJxVTKtQ5SxG3yQQQ3gRvIGMIL6POMxQsCSNPpARH0lEGCCDFSKvvdRmY2B0JNI2hDMkc6OLWOqg1o7GHbsoTetlMNcM5dGmCTZtsc+NjWNnfD++HvlfcQLvAqaPsLAZNMpret7W8wZfvZxk2ewpcWPnYzzOEQ/0+5ZOU9UlHzdboLyKglD41cjhuEzofcFbQzx9mFIBZiJXeeyocOX5ZPFVLwUx+mFGBMMe5gnWZiXcdfF+v1jTxm4QuD0InOdd/WS6RHB9Mw+7W+7H5aZ9AWYc/FS/LmtY0IXY+7bzFYEA2qLLvytlbarQ5ExFnB7WmLqdwH3026E2S01sO75fZuvfkxPG2kxB/hJ69Tw4cn8QnJ+67EFcL1ofEHJm9X5NsmeMqbPoqWH0jZM5/6aHu+7w0HvNNKf/raW7D1P1hfDg+i+VeN3e4I+3zo0zX6wNv++Hu0nDy1PLlBfqH1wD+Y8LdukDg5TVTIz/4Ml3u1qgpEkJ093f/LJ/f5KyCuJWxKm/bXb0EVW8v7P+C5yhIM/dczk/QAVT/7958/9+8K/vKHMPTnN7+3evdnfOnnNPy3gOXjf85VdbYUfkTjfdFXLtmVRgiIENUEMQzYgc/jgKEVcs0ngX8kYHpzgeKDfwm4NB7YgrkDgmASYCI4OfxVRSZYNij4A5KngYjTWy74g3PDakRzXyJnZTbIfCe4VU4TXhNWOED4hHNDZ+CiEGpnV0ZoN/BngApRUAzDdlgHhWBINVJoLVTId4F2hIU2goymfz4GIkLwhnCYAXI4hxmQBHZ4hw6Qh3o4BWHYhxMzhrBmQEV4hnZTBAphUWqYf8iyBHAYh3L/GAGQWAICMImUqIeWeImYmImYyId+2InwAoja1nnds2qWQ4Rq+AZTkIqqCIkRUAhyeId3aAKaOIu0WIu2iIkR4Im6GC2gGHCimDwk1ItZVnWRYAfGaIyEUAfKuIyUSIlMcIvQGI3SOI24uIvWuCrCSCNi4z/2N3U0ogQlEI7gKInNWI6TSI15KIuyiI7s2I7u6AC5eI3yCCgU5zcWFzvHqAqpyIqsiAQb8I8A+Y4COZAEWZCZGI/zmJBT0nsgRxComIqqYIzLuIx3UI5lYJAYmZEauZEHqZAeGSUDNI4lMI7mCJAA+YzoqI4cuZIs2ZLtWAIfGZP0YY4o6ZI2eZM4/5mTtCgAMtmT0aGTQBmUQomTPOmTRskcQ5mUSqmUG1COJdAG/BgBUKCKqegGR3mVzyEAS7mVXHmL5lgCURkBVJmKb4CVZuknWtmVarmRXxmWY8mJZxmXFJOWa1mXeWiOSBCVFjCWaiCXfqk7dGmXBskE5hiWU0mVVvmXihlFJSCYl9iUzQiWUfmWibmYlglZEeCSbTmZY1mWl/mZyZaZtbiZ/PiWoHmayOcGfImarNmarvmasBmbsjmbtFmbtnmbuJmburmbvNmbvvmbwBmcwjmcxFmcxnmcyJmcyrmczNmczvmc0Bmd0jmdXQeJU9CX1JmdrqQGjykAeTmV2hmeFv8EBbZImE+5l54pnuq5O6JJjZNondi5nvI5N41JkE35nXA5n/pZMYGZkeYZAei5nwIqLTV5k+8plvE5oApKJVt5n1KZnwsaofQxBY4pAOc5BZUpoRqaGhbgmJl4oNe5oSJ6GFMQAZJYoB7anWAJniPaomnRFW/4iuuYoh8KlnuZoS6ao02xgTFah0lAo5p4oIuQoDpapDrBhU7CiELgozMKpHrYlCsKoUY6pS6BOI4ABRGABAKwAU6KiRbaBjdKpWI6EubXNpNgEGpQonOwpV16iSBKpGMapxMxfMxybAcRBDzAAzGgB3QQB3IwiSjqpFD6oHJaqA3xcwwTPlugpzH/0KgxkKd5GgN9Kgd/yqVtqocWCqAYaqic+gO71jZrgxBZ4KiOCqmM2qimyqeUeo6XepcCAIlD2qlTuoFdmBBYQKqliquPuqulmqdcgIoWYKICEKhAOqgsKqsaan1Lg30IQQW6+qzQCqlcgBBTkAcy2qp3eaE4iqzquYMH4azQGq6kqqdBsIKM+Io/iq1vyq3ZqXVtg34IIa7ySqoKoax6oqRMiq3/OZXpya7JSafJ8kZBMK/zSgWyBzE9yqbqKpmb6q/DiWZt83cIsQUEK68GixBrgDh5MBCqCYms2qqTmJch6rC7iajtEj6jWrHhigWP5zRvxAV86qd/Sqw0uq9T/9CvJPuaRIA4CpGyKvusWZAQ77E0EnsQPqunkUoHdECp/4itDvClFrAI25qzi0mrMPAAM4BpeqIQ4PqzuroFTcg8CHGruXqqu5qnMSsHTem0IYugVPuXyAICAAAAjPVPCdG1XkuqYIsQO9s2XOu1SIu2dFAEwkqzKWqzOPu2HpmxeuIDHQAAofRCCpG3z6qILJgQL0C5SPuoezsQ+6illtqqiiuTJucBBOAbCtACo5QQYEC5uPoCBxszMeW6uNq5CAEBqvqn/WmXRTm6Hjm0oeEDAKC6MABkpGKnBkGx4foBzPsBEBCuF3s/b5cQyku7jcoQ4wqpaTuzagmTvuuRP//XAiBQtw/ga3QSPlzwrCqQADOQAyTwvjZAAhXwrCwrbJBHvdbbqLCrEAPbq5F6tkm7tGobukCJkN87j+iSZgRQbDCwAA+gJz5IED7rqCpgAwkwv6R6ADZwALoatAhBO22DvAUxwa4bvROrq2a7ueP6qDzApxbQBpJ4k1BwwApZTc5Ut34xZDmVEE6AqyNgAyEArRVgwbg6rW0otgdBttbrBAtBwpTbBwWBilgawxoppTSsi0VEAxOAw37RAQpAJ8z6rbiaAxwcriOAwY5quwWRwEsTqmKcvx6cEE6ct0ycEK4CjpO4AYYbjVeckKFCANBEA8VmYwycIZObwTaQt2D/sIIUBgKOVip/m79GzMP5GwNx7I3agcdbSsDl2cfyaEIDQADmxUtyOwAGYG7TVBCtS6oJkAB5u4WlAgILEGRgfMj5q8YGgbeuO8kHIYRhIhskuaU027uerIsKhLUPPGw00AEO5iRvVL2NSgJB/LMmbBCl0mu9JrkI0b/5u8i2bL24LDR+gwJpmqXniATFbI0c4gMKsF5OcgMqVLQGkb6kSgJlrLLVfDh6omaq68CkksoEAc20uxCrnL/lmhA5033p/JGf6hemjKSuFSQoi6v27LWXXBAmB2SMxWPOnBD0bL35XBAC7boLoXwL7ZFJpGPIMmYgom4FocSNygLTrLIX/00QP0cDEebFpCLPIyzEIfC+78sCKgCtIU0QH027Ra1FuHfSfoikdILTXBzJjnoAOeC14axrekIAL0XIehI+PayrJEDGz9uoKuC+aOyoNd3T+ZvUP1CPdsN5TG2NMUMDGBJTmTvGH/CzVy1TTjJHjaW1LX23YF3Vz5oANjACuJrWBAHTrqvYApGNKgJtcR2G7pqBB/GsI4ADiF2x9eokNDVWXKwsB3HXjhoCODDWhT3TjbrXAqHLlOvYP9AEloNnk72LAIsszwytH4AD99yoFcACp02qEBC7MFBunn1hT5QQuFoBM5DXer0QqE27rA2Dw1jbugixaSPCRm3GJBC/7/+LA2Ssq0ld2aExAAVXXikwAC1wTcQrW/hLqqb9ygshrioQAvZ9AJv9rAeNEFRUiNatzrUjx/JaAc2b37hav5JWYwZQUw+QW3MEArtEy27j0RTtyj+7v++NqxBg2DJt3ywwAwkQ3Y5a0mj4351otekSwQPB2K+dENidw+YWGpEbJNo9ECQszV7L1j8w0hDAAixw1jEAAd1t4EGuEF9nN1hi4p6I4swi1bTLywXBIVqMLASQzBg2thSt2gSL4KKqq60s4o6aADiAq2zNkGKn5J6IOGFsEGCet3vdtzn8yKSSAu6s4q2d5RbdxLiqAiQgryLO5QbhPrMBBAHwA3+wSNb/knRoHoaMa9kGUckx4M3UBDEt8MU9dhAiTtVeC+W5jKu8neeVg1QN8FBANQNDEABBAAcNcFSzIdmL3oG3XSoAPRAjTbnEjSwUAAIYsuYFoavMTeTyyto/gLfM3ebiOt2QggIeBgQaEAQB4NZF8+phCLwuk9trnRCNPnsJwc3wnQPG/qySHq+k+gEz4OYKwX0q0gCDVt3SDoQmmy48LcGVXMcJ3jazLhC1HgMs0Oe6egAhjqsEjau7Ld8hBSYXsO4qAn/tvoBwvnBYDsdCS33yDq1ifgDNS9UsQOQ6LtAfkMg/O9wJ8XyQEkwhuPBAyOTJ4tIE4dp569jvzizxbuPi//oBCQDUCQDsMaDjRx0DzJ3jCiFvbe17Jv+ETt3kgn3LCcHGX4gQX229sP0DTlzRKgvoBXF2s4ECAeBsYOIYQ/+D3vrolbzfBoHyyKLyA8HyoG6rurrb397BCiGFidDfLtf1LRjrpJJH3D7QCVH0yfLN0r0QLE/VbV4BIs7pBOHL2gFwYLKNdM+AIHy/J5y/IC+9jk4QBQ3OC0HauCrmQ+2oIwDcvR0DyO5xrxaKjc9/Lx+wAn7t9qvtkZ+/2BuuFYwD75sDOKDl16sQCa0ihP4qhnj6HdjQDm+0lUz1A/H4Lkvhkr8Q+T7uzIvzMYDhUTXyYUcjCg/8tldNMmAFaf9gBV2gBUVBKnY+7JXs8ohT4wIxxz6vEM2Pzz8PKXyQ6q9iQ9i/f0XkJi3zWG9svYYPED9+aIFR0OBBhAkNphHY0CGWGBElTqRYUSIWhxkFZrHY0SNGjQ0vcCBZ0iSHAA1OrowS0uVLmDFlzqRZ0+ZNnDl17uTZ0+dPoEGFDiVa1OhRpEmVLnWIkEIVmCcSUoDp0WrFLS+lKuTK9cpLKlfFxsgSE+JYq2VfRll5csiKtiaPMKVb1+5dvHn17uXb1+9fwIFhXjko4yvMNRQQnngJBu1VmIq7Tj4IE8Jjj1xihsVsUfPLJnFLqhRN8oxg1KlVr2bd2vVr2LH5pjFIZM3/TNoHRbzcQvEFFeAv0L6ASdk4DKovO3fMCpPz8onNXTIoXb3kF9nZtW/n3t37d/DhMRTEYLPLwS4vuVAE+eP5VSovCR+fzNhlb+gUZeanCAZmEeusC29AAgs08EAEExywCwoOs2krGKByiaOJPvuhoh/A2OIsiZx4KTf6uNrtPv4miimIEiWKKcDqJFDwRRhjlHFGGmuECQNRckqsIIZccoKi5lCcKD6B3iPrpfNC5Cq9CVOMgUjenIQyJClYLI0BG7PUcksuu/RSttxuu2+LLLIAzr8f8JMIyssqRFJJriQMicISPYRpvRTtdOkMK0Vr6UtAAxV0UEILrem8nOiM/0itC4HUSiEKtOjiBBmM6zEkI6FjtMkUN9UIiD7j+tNQUks19VRUCdQiUYrU2gK4iYJ4qVKEDMsojDRoTUhMTJ30VKMfU7QwJLZCXem0VJNVdllmm3XNyGEb2kK6kBISgdeMrpAMoaqcpLbXFL/NiDpjT0LWWXTTVXdddnsyUlyZwjjoqZiqSEiGxpyMQVaYhEuRX5ckKPekdgs2+GCE0YVVIjRtArHBmURYLEon96sYpoFNQiFhjjv2+GMvp83JXhhso2kNXWFgMiQ8L/ohiFfRmjIkNfmbOaMvMi4JS5B79vlnoLM8rzybtDVoZY0UPVIgfyXaggszKbo5o5Zthv+JT505MCJorrv2+mvttHDQJpJhuFQjDiOyUOqG0o6hPU5L/NWhI7LmYFSw89Z7b75dkxiGsanG4jl+a36yISPnfshXmIrVea6+I5d8csqXQhkGmmBuqOq3G8JqM29hMsLucys3/XTUU49JW1YnUkvI6GJqUyJZyXwM4JDI1RkN1Xv3/XfKA6cpWIk+0xBqM6fOCEOBOMeCTKVjiAkFu4G3/nrsU39XJ9gjglJp4ymCYMWsi8j+fPTT97oi3G0KIgsn2mxv+zTZfglrnXlWf3/++zd42jIBZQsAm11E0OS8mOhuYE3wXwMd+MC9Me8HSlNcQ75AvYzhDYIb5GAH/yeFvow8bXDwykiVMnYBD6ZQhStUluGUVxNQlcsI2GFhDW14wy4pDW46GV2ogIBDIAZRiDCCGdRIaJMvCIxFRZDCEJ34RCgGSgoYrM4Mo3hFLGYxRnWrjga1+EUwhlE7oYkLCkonRjSmUY2CUeJJGEDDNcZRjnO8yxkuEIUnMMCLdORjHwUTEAAh+QQFBgBzACyMAI8AfwPKAAAI/wB/CBxIsKDBgwgTKlzIsKHDhxAjSpxIsaLFixgzatzIsaPHjyBDihxJsqTJkyhTYqyisqXLlzBjypxJs6bNmzhz6tzJM+EahVp+UqwCo6fRo0iTKl3KtKnTp1BPipnKRuIVi1eIKDxB4arENDCKRh1LtqzZs2jTql0bU0yPtwa9vB0j8QTLiVconNgKo2vEvGHZCh5MuLDhw4gTGzzCobFjDkcuuoVbUG4PuhFPwOgicY0MGHsTagnr1yHgsGkUq17NurXr14LHyBZTkIyX2xelPN4dueLkHrQJWvZSN6wIiJ5JK+wStu/dhadRw55Ovbr169h/XIjCvbsUjG8vF/8cE96iFBS7efsOH3zgcImjjTtM3nx587DPEUaXnr2///8ABmgUY+mhcMZF4WE2EHlvVTURGuilp55DU1VIBnvjhadhD8QtxFxzxy1EX30JfXhffgWN2FxqArbo4oswxpibhI71RtF7BDEI3ERfSEBjek04tKGG7Qmk44Yd2ndfiAlpdp9YCJl4nxYHqbiijFhmqeWWAJ73Y2M2SoTjQBe+ZYZsaDqoUI9fpvdEQ0OGR0aGcSZZ4pMwyCCUQSLgCeVBUt5HRBeEFvqZnyxyqeiijDa6lpdtcgCEQ2PcZml4dv7w25BFIvREpG4yFOdcdA7pAkOBhqUnn37+aVCqrcb/CkOijtZq66243vRFhKC+yZBlQ2a66YadGvQpqKEqBCySaMq27IaoyiotiQiBNa20KOaq7bbcdpsRm8g25quyo/ZQ0LBEKhRFuBKOe9Cz5cYb7bWyKmQtva1y5u2+/Pbr70DgssvBE18odCS0BKGbYEIXCCwhufFGTJlCGOAbK60F3Wvxk/r+6/HHICvKgMOOSVAwQgdLHKeCBq1L8mMQq1wuQxpvfGW1NuPZccg89+xzdse+zEEUCaUss4YsF+Sy0BzEfPSQNOf8JMYE1Zzzzj9nrfXWhp3BdGNEo/z0qEkTtLTQaCQE79jmLmS1zVQP9PbGWHNt9914P+X112Ef/2T02GUP1PDXB4rN9oZq4iz1zQddsXhzdect+eSU27Q300EiVObhCyN0udCF+815uvY+zh9Cpm9W+eqst67SF19zwEBCCgOe0Ocvh27Q308Xm3HqcQ+UemiuF2/88RnFPjtCtT+dKUG4k6x7qaP7XnXq2RI0PPLcd+/9QsrTPjqmt8c+fY7jv2X9QGukHrnwphP//fz0Hx8+8+lzWD7hRee/PvyPe59Atle/Ahqwcvc7SPOO9ryBRM9h5yOT/xjiPoVIywMDoICs5HfADnrwZwk0CBvy10CB6IZv4kvfnBZSwYRoMFYAmMEANvjBGtoQZLx62fIQQkKFxK5vBlmgzP8CVxBpdWABL8wXX1pFgQUMAImx4uANp0hFXI2MaShQSA8T8sMUxmkCBpiBGGeggx0UYEhE1J6sCKCAGcZKgD9wkp86QAAYgMCNfqJAFffIR0ddkWlazJ8PH7MCDRjykAFIpCLTA8RzxakABtDBBDSkgB3cQAEbSiMA/UQDEHgAikpsUqwIMEMagNJPfUylKrH0R6EFclQFmEANZjmBM8ZpkI85pCGH8IMGNKAJv2SkFzW0gB2MCgFoZEgS8QSADsAAAHjEkxQJIscn0WAGL7xjrFbJzW4CqJUSMsIvx1mE9LxyQwXYgQ5mOcswGgCZCENImwIQhDY1MmFDqsECbKn/Mk0KpJr3+WRYPrnM+0xzIABtDgAA0BxTFpRa3oyoRF8Dzh+McYyKTKQRzKm2IUFykuicJdS4+KUAaMCe5+xBAW4AzyEyJKFhGUAKFBpNgy7xSRSYwQPuo01UTvSnQE1MK/mQwwbMIFJOe8sOavA0XNLIpG0yQkonsICxmeGlrVqAB5pDUD8dVCCwGoACrHnK+wT1rGhlSxO+ZFSkdlRDCNABP1WmEHDuRgMBaNMOD7KhGhjTeVjFUwcA4IP7QNOrSnoSAZz5pJ4+Ka2QjexYzpaetrYpbQh5lgFAerS6fgmvek2pSPvKzlnOtYTU9BMIaPCkrj7pqz9IlUNJQ4Pa/z7xoZLNrW6TQtndrGAGK2hTBAWyrALMoKUyW59dc5nXL+3VIKTNZ2l1gFzUIhRPD6gjM2sKmsQq9KLglSGevLLb8pq3Jr3dzQwaINy3vgUBM2Cbcj/b3B89tyAbmsBfy/VODVn3n8wkAAgGTGAQKKCsefJuX2awVU4iOHjnjbCESZLex6y3vYZ7b3z7Cl4DECshy3UMaJ3rtLhGbLP+ZUif7tPE2rr4xYd97J3uMwCGxsqxp5uwjncMkgo75sJfGu4PjgTfiNXAw6Q7SIgbM2L7JlUHmOQvU8nnoSfJNFauhahBKnYfAuw0VrNlHI/HTOaLAKFNQP6RkA/G0ngd+f/DCFkyB5pMoyIkVQE6iJcBpvyWU1W5yw1uVYy1/LvmtAAE08IxhMvM6EZ7Ds3sDXL/NGSA/cZJAUjGEELW+iMgJMKtmR3SDhYQ5fxCOZ4zDksLxiqrMAcmIRprwZcttmhH29rRD7RwpNU86fDAd64bQkCm1ZcQH3PAsl9K6lsmcIN3IuDZE9CBAYDdNu+CgLGyGsCsXVXox9X61uAec64dk4gzf+meA0HXqKn9ljcjrdhsPWqblP2WAhzZAPg2QKlRHaXUlc50Vgi3wG897sZA9dzDDE8NbsDZei9gn5mE94+MUN8fGUyQf37cvwM48I4zuuAcOPiP0C2Q2h1Y2vj/XoAkVyZxQPZ6dPN6HHkNMjeLwdHjONctyEVOI5JrKl4FeDYC2E0qhBgbWRdPX9RMB+EwtDDnUI9wm/wQXITjL31pPDqokj6+xB2k5vha9NOjTnbddvHq40ujuZm25glufHFiN93Ny053iZ6dh1jfH9tfzrn//QDs9Io7x+tOeLTGzl3QTR9qQQ4qIW+uem4DngXlXvjKAzWEiR/f4s2X8MP5HfDXEvzitGL50nsT8/hVvN5B13n5Rh7gk38cbE1PexuWk2n3JcgWD8L4SAlZiCrzu9Mpn5BDLW72tU/+AeUMqtwPxAWqfzT/0D66FcZ+cXCEqcWQr/zuz4/5kXI+/3Gjz/vYTYr6nPPnD8ZuEO3ji/vejz/ywB9a93LOuncPYv7Uz/6CuJ9e8Cd/Atg69PclEkBvY+NUL+NzP7B/FER8CPF/1xKAA1iBk1OAyWZ/nKOAJMOADshCEHgQEjgtMmCBJsg9GGhxGng4HOgwHph3IDh4EehvJ1iDrqN1oCY6SkdSTPOCafeAj0N6/WY6NliEq4OD88Z3LMiDQuODo3NVCzGC0gJbsLIxRniFkoOEGZhhMMeEL5M5eKd5gXV8CtYcSyAEaJiGQpABbNiGGZAEAhCHcoiFdOgzWqiCXLiBCXF7QiN+P7A2gBWF+KKGaZgBhRABiBgBbVACcigAZf+QBCbgAJI4iZRYiZZ4iXWYiSBzhzTCdZAXZ1/jh4B4NJEwBaZ4ihaQiIhYCG+YBK74ipcYi5EYi7RYi7YoiW+gibrYL5woId+hOW6nZKFoEKe4CHZwjHWQjMpYB3fQiHHIBLcYjdI4jdQ4jVOwi9jYLQSyd+jneSDGAUpQAuIYjuLojHG4AeiYjtBYjZUYibPIjvAYj/IYi9eYjfaIK72HYQoUJ4NwjP6IjMuYjOYoAOs4jwZ5kAiZkPFYj/fYkI2Sj+RYAuQoh0iQiIzojBugkBq5kRzZkQnJkA4Zki/iBqqIiEiQjijpkSq5kizZkhxpASIZky4yBS5ZkzZ5kzj/CY8RIJM8CSA0mZNAGZRCaZM72ZNGmR1DmZRKuZSTOJAVWZJQcIqn6AZHWZXWwZRYmZW2uAHmWAIliYhSeYpWOZaOopVmuZED+ZUREJVhmYtk+ZY/c5ZZyZXO6JVfGZZToAZwuZf0I5fzyARpeZd46ZZ8WZjeJABLOZB2qYoWgJd6aZiQSWaICY+AWZdtIJhhGZmaaXqpWJKNGZZUuZmiOZqkWZqmeZqomZqquZqs2Zqu+ZqwGZuyOZu0WZu2eZu4mZu6uZu82Zu++ZvAGZzCOZzEWZzGeZzImZzKuZzM2ZzO+ZzQGZ3SOZ3UWZ3WeZ3YmZ3auZ3c2Z3e+Z3gGZ7i/zme5Fme5nme6Jme6rme7Nme7vmeI6EGU0CY8FmfjDKZDsCVdpmX9tmfMRKNcYiIUUmf/lmg0yGP+gmWj2mgDHoYbsCRAbqW89mgFHoWP9mSceiVjbmgFdqhRwEFQ1mZYDmhHlqiNBEBZ5mhEbChJtqiJ4GiflmJIhoBpkigLnqjFVECMSqNcViRjRmaOBqkDIEEBLmjlCkAJXCZpiikTGoQhrCGbOiKRgqPPbqiUwCkTVqisYKGUQqJU1qNgJmkNAqSWdqfG3OGbSilX0qNVRqVWFqm6Al607IXpoiIjFiQa3qL+tkGFrAIZAqn3imn0iJAnUAHcSAHciAAGZmnPP8qABXppoCanVwmgwaRBTEQAzyAqZmqB3RAB4iqqHjKqLS4p336p5GqnFVIawlhqZeqqa16qTwQq5naqYeaqIsqqrYYoQN6qsa5Yt6WEFTwqsLaqpmaqcTqqphQpxHwjLi6lUiqoLzam1IoLQoRrMN6rdcaqzGwBQhxDI6Qpu/YrLGoqyQarbH5UDajEC+Arex6rdyKEESAJ2cIpWoqrrGYoDTKoeZqmqlTggnRrgD7qjc1LVwapeFqr5UYoTW6r5HZPvGTEEEQsBKrEOhqMTIwBVCAiHGIsOP6rCzKsFYpqLJCJQixBRILsFRwfVLzPlPQAJ+qqBxriTO6sCDrkFb/0H8DwQUn264pqx84KxCsKqs8wKm1ypUxa4kq+rE1W4epii8BhxCsurPXigWwJnlQC6uy+qpCGwOd+rK3erQOMKNLW4RNG3gJgQVSi61ZkBBEwXQJ4QTHmq3CKrRD2wgZS6T4ybFja4P/5wEzgG2tEgbAmrbXygWptjh7YhDWmrZZGwNUS4xToLFFmqcCsLc1+H8gsFCFtU2DS7jC+q4H4auLoxAQ4LmY2qprqxBOoK1Ei6jo6JeVa7kmWLEw0AIAkFO0q0f/arqvCgai9Di6ixC8+6qGW62nq7XH27WJOrlDiQSya4Kx0kRbdW1RpBDD26oU+7AIAQbXe6mgixCl/3uyW9u6eHuTRfm8Aug4rZICM+QDgxUrTGIQJnutFRACJHC/JMACBxC+wtqzqGM68VsQ83u9vmu9Utu4lwoBBaGszMqR54u+8Tc32fVCAhVKBzHArxoCM6C/H9DBB0ACNnAAw+q/BuGwlFoQOtu9CxGxjNu/4AOO5ZiOBmmqEFx7bYsnINACzeEDCqDDfpI9QDusBzADH3CtHxDCwvq4X5c6GLCq3UvCF9y9Slx+u5FD5aioGxCqtEjDNWx6YYVoNGZjeAJhUXupIzADKsCuIyDCr5q6B3Gzbnu11wvFBpHCw+vGVCwwE8mVX4uLXRx/oksaBrBtMPAAC9AqM1cQcP/7qiQQAmlbvIAiK00kxojcucM7xQdRxqaLxy3zNSjwi2+grH8cfwkFAKsVaGFBAD4sYwixuDFQATPAvyf7vQURH+t7YNRqybzLyQaBttdLy0oTO6N8gsYXFqY0YAswAwIGTQpAycqRELL8wYQbBL/rJ4bsAapcL7t7vZDcyt0LzASRghKSRcNsgXjSRgFFAy0wAE8kTQbcqvZLuApRzI3VAT6QAjPVKrDVvdu6EK5sugshzunhh+Vce1bGan7iAwDAWoKSENybwSSQti+gsvfRARNQWC2gXYhVsuyqAgmAvwnAxtdKze88vC+MewU9gBrzSYT8JB2Qz5CTEBgcAwf/kANpS8dqhCdNNGsL0NJhQbJRPKwqYAM5cAAd/AE1TQIjcK0L8dDDi9MEkX8p3X0aQwOAm0caHRYCZMdmHMtS6wRV6yf4bFgwzTEJwdWXOtRFPKwhgMSvqsAKMdOeC9UCkY9WN9XeV7Z+AgDbRsbDmgOOvLO8LDfWXFYZ3SpPm8nCWgFufa3S/Kp0LRByTbiYXBB2zWt4ndc24wGo7NfCesRLfbKDDVZ4wsOr3BwMhihnK6wfnbZgrRCa7LmjLRBrx3qZ3X3xSoS63KoHYAOh/aojENKfe7gxBcZPMmj3Ibje/KponLazHcRG/NEgncaFqy6xczK3nXzTqs3LLdQ2/5AAKtDBKsACIVwBwz2DLBZGypy57EwDKYDQZqXLH+DVUvvcP/DPMQABRB0CR43UNoAD5n3eCLFRX5Pd3Ue7AFjSwwoBH3y/+lsB6yqsA/tMNvYAVi1TA5baLKbg80244EwQ/wwBOZAA1woBCeDbwkrSoMg0B2jgyUdAwqvCLnQfNGAAtIvONrXNl9rhafvhAzGsLMAC7RoCv32pC5FDHAAHGnABwNR8Ll57w/c4QC2/T6yyPSwrHQDfMCCEVP6qPC61DCGsZxzgJzvRHGhIQZBIQzADQ5BIhpQsT156IvtGMl3lPttQzownfrtMAjTTsEzmEmvmdf6qrS21kX1CNP/CB9TcAHug5Ce1GwwY51EHx4+T2HXcvbM952GhAIArQLHdyIa+EDMN6l+tEDsHBHzwJecn6ZWn19Pi2XecEJOKL+p8H7Deqmdc5Ci7EJpM6oKtELUtIQGwazQiZKwOdbaMuKv9y8SdMxC2yMLa24Deqiqg6/bd64H96y1HIzPAhzTyi8dOeNvNud3Nuz4eyDljvNeqAjiwv7ydAyyw1qi7ENB+qb4+ywoRNNyeg+FOd+OeR+o+vAUsgjSIEBFOvycuRt8t76/q4wLxzwkg5FLr8HLWAEPA7/1OdjB+EPycvY/jrzHO7Oq62DOg6wA78Afh7UBScRJC0Bk/cKkTwAX/Yef/K3sQ2/ELca0JkAOyDLAnTSMaUE8k9vJlp74nTBCTfdMJEeWLI/MDkfRpu8LYuvM9T9MJUOSRjQZt8uZ3TfRQp+k/POiXHNZHn7M0z9FTH8JHXdM4QN2tGtk71wko5fVRN+tSc+ubnBCUvjhA/AOxTbiR/QNo/dnSTQLgPbUKsY1PRewScgF0H3WuLi3Krdjc3Oxws+xjD9uYbt1fkggqnx7G/vi2hu7p+rbfLBqpk8ggvvkK4cvD283GgmaRgt2i33H/rtMBz7sq3n4FfxD4Tbiwr7in/40Td/FJWPseh65EkAZpUAVdIAInQM/NAVsHz7vzbDrBy/HDv9ue/+vwPvIjRUDg4I/8OOcnU55aeMLlBtG9cF3zZKjjvIvy2n+9P69D5N9xJkwalp4iDwUQXX4MJEgwSAyECRUuZJiQSkGIa2BMpFjR4kWKJyAW3NLQ48cYGyGCAVlSoUiCXzisZNnS5UuWT1DOpFnT5k2cOXXu5NnT50+gQYUOJVrU6FGkSZUuZdrU6VOdaSpSuFJTqkUMMzuaLIll5lWMYTEKRLmV60cINc2ebfhw5hmYceVGgVrX7l28efXu5dvX71/AgQVHpUhkzc0uFtPM5LIQy5YsWdhm+SrWskWyIiWz9eiWMefONC/IJe0SyGDUqVWvZt3a9WvYsQcnhqFF5/+JiotRbk7IZSBJhVS2cMlCZSFllLQvX7YykzdohV5pPoeOEDnKKKW1czgj2/t38OHFjydf3vzGSRSa61xDgSJNLAu3DFwbQ/qP+ArnJ1++XLfI/KpL6LrdBFSIwI2a2K40Kc5z8EEII5RwQgrJE6EqnsCiyTiFghiosQMJ4jCh/UTCrT/LDkNpRAN929DA3mhiYEHSKrTxRhxz1HFHHpFKTCO1ILuOOhd/YIimEy2ioIsuRDhBhstoggBGhEpckcoYrNxIAhrl6vFLMMMUc0wyZTsByJ2o2+8ghV6gCSMZVISICIwooAnLGDy8E0swaOoyLgbKFHRQQgs19NCc1sj/iicW8/xtuCywoOI+kS6yDaVA3LMIzY2Ao9ImPGv6E6ZAETX1VFRTVZXMRnu6wqIqarpCU4pE0ApLN2mqr7q03hr1pSZWFXZYYos19rWFct0JLKpuqgKzW4OLLIspufKsLCyv3QiuX1ui61hwwxV3XHKF2gIySSnNCYOJZBAlJxEqWlSzhYpsNFIqqk3IiZqoq47fmbLrlqULyjX4YIQTVhinxC7VCcqJ/ttITYIW6vUH6hCcGEuNCxJ4YO4WFnlkkksWlohYeQpDU4khalRPI4MT8bianOBYRpBXQsNknnv2+ecc5eTJiol0PXdaguq7r1EtN2qUikZNarqgGXMG//pqrLPWGsfEeqrvOoamLugF+ehjS+yBcuagiK3bdvttuF/LTKeMkxYSalAXIqjugY70M+dS4xZ8cMILR41ir/3GuOwfdqWJW5CNMHxyyiu3PCmb9fMpCHyN8yxzEs2WeaYvisj528tTV3111gsirji8kWr1w4W03UgKFEA+rXXee/f99530RYggLvJNSF2RjgC5O+Cbd/553msXKYgtYKZJwV93h3577ruHm02HhKqaRhQK9v589NM3eQuojxeqdBol2Fl9+uu3v1zqrf8J9+2M+OJ+AAZQgD9TXmm0N0AEJlCB5MIeTMq3QAhGUIKrGl9L5DdBDGZQg2P6whnOEA+FKDCAAU/43wZNeEJBBQQAIfkEBQYAZgAshwCJAIQD1QAACP8AfwgcSLCgwYMIEypcyLChw4cQI0qcSLGixYsYM2rcyLGjx48gQ4ocSbKkyZMoU3asorKly5cwY8qcSbOmzZs4c+rcydPhGoUYrlS0AqOn0aNIkypdyrSp06dQXZIZM4aMRKEVrxBR2IUC1ohXKBSNSras2bNo06pdy7ailDNw42IU06OumIJe6nqReKILxUAUTnCFAYMlxLCE2ypezLix48eQybIRQ5nNxSMcMmvm8OQiXbt49fKFIULiGhkwBCfsQrjwwzBiCaeJTLu27du4c+PO22Mvwc897lbEvHmzhC8V2dQNHrr3aBhEfvpEDYOCQqKtDS883RrGbN3gw4v/H0++/MIvEopzOH6Rt++BwIVPlKK+OHuKy+ULdC9RS2sZ0jFERHcKpdGdawpx19135jXo4IMQRghVevXdRxF/v+VHkRQo1Gcfcg1RJeIYy1lFEInLpdgDQ6z9FwZDIhxY4IEw+JUQdQtKqOOOPPbo40hPeJgZClJUhCF8GkrEoZDFEdmQiimOURCKUK64UIuteaVQjDImZCCNpR3E5YEM/mjmmWim+WOQTHLgZEOTUUYZb1YSVCVoCy3Z5mZvKnRnD1Ke+CeLNFJQJkEY0DgWQl/SSEQXkEY6oKKHqmnppZhm+lgTew5ZJENUQmnQn/odhEaHnfL5aUJ/BjpQqCoS/6ooBmnUamuiis6o6K67Vqrpr8AGK6xRxKXaZ0KwpjjqnaUWhF6q9R2hEJ0qejHiGNSqaNlgvHZLoJfehovgsOSWa+65JhULLQoXLJTscstW2exAz0Jb36oGZfvnvvMShKW4u+oK8K42omvwwQgnzNAF9hYnbUJktHptqwlF0XB9ZySk777MLoTrwJSCC7KiBSts8skoC6vnxZm1ixBwHO/rqkEWs7xZxghtHLOK/Q7U6Mg5JgQ0jSWnbPTRSPOIqs0cRJEQzDtXOXNBNTPNAc4H6Rw1niIP3ZqvA3ndXdFJl2322blZnZnTL29NMUJAqM2By1m73bHAYoMtkNitkf+N9t+AB66W3GwfBLXddU1N0BmEa4w4lD0L9LPXev/AN2F+C6755pwf1Xjbj0eZEONqF27Qu3ZH/sPkQ1d+eY2dxy777DYtbTMDT4cuOkKkW236lLon2XXeCr2uGu3IJ6+8SAyojTtCygUP6OifH4S626qzDrR2Bxm//Pfgh09R81Y/j5D0zvFe/enoK17QGq9nvvflx4tv//34/0A+0+YfhP57Bukd034nKOm5ryDxU0hsxFa//DnwgbPb3+38JD0AFkSANiPgq9rHkAQm5ATeooG3GgjBEprwbxJkWf/ipTsLEuQL6wOeATt4Ofn9AIS8osEMOtAtEp7wh0BEWQr/L7bCgvxPIXIzQu5muBBvdWAGHuiWDXGoKB8AAAAE6GEQt8hFhQ2xYUW0UwWR6LwlQqkAO9DBDNY4Ax3sAAFQOiBBvEUABQBAigqhIo08sAAYgICHu5JBFwdJSHJ90V5FUIgLxpgQ9QTgkZBkIxvVE0aBHK4HCLiBAQqQIgXs4AYTUJEcw5ZDEHgAiryaIq9SMAAY0CCLvCqkLGd5KU6pbVp3QqMa2fhGKLmQIOppQBOE2YAhaKBNlfzB4Qqgg1BWCY6iZMgCaQQAHl6RVz4ciB67Q4EFRNGPgMwVLcdJTh5VrWWQTGc6jaAeXEJpAgtwZl10uQNRNZJJATgmk5J5/7gdGMBtoxTINlvDR8Kc8ps0yqZAd9WBOxLmlbEsp0Qnap5zcmAFxGwCHGawJ3d2cpN3gqay7imkfCLTjPOcgUh39suCDJQwKUhBa66pKIXecFcEEGFr/hgwivr0p7ixaHEawNE2eXSeN1hpzBRSBHwG4aSgWw487dZSgry0mwg9aE0V4h8aQbQ7X6URUMdKVscIdTNE7ajjUlSDerpNIYfMjAYCANWDRG85baUqQ17aUB90h6YHsum/ZtrKA/FUrGVNrGLRclbNGKGoTDpqD26gALvBlUlzrav/2FoDKNXgs6Dl5HKqqk1F5fRAfJwmYQS7xwWo1pWw7NJiZ0tbpv80VjOQFZJCQoWAGYh2a5cVUmaNyirOQgkByEXuAlZK2oUeKKx/LWx3WHugFEjyujuk0Vdqy93u5uS2mcmth3abot4eF7SflWddguuh4Ua2uFJ1658MwNy9HsiKBACBfvcLAgW49kCCXM2ButkBGhhYpw+N7de8y+AGzyRuTBIvxpBV3hmcF7QG+OdIERJXDrhXt/Cdpw44ZgD1NvcHYzLoAg7MYgMDQLqt4VZrOgCCbh12wQ7OsY5PgkH1zGAFbcIa+5bT299WqQYaFp5BOvzh8Ya4LiXelwE6O1pZtSamvEqtbA8y2NPmUMHe2bGYx/yRHhdnBg0IMoVTRNl9TSD/yVxbMmbpStzzqSiTSk3RlFN04n9htVsv3rJB/kWDGnvrxmEms6IXXREzbwbNakYIrPy5LwTAmTkIAW9a61w3FU0AlGc0wHL5bGUYdEABIfxvjAXcmhY8AGiVY7SsZz0QR+M2zUwSsgyXU4Ck/snSPKsYkzb93pw9cwH0Te4nqRyrK/21BeEawKtXzajXxZrW2Fa0rTMTAFwLSdcEididm/nMPaeoZ5qWcDvX+kz0TsDIG2Y13/BGuWzbO9vb5kC3I224KhVgAQtQQHIRkEb1xplqTFqBPpmEBnbrrtReo/fQbHjvijs43/vONUpV5MkMZ/jd8hK22sA9EK0B19mX/9tuQbQ3Mopb/OXczfcFgMwkuhnkkqkTudVIvh/0MYTlINMb0AfmcpgbXbFoiGGGmHgQ8KaK5z8wedR+bu3hea3oR8/6WJWOJKYbRF02g/r1Ti5xWFt94lpPO3e5bkkOqm/kaw4e1S8ndA+q/e6JZfsP7qo7Oea7U2L3+UKGDjC9hcHueE/8T/X+A7cf5O97Crz0sld1oV0uTIrP/EQZ7/gAyk3ywaP85axQPPpp/vTl5LzXLyg3IMRdd6o7fA1Lzzebov72P1R98Pyu97FHTXWWm73la4/74g8yiRQMXlXpU7qNPw74iDeI94xPfSB2uFPJbDwjEaJ3nGOPhnyz4f/0q09+CF5/T9lfpPLJ6DvnIw76wkfI+MtP//udX7P52v5Buo8++Ief9gxUfwJoP/e3T5KFOKTFf5MHfmJjQzgiNgMYgd9TgEKSfVIXMwnYfFGlOyYCgF6zFR/0OhI4gshDgR5igfpnEHLTBO5nNwF1U8QXgpdDgjQYOyZYHyi4fiTFPwnBd6Hzgi8FMjYVhAeyBEJwhEh4hBmQARHQhE5Yg1B4NjeoHhJwgIijEBTCg0/2OEA4MEaYhEdoCE44hhEgAAKQBGiYhibgAGzYhm74hnDYhlE4h0jDJlZDXtLDXhO0hVETCXbwh6OwCFMwBVBAhk6YhoiYBGsYh4zYiI7/+IiPSIeSiDJO1yl4KHcJMYWaoQQlMAeD+IlTMIZ1MIp1YIamaIpMAImquIqs2Iqu2IZTMImyiDCVqFaSJj2DAIqg2IQlcIoCsAHAGIzAmIqvCIdreIzFmIzKuIyPGIuz+IzmUotG9Qa6+ImkeI11cAe+aIYbwIze+I3gGI7iCIvQWI6YQo26WAS9uI2/KIzBSIzeiIyLOI70WI/2eI8O4IzmuI9nMgX4+I8AGZACiY9QwI8G+SP+OJAKuZAM2ZCMGAEHGZE78gYOWZEWeZH2CJESuZEQgpEe+ZEgyY4CgASGGAH6yJEoSR4guZIs2YgiSZKGaAHVOAVqkJI2qSkt/5mTzPiSJSmT1ViTNxmUf6OTDSmSJdCTMwmUQrmUJtSNRBmHRlmSJjmTTFmVtSUA9hiVJTmTJ2mVXvlySMCOR7mVVPmVZnmWaJmWarmWbNmWbvmWcBmXcjmXdFmXdnmXeJmXermXfNmXfvmXgBmYgjmYhFmYhnmYiJmYirmYjNmYjvmYkBmZkjmZlFmZlnmZmJmZmrmZnNmZnvmZoBmaojmapFmapnmaqJmaqrmarNmarvmasBmbsjmbtFmbtnmbuJmburmbvNmbvvmbwBmcwjmcxFmcxnmcyJmcyrmczNmczvmc0Bmd0jmd1Fmd1nmdaukGTQgFNImd3tkTFgCVAv9QAm0QAdyplN+ZnioRAa64AeO5nd2pnvLpEewJjmZInuYZn/O5nw+BlQDpnmN5nvw5oAPhnxV5n+UpoAR6nfDYkgAKn+i5oMn5lI6IoPkZoRLKmxRJoa/4oBeaobaZkBxqn+OZoPoJoqupBtNgCBlQCGhooCPqjR6qoCgqmthBGH6VGkJgCCzqomXglDHqjffZhIPoBjWamYNVhDDgVzl6Ajvao0lQBjAapMo4pFNppEfamEkKMEvgA17KIGpAiLz4i1QqpO95pVk6mJPCNwFiEFmgCDFABXTQCI0gB3JgimW6k2dapGmKl0Q4MApBBTEwqIQaA3DKAzwQp3Nap0r/gKd5WqV7OgVY2qdr+YBDYx0JIaiFWqiJuqmDiqiGKqdNUIhtsI6PCqljyaeUypTzZxAQ4KmwGquEGgQIoQaOUAgtmgRmeKrJaKWquqoH2aoFIavE6qkKEUVemqOBIQSOYAiFUAhSOqW8uoq+KqnAOolX8DpaoBDF2q2D6oHhIgMnwKPOCq27Oq2uWK2Teq31R3jiIj9b4K3FSgXgyqVd6gMlE6aFWIZkiq6tqK7sins3KjYYkBDxKq+ySq/VNnoGO6hUIKeNEAdK0Kj96q/UeqYBi3dbOjJ6wwUIK6tYcHZmhxBZsKkvQKid+rB08AgSS7FAarFwyAQZe3cbG3QJ/1GyHwurWZAQVfA6KkcQOAurnUqsD/sIU2ABTciN/ioAM6t2ayo2bVoQWJCzOitvEJgQU0u1m8oFCTGIEqAEc6C0I8q0Tat1fwowgaq1m7oFCdFV85apaluobJu2hPqwTtAIj1AEYCu2H4kEZat1lvpcIIBgioKpCKGpcRsDc3sQZxuudJu4i4sQsjq0DksFTvAIjfC1YVuxA6mRf2t03qIAdqRFCXGyiRsDYCCDAZgQp/utC9G6MTAQg4i0/Pqy4mgBn3t03TIAClBQ2MStratAlwOCkhu8ChEErauwCCEFDMAAczAHSFAC62i7rtiVuWtv2bor3SRCCgBtu7KtCP8BBsQ6Ah9Qvq8aqy9Qry2XEMh7uhCwEAebuMp7EGC3GUXQvM8bvdMLidZ7vdgGdCngUAGcSg3rqRWQADhgAySwwDjAAh8Aq/P7PtFHEPEbtxFsEBWstk6gELVoO+vBAEYwBxFQBEnbr/77cgPbHQ/gTYSxwrxSsAiRwTEAAQ2sApuqAjmQAOdbtyI7MqSHEB57uhdcEEEbtzurc0yDLydsdBsLAjBGAN5LI3pTxINKAjkQqxBAAgmwqSG7sHwzxa17xDcbxnpoM0ucdlvaAWA2wCFDspsaAjiww54KASOwqWI8aN1CAX+Uo7vyswNBxVp7xweRtYnLtZkoN2esdU//SxjdFMUPpWoHErUEQciDagM2/LGC7C+7OwFghlgI4QSta8hwe7qRaxBNZTVVmMhHN1ApYGgHsgDh9C2HW6gfYANUW8oEkWKo5U0EMG09NcukvBCIG7e0uoN7qMowZ6kPwEb59WIFBgIOxU2PGwMhQAK3rLr3FWhYFkjTvKkVUL4fUMeyisvDarzGzDJKhMwwRyP6dWAD8M77NQOqZVNvbM05qxCBm2Bi8QCd3Br0DKsHkAMzsMAkgAM4EAJyTKgMAbsKwXztp84vdyAtMAO+TCMKEMupAbyEWs1Uq74wAMWt0cu7QrwHAdA2cAByPAJWLM6FuhDtK78KAXltokEQ/z1r2cvIBABjNDIAAMDHMAC+B/HSg6oCOJCz7zt8BzIArgwDAyBTJFPAhXoAM3DJnorAmzrEFJy8CsEwamNzNf2/3TEA/dwdpzRN8LqpEGADFfCxWP0DN81NBoBQMOABY33WhVoBJz2+Vw2/rdvFmfZ5X31vKSwuF90dMHwQQVyoIbDFCNvW2rPN3aEAhNsaP4zYm5oA9oywG6wQgDzUCWADbIQDCbDWnprJBCGNTKLEgS1rNZtDjgzGaJ0DByCrpE2opi0Qg61l3eEDDdXGB0HFlpyzt/3HsGrFKE2oBzwDIVDaCsFOt7Ta2dbahTfGcyzbnnoANsDYtm21hAECa/+0APr1zjTQAX2kXdQ9qB8wA1Q73AJByYOaAFcMqyOQ3WtbxkbQAM6dKtCdbYs8NJI8EKAcqwicACGw2Ab9wFvL3S2wYgb2zjytXwvgyIkxyuit3jlLzgQxzDFwAHEsqyNQ24OK4QKRhZkRBI+0Ro/0AxoAB8N0ypqRffu9Y40bLt3szQdQ4CHA0vWNENtEABi9pDAVzdR2EMOc3tfczXn9sal7zkM1BEHwBz/wSC6eGTAe4zmWzyBjuETeuiKuR0rdLS7cHQGGEHIMATOg495azKVbqCpg4R+7EG0C5RzABx6sGZ1h5bImrATB0AmxQN1U0ablyP9cqFp8z6+r2Jn/La/pmxBJh1kaUOebQdN4rmN6PhB8Ln8jw8aEQdIG4am1DOLduhDii+g529Y/kG9BsHAeIumT3mBv7TVAjcFajdQA4wEdwMd2fdk5kNDIvdcKkcEczdYx3SYZ922trmjuGi65bsE97C0+veyFCt+gPgIGLcem/gMZHNA569dNR+ze5iFQd+zeNdhAc9gGkdhxu9kHkezeUtluKqscTuAFngNJXqjc/tubOgIzwOvEyt5OlwhTXh8NJ+5iJt3iAtuJO9wfQzxuLKsQcOMFTtV2vBCAnAPLjbCifBB26CHqVhwEP2YGHy4Ib8TcPTR+3N5krBDuHQO1jObEKuL6k3CJ/2CLH59j/Q00/y0QGq61Iu62VwvMkCvMJu3yOHzxhArzHdYAdFaBNS/jIkjhcdvlTw/0US/0sFrLCaAC5XsALIADCN7SCgHpmqH0+Nf03oXlA6Plrtq6am4QM94tY34Qppu4S77mWHwABJ0Asw2rcO7obcKCZu9glS4Ql34QrzUyg564C+2+CgFDfs8krB74ijX4P1D40je87Nu6i54Qow7T1CMklfADXC0krif53vXqQxPrBSHDVNvWsvd/MTzrUJ3uw15z1xfupk9W7I5HsS/EzU50s6+21876wq0QELZzud9d5D4y5k7Eff37AOPuzn+67P0DnV38SGwzIJL8tP+1sYFxAo078mo73CHvLeIfyBQfyhyMyNxfW1uKeYjSK1ib8lzms/N/uhmP78F8yFYDECh+DCRY0OBBhAkVLmTY0OFDiBElTqRY0eJFjBk1buTY0eNHkCFFjiRZEiQRGClVYlAoQuXLNQqpxKBZ0+ZNnDW3KET50udPoDAWzsxZtOjOoUaV3kSakAEHqFGlTqUKlYFJrFm1buXa1etXsGHFjiVb1uSJlxSuLFwj42fSpXGbHkQb1O5bmXHlMiSq1yjDIlUFC75q1vBhxIkVL2bc2PFjyAfdppQRpmEYCmkXvrj5A8wWLH5jgFE4+e5pGQtFK20IYXVRhoNlT20S2fb/bdy5de/m3dt3Q5UiIKZ5eUK1TSoEQ9vM8mPLFpwLT0+HYVzha9gMseNMvnD2dw5Rfo8nX978efTpy6dkGRGDSusIwdzs/qMvTaRBbr6QTv0uEYWg284mCBoaELmFzgBvNiDUc/BBCCOUcEIKG7pCLYpcgkGLAG/CgqD7YkBKwJrqO+iKoCg4YcXM7uqiwwNpMhEhEg/8UCEFFxzsjAp79PFHIIMU8qswLKOoLRheZCiI54IgyDWbCOKCPoWI+6myE4NSEqEpY4zBCYZqHLA5hY7Qccch01RzTTbbdJMizNqTKLqBuKACyhhuRKiKn4RLiM+frFAoCy9jIFOhLmM8/xShKM4U7E1II5V0UkrVSyMNiqg8iEknE+rCJzkT0vAlTBMi1MtFETo1xrkOatRRqiqVdVZaa7X1Nv0QnOjTlDBsyLSU1krICaacWzUuLhg6dsBWDTIC1qmKuHVaaqu19tqPxNQzorqwdGiNFlOCqyaCxEyOyRCbNSjE7Tp1ClqpCsN2XnrrtRdbJrdwl1sY/IQIRZXGpYmgZQ/FEz++CmVIAnijkvdeiCOWeOJqKQgVIkBTu07XHwomiM6FDo6BCnaV4s+7hqESj2KWW3b5ZSGFzbA6h55rajmdBso1Su1sOrlj+kgOccaDUlYZZqSTVnrpIGUAcKJ0B9qC5BIN5NsYZ4Sd0zQhKYzm4AimwxZ7bLJ3W+Pih0IkzaDP1C3IXBA7G2jZbQ/q2mgey9Z7b777tk1ki4LIAos7DY2bZ6CZY6gJvP12/HHII99q6444Q5xYxRl6tmHJO/f8c9ArshmkrbnIIgsnqHDC7YK+YBja2kKXfXbaa++IcoqkQMFRFMC2/Xfggxe+3JvAxCjHBVGQYnjmm3c+8i1ShzLViswET4Ivntd+e+6bf+K7J7oXf3zyQX9dsAbLV3999sf+IjCqULigffrrt59iKaKIgoGnOJBg+fsFUID2CggAIfkEBQYAeAAshACEAIcD4AAACP8AfwgcSLCgwYMIEypcyLChw4cQI0qcSLGixYsYM2rcyLGjx48gQ4ocSbKkyZMoUyJcc7GKypcwY8qcSbOmzZs4c+rcybNnRzFA2UhkWXGNFYVErlQUccKn06dQo0qdSrWq1atYI36JwrXrBYxjeog1KLbHGIkyiA6V0UXhCQppJoqA0TSr3bt48+rdy7ev3jGAxRQk46XwxS8SOChezOHIxbBjC5Y9GxGGjDBrYbRNeAIGDJcQ59L1S7q06dOoU6uu+cUIg9ewHV+cXBByD4uIGesGYpFMWbJiKUP0TEHpwzUyPG9G2Nkz6IZdPI9eTb269evYs/PNrVux7Iq0Cdr/tviku+4nFcX8lhxcovTiD5MrRyr9c8Mq9Slo38+/v///AHaUmHneWRTeQONRVB6BjKHXEBuARWhGWUIR5EVZGJrFEAXvGbeQaJ4RoVB09T2HEH71wRDgiiy26OKLqi3IYGPgtSdeWUDlKFhDMs6omIMLqZchjgVdOKSGCzVHnIcIgehZXQiRWJ8WCaGYIoxYZqnlllzW1OOMvDVk5JBe1HZkZAt96SMHQCYk5JE7DjRmhsJxliIFJhbk5JMjpuiZCAdZeWWXhBZq6KGIprlmg2KeWeaNZzIUxaLdMQCJQm8OGadAc2JYJ3N+2mfQnnwmJGWKMpyg6qqhepboq7DG/yrrf2qu2SZCnZb1KIJn3qbQEZSaJ8EXbvZqRoSAuXDmpwcpmeKqq8rnJ5QHndrqtdLNqu223HaLFxDBnrdQrmLtKpBtQ/4arnlGJMRGr/BmaC6o2NY7XZT22uvtvvz26+9MwK7LaELkxptuQgwIrBsDChls8LzN5osttQZZK/Gg/2as8cYcT3SBwrqdkRC6DsOJMMiLMZxQyfBCbJCzF9dHcUEWx+xqxzjnrDPHk6KsmMgIkcwyhpsWlLDPKiM0tKMMwWzzvdU+7efOVFdttaw9+wz0QUIv3UPRBB2NctIHeU1m01LLrBAGadfH5NVwxy33ilmjvLVBXS8N9kBig/9cRMNmY+hyQUS0TZxCaRjuWVxzN+7449XVDfLdZgZOJEKSKwy45T0MTlDNNiOuOAyMQ2766ajfBa7PHFAOKed7C5S5wJtb7vlAoMcsuuKlp+7778DvdAbrNAbNuVix/zD7urUHfrtAuV+8u+G9B2/99dibNDzrUYx8/NcJLR9u84EzFL3E07ddffbst+9+Rdv73L3xxycvfrAKFTy0+aOnn/b67wugAAdIkPihbH4HyVTg7Ee8/H2Pf4rzn9QASMAKWvB6BgQZAg2iQLMxkHUOPB4EDSfBFNGgBfWi4AVXyELIZVBhGyxIB71GhvA1kGAPXMj5OkCDepWwPgRYAIf/rqXCFhrxiFV7ocBiSJAZLo1ZA7kfpUI4JAQYYAZYxKIBFHCkEYbKAzMggA8TcgVstYAAHRgAtjCAxDa6MYnEY+JAnCgWBNTgjjWYQAGOBEXZ6UYDWcziEAJAyAB8TDdUxNAEblCDPYqlABNYwAIOtjZspQAEIOgAtt5WEGyBQI0KGGKolvPGUprSXy/UgCpXyUoNwKE7chSIE62oAzzWYAEz2IEjD2SQgDFoBk3wkevkVMUb7DJDCKBkQhLXKgosgAY0ECMRFXItDwgRBmm8FilPyc1uyiqVrBxkK2FZrCEtcgJDUsACuOiphCiRMTNogDBxiKEC6ACdLGMIM0PV/wFpZnKaCbkWAAAgnVC2apveTKhCCeWjAGjAR7H8QQcRoINj1nNIffzBOxcTz3niKkM1MMDSKrTMa6HRM9EEKEKauQAPSGcAahzlQmdKUy019KEzimgHDYDPkmV0o4rp6IyGea4M6YCdLEueQPZpwgXU55+hKmKrBkDQ9xBAlPVBaE23ytX93BSi7kLmDZ7oTh8JlUFE/QHJZmBRgyn1B0ytDwBiilJp+kmqoSJAD+sDU5l29a+AvY6PgoBTBt2KPWXZgUiH9lOzynOo3sPQDKpoyzxm6K1x9QwYsQoDqKYIryk6o58ocFU/aTWwqE3tXnykSh+RDThlMUANyIoQoP9y4KwESutaKYtHxV52IZmFQQqqWp+U3pWafgJBCqDJXGjO1bSqja5088LawhLotYgVi2yHFEgsJpOXBbHtEKxrHt1myJjwsuJvJehMHjYXmif9LHLrY01M2ve+18zqdPfLX6pU17XN2y68ZvBdGx3Etg71KNcyxNP06mC9JU1RP+97XwXYVTqglc5zW7Vh6QCqvyAO8U5YGwAArwxDvh1wgTtX1hklGLL0K0sk0ztZogHXT3o1qSZL5Jb8lLZV1sTqzERM5CKnhMQmVhqGFDBWeOlgxZ6TwlfBFFkMNfhMCKjx5eZbV2z1M0WnFYizqFqvDkPNyGhOs0iQPCPsEmT/SLWElwGgrJApMyiiQivAAmZbRQMsdssBlY4PzDzaBex4PnaSDgFcii0PEPfMao60pDFShBldoMRtJh8CbrDiDC2AzgmxM4Ei6psj7eCoCEg1AnZwg56C9yD0nQGjrzWAC4f5B0qiwAMk5gPpDHnSwA52Q/rWnQZgmkFuHsiRFqnLDJ1TXnV2MXnJiRA6KkCxfpZtW5HEZQ/s2ma3dprNfi3scpubbzMydpIPQq4CGOAG2TaADuZ8tlDPyAgrAGu1v5fRgYwu3Ioj97kHDmxi60bdmabnkQqgagRsm8X2ll85Oddvgfy7x4YTOME3nmaDryvZnDre7eI4cctV/AcX/0902zTO8ZaL2OPhAvkP9FeykXOv5IE7ecrptXKX+zzSMA8WChJpNptLfN/H07niAG44/fz86UUOOv4U7rxoHz2B/GbI6D6MrwhC/esglvoUqV6+iKPssHPMepIC3ievg/3t0hX7oohuNoXIfd0y/N7zcM12U/UP7oBPrRFu+FERngxp5PPa3sUdM4GfL1+BjzxgpTj3KlvO7qyTud7RlvG2k1DyoK8p5dekkLzt7/BjS/zSFt/3rn8+9LBP6Oh9VPocIuTuCVcy51jfeb+7PfbAN+XsZ1R7w98+86ofGu977vvXB//5bRw+g4rPOcwj/sS75zzzXd826HsfidInEP/1L496kGle5NpPm+NHh5nvu/+C4TfP+Mt+/Ovr3nbpl5rTERJcmxXx/QB4PfHXHfNXd+WnMOeXfTr0d/w3Ov8XgBDoOwOoG1JgeQuUELXCPGRngJ7XfRFGPREYgtkzgYyRVqUGOzYEQhvoNV6UNj8UMw8ogjI4N7a1KGlFR0mVgj5Ddyy4gL9nEP0nBEI4hEQoBBlwhEd4BxGwhEs4BTP4hI5Tg2tyg9/zQTu4gkujEG8wBXlQhESIhGAIhkkwhkkgAGZ4hmboAGq4hmzYhm74hm0YAVA4h3EjhQrGQVWogyjjBlPQh37Yh4tgB3ZQB4RYiIZYB3eAhoooABsAh47/+IiQGImSOIkOIId0eIlUY4cwhnUOEwmC+ImgOApQwISkGAElYIYbkIqquIqNSImuyIYm4ACxOIuy+Iq2eIu4GIeYuIs5Y0BKUAIl8IvAKIzAuIhmiAQRgATGiIZMkIvO+IzQGI3SOI2WyIvW6C3T6IqxmI3c2I3e+I23WI3XOI6zAo7meI7omI7qWInk2I6yso7wGI/yOI+OKI7ueI+FQo/6uI/8+I32iI8AqSX9OJAEWZCu+I8BmZAuYpAM2ZCPuIxnWAKlOJF/WJF9+AYKmZGI4pAcKYkQaYYSOZGkaJEVqZEm6Tsd6YwfKQDIKJJLaAEk+YcnOZNcBY5MsJIt/+mSMBmTU6AGNPmTUOeSTAgFPDkFbgCUSJmUSrmUTNmUTvmUUBmVUjmVVFmVVnmVWJmVWrmVXNmVXvmVYBmWYjmWZFmWZnmWaJmWarmWbNmWbvmWcBmXcjmXdFmXdnmXeJmXermXfNmXfvmXgBmYgjmYhFmYhnmYiJmYirmYjNmYjvmYkBmZkjmZlFmZlnmZmJmZmrmZnNmZnvmZoBmaojmapFmapnmaqJmaqrmarNmarvmasBmbsjmbtFmbtnmbuJmburmbvNmbvvmbwBmcwjmcxFmcxnmcyJmcyrmczNmczvmc0Bmd0jmd1Fmd1nmd2Jmd2rmd3PmUZ8iEftid2v+pBpH4nU3Yh+LZnFMAjeYZAeGZnr8JBejYnu8Jn7EZAf1Inz1pn6aJnyl5kwIQku65n/yJmQKQkpIIoCXQBufpkwW6mAeKoM+ooOBJoA/al60ooTYJkgw6oA56oXB5hhpKjxTaoCCallpwAkJgCI6QAYVQCElQBhE6ovGooB3ahx96olkpLc2kokLQoi86hjNKo+tYoh6qo095Mb0maDDQa03hh0wookQKjzZqokiqkaMjIgixBTEQAy9AB3TQCHIwplI6pepYojt5lFfKi2uwcwbBBV0ap3H6AjxQpzEAAX0QpmKqBHKAima6jhsAki/Zh2q6pgHYfzETZlkgp4z/GgM80KiQmgU/sIVTMIrJWKZ/eo6BGqCDapSGCnuIejFshBCLCqmmaqqS2oAwQAEyIISGcIQwWoaZmo6bGpJp+qk/ZwUOmBBYcKq+yqhbkBBsUx8+sASt0qorCqtCOqvoWKudWqi4GmmPZy8qRAW/eq0xEKzcJzHGWh8DQamWqoyMyKz+GK2TNq31wkkDYa3Y6qvaGjVNpxAQYKcxoAdgGgdj2qeBSq636ITmGmlawIAHwa7taqr00XsI0aWPaqp1+qgvkKeNsKd9Oq782ob++q9pxni6kxAF66sYt30Hga0Ly7AEAa5LKK5DOqLQirFFprESs38h27EGq3Jpw3Ux/yuzjNoHDBGnVACxEuunDMmyasajUkNuYICzjUoFXJY2YcalSCunSqsQTnuqIwsBjBCm+CoHp0ixRSq0aTY65Da1TxsDUbtSS5cQYvu0ZbulHUuvCssDWDAQfDgFFrCEW5uh0igAXotm9eJt9aKlB5G2SLu2BjE6eUIQgouzcSu1Y+uoPMAFCtEzRcAAc6AEHHCKpxioeOuRe1tkbepJToUtTdu4XZqqBxGqEqNCpdq4pkuqpJutCpGBKKAYs8sBKJAwJXC5AcqIXKuGSNC5RBaqZ5QCh+ZXB7G6Y9u6BYG6+aK6r6u8BoG8T/uuB4F7xCe3hAq8IhaqBNACDwACa/+UENLLqB9Qvh8AAacKvQOhq4rTfsf7upCrEOOLs0FgfSjzN9qrZuwbKgMAvjCwaCoVvZD6AQlgAzhAAghsAyzwAZAav/DqfAZBsGNLvQfhBK+7EJVmf/lrZKDjTN+WAnR1XAghwV06AjOQACPAqAdgAwnQqBT8OQIbwa/7wgVBwki7EMQjcxu8X6AzXNLhAReWIuoqECQMASxsqhCQAwcArAkRsNdCAQMwa6ECszJMumCwEDYssy+Aw6yDdjvcX06cIkFWHwqwV1OTECRMAizgq+jLqFfMc/w7AykwMQrxujHAEC9AuoRbEGhAcl/csqHyScTaAY/mrQmRx3FqwhX/ILMfO1oGUGt0zLEXvBCvu8cF5Md/LGJOY1z0Fbp3UsdyGgIkgLMKwVlyRVAGgEKtYrMGcaoQcAAhEMsHsMiQaskF8bpOoBCayCDfkckgRrT/u1xm7BkKULylkrBySgIhILO2bHGt8gAGwCE+fFBoC6kQkAAzkAOxHAIFTAIpzKjNLBCJK7PqOxC+ZDe+LGJ+MmEgoABYtACYRAD+qzZsm8zL3LHhfC2CDAMP4MnQVc9yCgEswAK0HKcQEAIzsMRQuxDj3LHl7Eesk1bpnFp38kx3Ak0dIGspArgGkbbKzMwJEQatwsn/q8p+crgDAaeMygI50MaNegCjLKcPLc7P/xu5xIMGE91fn/tS8xwqChDCmlHNcpoAa9yxi3u6rRJfnjFcSypfriunK+zS2DrTPzC/MTAC2JxFOJAABS2nNDwQGTg+Oc1fTAVGw5wiPvBl+oUQKh2nH2ADUn2tDx1cHdDT/DwDpkw64suoOHDPBUvV85sAfV3QI8ACM+DXcfrVAmG90zfW+8VUZIYtFDADwzyq78uoH/3XwlpoZw0DxRwq7msQvRqnFTAD31ywii0Q4xvVA3zEXm2/ihEEhERYGgAEDdAEGdwd+OvY0sW8ftJXGLbXjDoCNqDQjQoBce3AFfPbCwBT7uUZ/RsqCiHBHzADOJvaP0DCb33ajToCXf99xwqR24rhB03QAKoUAIlASEOARfnGGDrM21uFrtiiQqM93MX90vf92tvqAT8NU/aFSzeg0RgzsHJa3deNxXyN2NjKxQyiAcd2XfAtXfIdwDVsqiOAA1sdy4JN0C6cEIUjV8YsV0BNxRXu1tbNyAieyDMQ19fK4ATyYoYV4dE14a0y3b6qAtt8ANyt3xEjHSTtJy2gAM8CynJq2ihO5F0aAjkA0gnRx9KmbzKOWi6LPmg8yXDsWa3SUvSMzMncwh27s6Ec0wUbzgg2bboRUVFOU1MOeZJMulwGxfYCAHPsYQlxtORr5O0azgLBqKLM5LXlWD7Sy2neVWteLwL3ulv/HGgxQwOPNrqNWsA73qUVYNxdqudpC9Mye9QHcc7mgVvlNeiBBbZ1XslLKzWO/uj5HacHsNVSncuMK6cmTM42PSMzMHibCOpcJeoAPbbN7Nv1YtlveqqrbgMITAIs/N0xQNVtHackQOlyPesE0gAzsCY4jetd5aYF0dBj/oHqI9ynar4MjKoLMb4fgAPIfqrKbRDBxCDSTnrWzlW+LrpCzbrc/j/enrzjDqkrHOkjoM1MfIC7kQju/u41Fe/adO9P+9A0HipD/AP1PcEL8fByqgIsrALlqwIFrAIdDvCM4eA+MnQEX/C7+tT0vq1SY+Oki91Z3KUHXews4OxxWr8J/zEgBOLxuRfyC7XwInzZjavYYeyBIzzDKd64Lm4eso13OO9NOu/UBJ7yNKt/KE/0Qz+2Rd8dME4g7ZL0OR/DJd7zT/80h27lbT62EKAQX4DJWu9NhT5GQe/mCQHM44bkT5vocj+4uoz2ac9Na48tCoHIUm+2hsPRBREEpK4Qdt64ZE48YZL33bT3rRL2bg/4bXPqvM7QuKwQh6Q1jO9Nus7llY8QIn22u/60rj7v+K6Hk7P53dT5HV34SK04wF4Qy57wCzH7SDvTJLgYFaj6p7TKaZAGGNAFRPAW1Dz6dq+qIEjyp4/wt68Q636FvF9KwYXSgZDXlP+0ml4QgmLvyv//tOkuwE7P8RoY/W8UV3hCRqYcZraPswo/Og0v8UiL3fB/4OIvdOQv/fnR8AKxv8ENED8EDhSYJcbBg1m2bDGI0OHDhAQldoFR0eJFjBktSpRIBeJHkAi3cOwY0uTDkSQFSuDQ0uVLmDFbMlBZ0+ZNnDl17uTZ0+dPoEGFDiVa1OhRpEmVLmXa1OlTqFGLUqwoI0zOKhjT1GwoUuCWh1QGenTIpSYRjWnV2iR78mSQm23dhrwp0+5dmlL17uXb1+9fwIEFDyZc2PBholRlrNkp4uJWlVgeghHI5SGWgS9Q1jyh1vNFCjYhzD2JczRpujbvroZpBPFr2LFlz6Zd2/b/bdy3KYrw2bki24cDu0YUCDElSd8YT6RhXqXLcwoaT9hEbRJn9dQqv7DmziFKbvDhxY8nX978efQ7T2j5uUbG75oLGWbJIvxh/R9BIMJVGR0jb5KskI467CCC4LoCw7LpjO5Y+y49CCOUcEIKK7SQwiuCCiO6n4aLwawftqBiRIRsyggDmzDIiIia9EvQIbFscvHFg2JUicEG7wLiQh579PFHIIMUUq8rpvNJMoeO4wk0K3By7KIu4lNQILliGJFEGG8Ci8Yabbogx7vOGHJMMss080w00cvQpyqV1CkNiyhY8yb3oJTSIfx+OM2rEC/TkkviVIoCTLvETPNQRBNV/3RRRv2q8ic4YVhspzX8gwFFlSzDcyCI7NvUJk25zJOkQQmNSYpGU1V1VVZbZVU+SGEQgTGervAPMpI8BPGHTgu67yYP61vooReo2PNTlZowNSZXm3X2WWijPbML9n7KCgZcW1yIsvx6/cGJh3ZVycOUwJjyhyrF5YiBZWGS9l1445V3XtpoBUoLGObcaUuEbOSCPidGdJMjJPnk9yAnxtqsJmXbbQkFeiOWeGKKKxaMRZ8OtjKoKrnVOE/NkryJJYfzsvhklFNWeeWa7OUp1C6HgrWyX4ub7KYvinC4CZZ79vlnoFkOVqmhC6LvypykQGHZI4J2+mmoo342iIX4Q2qq6KBwzBGFC6T2+muww4644IPU/emIHItAVWy223b77UPbLOqJ7iT4Am6889Z77wnl45YoI1h74m6+Czf8cMR5/IJkmR5M/HHII5e8NjSWjqnpyTPXfHPOpULjjDMuiGL0tTs3/XTUOQoIACH5BAUGAHwALIEAfgCJA+wAAAj/AH8IHEiwoMGDCBMqXMiwocOHECNKnEixosWLGDNq3Mixo8ePIEOKHEmypMmTKFMqXHPxyhWVMGPKnEmzps2bOHPq3Mmzp8+KYoKyKShmjFGJLC1WUZhGRMUrFBD9nEq1qtWrWLNq3cp1KpugYoZebMKgrNkjGHuoHVNwjNoeErsspVgFBlMYTpFSgJGmq9+/gAMLHky48E4pURIrBoLRy1uib8VcfMKhsuXKaC2+ZUvQrdq4MDBMrGs3YRoYeCOukYG6r+HXsGPLnk27tk8pKC5bfnLR8WeCYiJbpKz7cmaKm9s+jtgFdd6HpEsjPO384WrUfG1r3869u/fvtnEX/99t0TNc4MkpEh9v+bjE9APNg67u0Ap26Qepo5aRdCVr7K6BJ+CABBZo4IEifSEBe+RRJB96a6nHoG6MNTSGFxhiCJ9A5r21nELNYfecQlDdd9d9/Pl3X3YItujiizDG6J2CEzbIUFFGGeXbeQOx8ZYLGWJIRkNH1Kgbbwzt6GEPnMW3pIcMhSjiQiWaaNqKMKSIkAhYWiHjl2CGKeaYPNFoZGVILtThkgY9uSFCRZ55WZoJKelhkxy6+RuIWJ7QX0FV3vdnQWtgmeWgAnGJZRdkNuroo5BGKpGZcnJAJ0JrQlmQnkwuFGelNiJk55uZfpiQfVhqSVCg9wV4kKEwUP9wwqy0/reopLjmquuuMTIAaqgHlbrnQJziadCnv6Kp0KhqARmkC5wypN+KstI6616GumoQrNwayiiv4IYr7riGrZfspcrpmWOOxSZ0QbLFnVEnp/SyudC03XarbUH59gvDt+QGLPDABONkLrwVHhRcvQwbS1AU8OomL6YMMyytv/nuSxDG3QJc8McghyxyRhFfFkVCC1fcLkIQl1zZxMGqTK9kJ3KcrUI2w+rxyDz37LPPLld2MkIpy/ykFwm17DLMBglrNM1X5oylxgNJfevPWGetNblBczC0wkbriTTLXTOdbthLQj2d1StSLRDb9+289dx01w1m118bVDTaao3/fZDSJZvdGd9p3ws3gDgf/q/djDfueIF4o0y4h34bBHjEgjs5uVpq56c4iwh9LvfjpJdu+mBdNyH55j1UXtAZZSfktMydG4Sv1W7/IPrpvPfue1YLuszA6pu7ThDsQV8gO+s91F7Q7VLnvvvv1FdvfU2+Ck/85MYPhLzLeZ89ufMEQZ+z9IqPfv367LevUfYlD080890L9H3J4Q/OOvkDmW8z+odTn/sGSMACJgR+EZMfQuiXkPtFLH+a2xz/BOI/jgEQbgI0oAY32D4EwkuBB2EgQhwILwgKZG98m+APKogxLyXEVobywADydQIO2vCGHQwaCNvEuvr9gITJMuEP/1C4JAQYEQEF0JMKC9UtD3QgXxk8QbcAMIMncquGOMyiFnnnwWTtcFM9bKBuVqCBMprxjBp4l26ESMQeFGAHNzCAHBcwAwMg4Ekq1N0UZ+CBjilEirCiwAwGQIBuYXGLiExk3br4qy8ShFNvvMEMJnmDHdxxST50IBnPOIQAnFGNJtveWxCggxok8S0FMMAMTimchTRxASkAgB8TAkhDDQAEMACBFQ11SEX68pc882AQAkDMAAwhEcUkphF040hiuQmOphylKneASTFOyJM1YuOTCqCDSz7Jm296FbcGMAAKLKCPOvsjtwjwRBoUEla9BKY85xkwRlqmCQGoUTMF4v+mGiyAlR5CgAKeZE0GYXNC2lySASZgNIdtK5DnhMEAZJlOWsKqA+/M5S5XFE96evSjuLJnZRqQzwnt8wffvAE4LTbCGh2UQQkdpQ7C5lB+XZSi5kTn1RBSyxWBYIaowSg8QUrUoj5KpBwgqT4V8iQD1CBsBWXPS9kTU7Xs4KkNZcg6H4CdiVaUp4Z6gAGwhRp28tKoaE2rjJCq1AlJYFkBXSVUE+JSDWRTlAYYaFZdaagW4BI7OfWWOrEEgBSsqAMKOKtaF8tYAjVhQm2dEFzfMoGZzhUhdb3r/DxkxyLK8bMGWFJNN2YoELRgRQMw7E4P0lPUCFKn2CEADfrU2Nr/2nY7l9NNZBk0WbXUILRLmkANhjvclSokswjF60oLcEQjzkC0WsXSAzIKWAKQFTtRxNItacDd7tIgBX+9T0dvS97yBia3l9kte3rbg98+SbjELaW9MDshDZQUpgnxkYd2wFB6PfdO0V1RYb3bXQAANW6DvQ8BJsngBs9gtuI1r4Qn7Bf0XmYGRmLvBBZQL6fO9yA1sq9mF+ihCQCXU3IN50Pv44EFgODFMIbxAq67OIveR6iwuiVHKczjHlfFwpbBcI3Yi4AU68nDmqIvg0Sc3IQsqQAq9S84R1s11B6YsFeuMVjvo0tumRPCqBmvj8dMZpkAuTJCluy8PKSD/upp/7gfNkiI78uekz7JnwBd0gymHGDXRhRWLb5udrEz3XzpGDtiLrOiFz2SM3Mgzbxd8yhvkGcPwTnJIK4vncdj5yftoJvfXMA/AcxX7HQgvLD6KYIToijUAGCjhvqylRhN61qDxNGQXq+kKbsAvS5JAQtw87DkrOmlOtlNlXUqcQ1wA6ySWiHXNWu3aDBjRPMJO2C2ma23ze2M4DrDCTGDmxAQx+YqgNkr5VGml7zp4nRaTwogbg0UUOlOLaSWFMg2xhL9AynBrdsADzhEvj3k5bmpACYGrbAxTWztHbt4DGmt1Pjtb7YJ/OIY/1uNGgBuirFOLOuOH1PDeG/FUfxzGf9PecYdfSaFzE5l/MuNw0kM8ZIf7uSKU7nOA85yI33B4BI8oA5HXvMEsw3nh9u50rcNxF9lLk/7E/rMQ0hyo1sN6f9eutYX3XRQPf0HL68Y/5B6ppMyy2g+HIjEc4Z1i2/97WPueqW+HnaGjX3ou+Zb2gWydpu13WpwDzyP5S4nujPv7lM3yNlltvcf9J1jf5ea4CdvXsKf6etkOLzURZ53tDX+8fu+dtIpT/raWt5IX2/j0zafQPbqPeImF33WS0/7tJ6+RqnXPELIbiSzV93GcIt8zmpPfKPefkK5j/ru8S6q3285+LJ3e/GnT8/jMyj5QV9+4guyeJV9PvYJiQ7/3F5C/fL/0vrswf74WB8x13ueIa2evecUlzvz21+D6B+P+gmHeJe5H21RgnJRczj1d38G6D75Fy+ixDdDghDLFDT/d1kJUXGAN4BwU4AHmIHWk4C6oTybtTmj1XMF53GbE4A5Z4Fsg4EauIK+EzkfODkh2DUuxzwmOHprQ38smIPu44IHoV8gmDQyCHSTU4PyZzufo4I6mISNw4NU94NkA4FCSDhEKH3zBwNLIARYmIVamIUZ0IVemAF3EAFiKIZToIRmWDpMyENOqHFQSIJ8gwd2sAhTMId0WIcWUAhfmIdemAR82Id+yIcCwAQOMIiEWIiGeIiImIiEGAFn2IhL/xg0QoRSrBODlaEEJVAClniJmYiJlygAnviJAjCGY1gCoFiKn1gGipiKqriKrNiKrqiIjOiIsjg3EaOJJVAEdWiHEVAHvNiLvlgHh2CKwiiIr1iMqmgCDoCMyGiMzNiMzliMsTiL0ggySGCKG3CN2EiMz2iMypiM3riM2xiO4jiO5PiM0TiN6CgwAlCO7NiO7viO8NiO55iO9Bgu6xiP+JiP+riP7ziP9fiPuXKP/DiQBFmQBnmI/giQCvkoAnmQDvmQEFmOCbmQFCkmDRmRGJmRGqmKE1mRHhkjF7mRIjmSz8gEwmiKopiSoliGH9mSYBKSJBmTr3iSpVgCKnmTuf+Yk3P4Bi7Zk1oDkzLpihtAk6B4kyppATqZi2rgk0wJUkBpjET5iTZplCuZlHXIk02ZlW+nBlZJh0uplWAZlmI5lmRZlmZ5lmiZlmq5lmzZlm75lnAZl3I5l3RZl3Z5l3iZl3q5l3zZl375l4AZmII5mIRZmIZ5mIiZmIq5mIzZmI75mJAZmZI5mZRZmZZ5mZiZmZq5mZzZmZ75maAZmqI5mqRZmqZ5mqiZmqq5mqzZmq75mrAZm7I5m7RZm7Z5m7iZm7q5m7zZm775m8AZnMI5nMRZnMZ5nMiZnMq5nMzZnM75nNAZndI5ndRZndZ5ndiZndq5ndzZnd75neAZnuL/OZ7kWZ7meZ7omZ7quZ7s2Z7u+Z7wGZ/yOZ/0WZ/2eZ/4mZ/6uZ/82Z/++Z8AGqACOqAEWqAGeqAImqAKuqAM2qAO+qAQGqESKjKEaJKeOJURgJQ7OaHQyYxS2QZiqKFT4AYc+ptuEI9FOYZ0SKIl6ppTgJFD6YlIoKJz+JUt2pkvGpSGGKMCgKFQQIc3+pg5qqPGaKE9OoYiipVBypdDSqTvKJVIuqJL6pYR4KQYmaJkOIcsOqVMWaVWaqWgOKNZOgU2yqXT6KVfmqaqyKNiGgE/OodmmoR5wIV72IdqeqeKaKQ+SodKGqekR4GwcoVY+IWA+JR4qqYfGqJ86qcq/wd6GFMQb0CHFiAHlOqJQ3momFqIWBoBUsqoZeao/UIBCkEFMRADPHCqp1qqMUAHrBoHlEqpMaqNmYqnYUqjZOqpjQWqNKQQL2CqqMoDqhqswfqrwBoDP1CHY1iNfAiOswqmuMpYMHR1CjGspiqs1uqrqfoCiXMfWkiodtqsESkAz7pYn8Nv13qu1FqsVJAQYcA2PpCFhiCKoAiu8IgE46pWn6MF04qu/Bqs63qD7goDibYFMaAHrEoHrlqplkqv0HivaTU9B0Gw/Tqx/1qFcKOvCMEF50qsqmqwrfqqpOiJsjqrHemwwNSu6ZMQEjux/IoFKGg1ApQFG/ur/eqyBv9Bh1CgBK8aoxtApCVrsr7EQv4iQCvLsueaBQmBARBrEDI7s8XKr1ywEE3LsaV6sHTwqnLAsw75s0CbSELbL26jsUaLrkiLEICaM6KBEE07tte6BQvhBKpKs+hKrMC6BW5Ah/L6ie1oAV0LUl+bMQmxtmwrrGV7EGf7PwmBBYPbtgtBqnH7tHOLqqXqtnRlGQwgAZc4ByFrqZfaiizZt/SktDiototrrVFrtkeYEI5buqpKuapbusBarArxBUYic8Vhi6P4iWUKusB0uBxDfgchuKzrugahq4CLEKvLujEABo2rvKqqEBx4GSfFu/LkuzDQAvqGJQqhuM4bA8RbEMb/2y2IMhDJy7oM0b2lCr2pQ71o5bvmRF2GMqro+70EEb7cwqvoe77dCwHqC4nsa1RE0C3kZABcdb+v270KEa0ViBDoa6wLgb4VexCghD//W1SP5wGFVFheJr/XegA50GA5cADnuq1wI6oJAcELAQYoDIT+W8Eg9XivBgPUdkX4K6wVYAMscAAQoKojEAI4MALWSsJHt6/OG8ERu8JPuDQu/MKwUmhlBWvWdsLCCgE5EALnqgI2UAHBqq0JYWh8ZEgqi8QIUbSsa7NJHDhL/FHcAgJgNlE+oFgMLKwskAD8usP+mhBMBFEKoFpDNcbo6wQLQcalW7gH8VhB83VpjEiw/0IDqOYBM0Bj9BHHPGwDdmy0Rlw+AgwALQC/KzIiBSHIqloBBxACpHwAWnythHwQYuu8qVwQvGckaJDI9AQrCqBvqrZanyysIcACg3vJ/eNlEbUA2YtdCbHKwToCLDADLEDKIZAANpAApxysrVwQwjvICvHKIyjLv5THN4ZqQcXJWmYQZEwCVsy2ZmyEsGJgqBFL3BKz1goBOKDDwaoIEODMKkC4Uju/1xyE2vxLt0MBBGBgA8BdfUQBBIzLBDHO5Ty20ywQ4sdi1QYDD/DIX8W01koCdHyuoyyspxu46NrDzCzPjJsQweN//ezP2jUBMeZgfIwdLqTKwkrOg9vQ/f+WzlemAFDcGh4drAdAAoNLvwUBt9aqAjlQxcycAFVcya17XEHzVicdtNRiXYC2AFOz06qaABnN0BMYVlLdVd6MOAjBvaqaA/fMtkBNEOUbAyPww9eK1EAcrGctEMWRTEFgRg3QBHftbk/tSw+tztyC021j1TGgCAeAA4Pb0QYBqF12H691M8gbrBUwA0rNsnEtEOV7wx+Argfw1s/L1JeB13jdAD/gSfZFTHq914nkbxhsaADwxmAdvFNsAyI8tnEdwCviToaiwVgSBgdcqh8wA4vLvBysqhg9uLMbYkFgbKi9Rf7GXfniyNe1vdZ6ADbA2VM82XEtcSBAADAm0AP/UADgPNwx8NuLq7+hPAPRbLT9a1BwMGLLnUXWaygdUMCoId5XbQOZLazUPdtL/Xyo4Vfe1QHkRE6ypb0J0auqSt7G/cA8bdhsy79RNR4BsAfu/d43ZNs249rYYd+qGgLKfNQ4wALpnb7AV1bDDAM+0AEUNWsHMcUzYN0sa96lGgI+zba+7D0uxXFNZuE4ZL+xxuGhPMqlDOOdHTrd3EQUHcWSTNxZzbI3PhAqHKw03ssKMcHjMQSGzCDuweMc5OO0JcUI3MUKduLYAdhK3uLC+gFZPLZPLhBkPOU2rhC4puPXx+U9Dn5LzrpcbOSuReZeHWF+bK0JgAOT7dtNHgNt//4DZIzFg3vOllMjM7ACuGfnN1SuRKy8T87NbOPJCX2ug87fM/7MSu3o4hzboD6xNP0DBId8lG5Dn8PpUC7Gz7O0uXzFOIADJJDrMwDN1prqP1DNPlzoZKsQWT4eK5Br4/Fzrb5BtN7p3fvkfztLMM2vI/AB1j7sClHNVJwDwn4Ah57qbIXsxbHsG6TpMBvG3Uvqv5yypNu9vl7NMbDt+V2qyMwCMF7Z4d5x5E5A0d7O6M7K4fc5L23R3YvYsH2uPozrJJADLDDvcL3PDNIAQ6Dv++4+/Q4rA18Qxsy6NB3fYCvYw9u83VvZRVBsJlXxBXTxjn3wAI+6o3sQYq28lf/9A2m9uJVdIxeQ3CeP8gP00LgD8qVr8ATh8fkCvAZR8z8t8s67EF0zvTzfO0SvL0Bv8wmB4UVYEEjPtgyR9WPL9EFjBE/vPlFvwAgh1M6b3QL42GF+6cqrEGiQhmFfPWMPK0Ce9P5NhQaB4EvP4M4L4S3VwnF/PfGH91ifvyVuNTLA9qW752CO6etNwYF/PV5u4Gq/93wOfY3PuokeBLL+Ol3jgZFfPZMP6HluvmJ+c4q/uIkOylSeEMiCOaFvPaN/5gaBvoy/YnBDBP/u+ArB+uYs57ET+9QDyWyX+q1/+WxDtOir7s7e8mcM+8L/O7AiA2lQ/VXQBV2gBbCi+wj/EeVF/LJSo/zuns/jz8ImHf2+YyiwXtMIPRC+z+bgnzMCtPHWnO3om+oHAy/oL/0rAhBafgwkWFAEDIQJuxRkuCXGw4cQskyEANHixYdYGBZMk9DjR5Agq2wkmAXjSZQQs5AsaDLlS4tbWA5kwMHmTZw5dd6c2dPnT6BBhQ4lWtToUaRJlS5l2tTpU6hRpU6lWtXqVaxWO3oc6fPEx4UsHVrUOJDKxS1pXaqcaSXkW7hpZq6F+ZKLT7p1UcqcWXPn350osg4mXNjwYcSJFS9m3NjxY8hOt8KgYAXoGhlcZ3K5uHIgRoKcLXom2eUthROp4SaUyzKvXox8Z56FnVI2/0m/gHXbZBDZ92/gwYUPJ17c+HHkWylcEbqGAuu5nQlepFJSOkvTIIms2VjlbWuSWGrb9kl7fOyeRXav743c/Xv48eXPp1/f/lC3MrgPvfIcBviNtpgICyqckI06gsSz6C7sQBJhpoNA6sm882Iqr0LQelqPvfs69PBDEEMUcUQSuzhhP6Lc+q+osSCqbiACqXjhodsYijAhDLyScLbO1LoIAiqCnNGinyjEMAafNtytCRKbdPJJKKOUcsqimEPKOxSFavGhF4n6KqGuesLsowkvAmOgLWMgzcifjrwoSSUBi4JKOuu080488+xQIBYvKstLhJYLKgz/KOtpSIhCu//uhwx7wmiiLIxMCYKe0IhTTj0z1XRTTjv1VLG8SBvqKxmsDOqKhE5w1KIu8zrQohfafHOgUH1ktaczLv1rzk979fVXYIP1VUBIs6gxKAr0K8o7GFSdKS1oZXMVTQR7CuKiWGFEi9pbZ0IDBV11OkNYcss191x09RQhy6FMc5aoaX8IotgsGHy22h+MPPMH0Vz0KddwcRo3XYILNvhghJsUISyiFITo2KDmzSLGP9mk1c+fjgjYpicS9vhjkEMWubE1LCvKYqhQ5iLIitQESuNwjxh5Zpprtvlmq1B+SuejntBVZpyDFnpooou+CtEYKF3K5w1RkMJoqKOWemqqP+tGdikJ1nO6aq679vrrgum1V6kvsgZMAjTAVnttttsW+Qv1dpLgC7frtvtuvD+VAtycnqA7b8ADF3zwJtE443DCE1d8ccMCAgAh+QQFBgB1ACx/AHgAigP4AAAI/wB/CBxIsKDBgwgTKlzIsKHDhxAjSpxIsaLFixgzatzIsaPHjyBDihxJsqTJkyhTklyjsqXLlzBjypxJs6bNmzhz6txpUYxPNgV9+pTI0uIVhVaKUhSRhqfTp1CjSp1KtarVqzWFiinIRihQi1JQcBg7FoUUjD3SbiXoJa0XiUSOUrxCQWEXGUojioDRFKvfv4ADCx5MuDDOJ2TJPsHYtsdbgmLS9lhLMWxismYvSqYssPFjiCcoyI1IF4ZdGKIl7uVruLXr17Bjy57tFPHlsYsteg66ueIXsbfLnq3Ym61biSdQj3ZY2nTCLjCUQ1zNmrb169iza99O23ZwDrkp7v+GXFziFwnfMQ+fWL7z8YjJpTOnEN05QujRUzfEUL869/8ABijggASO5F164Uk03kCRqTXReeklhsIFDnlh4YWSjVHQGJJ16BhD8UVXRUNryNDfafXpp1AV/flX4IswxijjjNk1EWFiCSpExoUWdsibh+0hBOGNiR3REJAZbojkhwuFKOJCJbaIYoqIrNiiizRmqeWWXHZp0xFE4tgQh0v+iCRnBw0ZJllGLrRkDxoSRCaQnyXk5JMIRSllQvxdOeJBLF7Zl5eEFmrooYhGBOaaijE0J5BmAommQQcyykGbCb0Z50CPdlgnQlpcCcOfBem5J0JpiAoDBmm06mqfgib/KuustNY646KW4rZQpz6St+SkBFWaK6YHvekCj164sOSnB+F3pRZdRCutiaIqlKqq2F5pha3cduvtt63hmquuCfEqGbKNnZkQEOPeptCb8HrIrEHOZmtvGAlda6+9XYDr778AB3yTFO1edka58SY8WUJRFJzYuwrDO29B9e6r6qAG6Wuxqv0K7PHHIIe80RkOk3UwQuZGHCRBDZfMgULKqlzmQhVv3CLGBWlsc4sdi+zzz0AH/QPJLp98EBky/8qwyy8nlG7SvU658835Ti1qz0JnrfXWtRJdstEGNQh1h8AK1HLJCj09dg8M1Ww1zgTpbDUMWHNt9914z+i1w2BH/7o2GUu7nPbaUT83N9WoHt5f3Xk37vjj1+1dcN++Eg5n4Gg7bXlabSteH9wDyW0145CXbvrpf0neLuUMbn45Qmc7PPjmnXuOZdy204367rz3DpXq47IukNiEb2pQ7AV/oTntNOcOukCiT02679RXb71JwOdKIULEr218QdlbKvwPao9du+fP/xD9ztNf7/778FvEdBQJdT/29wSFz+j45UN9vuLpW5/N2he/AhrwgAWZX/1ch7+B6G9N/HPd/w4XwNwREIEYzKD1FMg9BibkgWGKIPOkRsGEXMGCGkyhCq/HwYPYD2oNFAgIiSRCyzEkUNjygAfslb4f2AsABODXCv+HSMTTtTBsHkSI5BqggSY68YkaaMBtaughBBjgBjPI4gwWMAEkMUSAMAABCHiokGx5YAYE6EC2LljENrpRZLeBohw1cBv6dRBJBaiBDgzARwPoYAcFAFIMh3YZJj5xBj94ohQNtjwPTeAGEwikZCZwRUlK5ovZogEBCECDbPUwWwMAgSbX+MZSmvJncXxiAH7QgAY0wZV1XCCQELAAQHaoADu4gQI8NMgHzqABwPnO+MwwSx1YsoqSWogAAdCBDowRW5/E1gJaEEY1cuyU2MwmwG4UBDpGyI4HYQOQCqCDLiIJAcd83UF8ucj0jI9XOkCAzMoWuhwuIDqchGYZVdX/gSDCYJTX1KZAB0qrGzXxRuAslod2YACZ9fJGv7zROx25g6TRE3rYSsEAouNMfSYEWwqwZjUDStCSmrRLBvVmehJqEA8VYAbpjNdDIxTRCE20QwaQ5zyVqSoKLIA++OykqKJ5JRr8tD4AvRIbT8rUpm4npQiFmGRq0FCHfhCi7RQmwjoEU4vyVFQDAEB/OioqUh1EVQDYaH9AINL+nMCpcI0rgKD6TammxQAVtaoSsSrRrUpmBrOsgWAFa86V5UxVBNhhfwjwgKvts0VnVCxSn9mit8r1spidDV1XatceGKAGQOpjH3WalpmmZwbssqlf0wLYKg62Bgz10EXVJyqy/45VrEp9bH/CKipRXsmymQ2ucAdj0CBENVM4BW0VEcBcBMyAtOo0yAMDoFKtosxD8YSXFWX71Rb59kqJze1Hr7QABYjxvGIkAGXrA9zhuve9VDFoAI6LkIXm9U3P9dRVI0Tdvl4Xp4U95w24a62iavHAWsTt4nTLUVHS4MEQfvAChMpe+Fr4wk6RL30VOkkdxCu/59pvevoboe0dpFOPjKlknEvgqrWImT1dgGSjQ8ArKYDCVwplZTHM4x7TRMN1Ra5kCqBLeIH4PWm6EYk5+98O1fJNLCZbd6PjgXtii7cLHi9SFeADbPkUx+31sZjHXBL0pEcD840QAzrbAwQYE/+/0J2YQJRc3eCwVE6zvIEBYmrF+zqowP3RqBlnMOMa9wfGoFxvmMnM6EZvhAERQvON1izkDk2Ai7NcwJtDnBA6b1hJ49T0BJprxfImUyFh6I9PZywqAChYd3ZKEQC6nC0KDACoMFi0o3fN64hA+sxpTg+l63tOHSzgtVf0M5IP4ukgn/hNCmAoH3ewS3UtpD8PaGtPcUzAENF6arrutbjHfZBff+cCQeCDmtk8ZAW8NpJIkvMPjlgQpG0OcNe2XbdtF25y+3vc5i7YsA8SM8LJm96VKx5DUBhrz/X73xB3dMDbNXCD9E9mB3fZnVu3uUEOhOEIuZPVHh7xkot54uP/qnhBLq6yjJds48NLIoPntm+Hm/zmu0Z5rlRuHMu53GEw/8ELk+ZxgYD8ICIHN86XTmadW4rnA2F5xH5esKAPXa8zH51Ckr4zkjP965l1OqOg7h6fKwThHLdc0X2o763zG+xwt7DY10R28m2O6u2yusy1rLiaK87rcQ/8SeceprpLXWF4H5feO77wtjf874KPPGYJTyTD3/3sGpel2hvvOb8fDvCSD/0pKT/p2Rkc8y/XvMLz7TktuN1zdRG97E1K+nU3cm2Jz9XiN896yD9ecbMP/kBrL2zT4x71QFe99zjv+5DnTvjQxybxv2P5ER6kCC4j+9VVtnZcf56Ec4u+//jfKKxxGX9tCpl+cMguzss36e2Gs934509E5LVLIcS0vkHUf5u6u07eAsF1NvNwbjM19HeAKWR/5rda6JcQ/HcZ/ud+r9d8zfJ8CHiBB6SAuaIQKSMz6Zd97JY0APgDArgxBGiBGJiC76OBlsKBEuSAIFhpx/d+Nhd/nqOCOHg9LMgoLqh/BfGAiRGBZkeDFEgvKJiDSLg7O7gmPWhDMFgyQnh6BfEGU1CFVWgIQpCFWriFQpABXviFYOiFhdAGEVCGEVACApCGAlAGSdCGbviGbWgCDjCHdFiHdjiHU5CEetg4SxgmTUg4BaEGVjgFc1ACSlACiHiIiYiIatiIjf9YAmZoho44iZR4h5Z4iZiYiZq4iZzIiXm4h6D4M1Q4iFNQBIhoiKeoiGhIiY4YiavIipRYBp04i7TIiXJ4iw6Ai3JYi7zYi75Ii58YisL4MVPwi8aoi7mYjMa4jMzYjM74jJ0YjMM4jf9SjNB4jdiYjdq4jdgojdT4jd1ijdw4juRYjuaojd4Ijuo4K+J4ju74jvAYj3eYjutYj4bSjvKYj/q4j9BIj/b4j1yCj/w4kARZkJrojwCZkDMikAbZkA45kAipkBJZIAz5kBbJjEwAi6wIiZHYkR4ZARZAiiIpkm4wkSZpKxV5kXeokaz4kS5phiMZk1Z4kjSJTWrAkpP/yJEv6ZEhKZMjWZI1GZRCOZREWZRGeZRImZRKuZRM2ZRO+ZRQGZVSOZVUWZVWeZVYmZVauZVc2ZVe+ZVgGZZiOZZkWZZmeZZomZZquZZs2ZZu+ZZwGZdyOZd0WZd2eZd4mZd6uZd82Zd++ZeAGZiCOZiEWZiGeZiImZiKuZiM2ZiO+ZiQGZmSOZmUWZmWeZmYmZmauZmc2Zme+ZmgGZqiOZqkWZqmeZqomZqquZqs2Zqu+ZqwGZuyOZu0WZu2eZu4mZu6uZu82Zu++ZvAGZzCOZzEWZzGeZzImZzKuZzM2ZzO+ZzQGZ3SOZ3UWZ3WeZ3YmZ3auZ3c2Z3e+Z3gGZ7i/zme5Fme5nme6Jme6rme7Nme7vme8Bmf8jmf9Fmf9nmf+Jmf+rmf/Nmf/vmfABqgAjqgBFqgBnqgCJqgCrqgDNqgDvqgEBqhUjkFkdiTVagGEtqZEdCJGamGOlmGpJihiIkE49iKkUiKbyCicikAD+mISBCJUDCIQKmiW8miKkmLG/CIFTqIGEqjR2mjN8qNHZqGHxoBIeqj4AikQdqQJmqGMWqFKYqk47cBS1qlnOiiO2qFMyqlJWelXoqNOeqhHcmjXNpjX3qm+jikAlCkR1qmTNUFjmAIceoIhVCndZoEjcgEaLqn8NikZfikVRilbqpB0bEEMGCoPpCoinolFP9wAieghXkwBRbgio1IpXx6qeg4qCnkOV02CQmxBTEQqjHwAlTACHRwqo3QCHKwqkqgBGGahpgaq5gYkZp6PWBkMe0DqqIaAzzAA7v6q7zaq74aqlnwA6NohWV4CHeaBGUAq7KqkoJaqwZ0q/uSPlwArNgqqsM6rMRqON+mao6ahXJqCGK4rM0qAHr6rOQorRhErWSEEFmQrfLKq79arPexM4YaHYsKOm4wBY/QCI8QB3LQqnLwigJgqeraieyKQO7qSQkRr/MasaG6BQlBHQCUEFSQrb26q1TQsX1ABwCbqnJghkjgiJi6sAfUsB51EBArsfNKsc5nO/iCEBmLrRv/67IM0bGnSgf/uqoDywGvqqT7iLIGVIA7kz4t67LZCrNId4QGobQRyxC/yq2hKqw3O6o6C7JV2JEGm67PKABEW0BGazMKgQVQK69MaxAluDEKcbbZSgULAQbz6qvCKq9wmxBSwAB6u7cMMAd+iwKnyIivirArGbbxM7Zsi7Fui61pWxBrazFtu7i/eref6rJUC6yUu07fEUw0ZKxkarjvg7iQq7iSu6sTCHwJUbocuxC6qroxYK8IcQFMMz6gez2iuy8KUbOum3VTE3sI4bqhmrkH0bqqC7sH0YdEsh61W0CPi7uku7t8930IQbylK7wGQb2Sa7zHwzTLi0DNmy0P/6e7qsu7XVe5wIsFC3GtwKu9BYG8N9K9B1SCtsZqO5a6wBsD5DuA5uu67FsQSVu6/TsQ7hsh8GtAJTgAM/BqvxW5rmu9BJE7/Ya9ixvAA/G/ktu4BWEjglPA8SOAPtUBR6UqDyevFZAAJHDCJHAAEICtDiwQqWY7IrC/xbsQFry4GEwQQPgwHAw/oCRWaYQtIwysEMACNhACH3DEB0ACRYy5LtZ5D3u/FCwQNey2NzwQOTwWdbfDu+NlMgYDOkZSBiG3wMoCCVABwPoBOUACk9vEiOVP2NI+U3y2XEDD91vFAnHFHJDFWnw6V4ZbHnAD9EtjMhyqIZADK4ytEHAAa/+cONjiTARATW/8xPJ6xEdsxku7EOJbunb8A3isx3tcOqoSWfoKACkAxgVBvRUwA5astBQsQJyEZaZMEDVcwjaAAyiMAzmgyMC6yT+QyZILBh8IhZ98PWj1ai1gZeI1vL+aACzgtq3cyGNEAYSGLWblv0JsAyzwAb9aATmQA6s8sZh8vwvBNJ48zI0jOqLcHwugbYI8vb+KA7oMtRRstPkEA2m1sgbhBMDazdkKAQkQAr/Ky74cqiqQAweWy4f8q+OceebsO6LjaleSArOmLYM8A9p8tvPMT5SVVLFCs78aAjaQ0C4bBOG8zwgtqh+QADYQz6K60IkRADAd03IUSw3/3Tty8wA30AER9mAdMM2Iw7K/atHObIMtUs8w4AMKAMkdfRCZvNJuK7XAasLYqggH4NSmi3xj8UpaPQTU5URwQNM1vTtyAwLmdV4Iplb9gbTvfNFQO8f3eiW2xVETvdQGIb4qMAMijbMLAawHYMjymtctPBDNxmRhjTo6Y1TeN1Zu/DmSLKoJwNIua8duY9T5EcItMrNMvauFvLhQLaoQYANs7bKB/QMEw19f7WyFbToVAwJoLSrT9NMG8b8fgANUXLFwvV71wUzfGh0KIdIhoMZPvde7qgI24LajPV1ZFRwmltqlUy+InS0S3SJ5Yc2/mstna8ciRwAHpl5iNAGL/10fDByqfe22L9DZhAzcUHvcfKVazK3au9XaovIAM+B9uQusFWADCYCtI5ADAL2r2N0izhRhHTAABD4AlM3b9ovSM2DcrPvR6K206k1TyT1F7e3eO+MDHdBY4P28uzoCNkACIyCqI6DSZfyrwByz9XHgt3Ul4R2qVg3hDa7ZD+6y6Cti31FT7lThzW01u13fiKzSWoTNIQ6spxvXjGrZqNHiMRACOJDX8zraP0C9443RCpFap7UC/qXjjkMETlsQAx3cKA4DKt4iglZhCBEE2JoDzYzIkA3l1DsCeE3lmHPjRIIGWv4434stMuDj0IsQqoZjofxqEZytJMAC3xwDH/+A3yLtBDG+qzjQ36ysEEs4A0Ry53gOf78rztE7N4OerSD9zyHw2zmgAsAaxT9gwR8g1Nl66FE86ZVu6Y2T5yKs5Is72hA8yL+ayKEeAqSOraZew4ke2qE6AjiQ37vq1rATIUZA6e8L63kj66ISxA2cvxtDBLg+wXSMrbNNAipwxCqQAPC8ywpRfmTRAEPw6s5+N4k9crTO4JuudQihvvyb7dmaxCiswowbzN/RAMH2HUWQ7niTO66X4Kob2C/sxPAKxfSuups8d35gXLYH8FxzdKd8v4GtsrFcwXW8EPoMvA0fgxK/NRRPEBLstjV+EBjvWAnv8SXtuiT9hA5TziH/LzAjPxAlL+conzsY0NgM3/LjqxDYJ8wznzUn5HjKvL5sXEIIYbYsz+c/32kuYwRDnzUp7yfXPtSMjD4crsk+X7ounXxTHzRVD9vUPe9vrfUeDbwM4eScjdV5F/Zi7zw8X7rIboS2kz5ffrbmXbrl7faKB/dAM/ZpPfcXTNSHsxxeruntfraj/QVoB/gCAysXu/KuK9ldThB5D7V7L7kRnnqQLzK3ey+Eb8OGH34E//Snz/kKMUNZ/vkfE/rZUrYbjxAWeziLn94LgebA2/l84/ohA/vY4vRcH+a2n/q13uiqy+g2Pjm+DzIFCC3SEi3rjuBp3+dNC3u3D+MKcfPy/7z6s9v8H8PlLUIB22IQRc/iWy+5p8vp2S/ayA/Akv794C8wd6IiBoFDKSL8Gs+xWQAQWbLEIFjwx0GECU/AYNjQ4UOIDE8kpLil4EWMGTNSodjRokaQILN0TBiFw0mUKVWuREnS5UuYMWXOpFnT5k2cOXXu5NnT50+gQYUOJVrU6FGkSZUu5bmwoYwrMas8nPgSAkaEAy+OPJgRptOHFE6MJSsjIoyqJD+GZFsQS0wubeXG4OrSJEu8eJnu5dvX71/AgQUPJlzY8GHEQ8HKWDNTi8O0JDFyPOgEY12ML2BGpBC1o4iIkSvObVvXpVbSImHezdu6ZWLYsWXPpl3b9v9t3Ll1/3B6ojFN0BJhTkZIBeOWg2sJUnYJsbPLNWYfEnmpPAYVgajlmiapPfXx1a7Fc9hd3vx59OnVr2ff/iUFGCJw9oa5xf794uB/WGdO8iFjmKJ7qIvqLkPIq4O8464j774rCLmXGBjPNfcqtPBCDDPUcMMKYdAiJwHlw8m4iyAE4z78XnIIwJjWgK8hAk8zsCusEpzxJe+wuC8zKnp8QT+XJJwQLwk4NPJIJJNUckkmZapip+hivInEB3N66jeZrngRBikZBJK4yjDiIiYsbgTzByoJgtAlI4bEi4Em45RzTjrrtBO9KzDICcGbwmCIRZqugPElLno0dM0z04zsYU2XFB3zhyASBZKkLyRwcyU479R0U0479fRTvvi0KY34sKxpKhj0vIk/hLgQyIkeGSVJUQhZpfEimdBA4VKUUJACVGCDFXZYYou9KQ0Rc5oqDZxszcnV7LIIIrkzRX1Jil0vleALY7v19ltww03S1Jy0YHZVjN4ayrq6ohWIJmzd3FZceuu19158LSR3JnaJimsrny4Y8ol8Czb4YIQTxu1EFKcdSsGfjhiPYIUrtvhijDPODeKIXQNCY5BDFnlkko0Kwj6Hf2oiryNKdvllmGOWeagnVkLhjJlz1nlnnnc+42c0ehZ6aKLnDAgAIfkEBQYAcAAsfQBzAIsDAwEACP8AfwgcSLCgwYMIEypcyLChw4cQI0qcSLGixYsYM2rcyLGjx48gQ4ocSbKkyZMoUzJcc/GKypcwY8qcSbOmzZs4c+rcyVMhGzFA2RQEChSjFAZIkzbBOKaHU4NOe4yRWMXiFQwKibikWOVEz69gw4odS7as2bNoP0pBwaGt2ycXxUSdStBL1Itr3eqFa7Hp04JzJcKoOvEKhUkKT1DYGrEKDK9pI0ueTLmy5cuYyebV+9aiXKd0B9r9S3Ez57Z8KfrtARW04MESRVGA0SUxjMWNYTzOzLu379/AgwtHa/o0h9QTA9e9W5qt8c6qmRNUDlE37IdrZOiunfCEbtwOrVj/hzy8vPnz6NOrX1/8OfKI1AWOZj2xvXuHbMbo1z+/dQ8v++knBkPWwYBVQ9lZxx1C3n3HmEKGjbfehBRWaOGFGML0hXPP7eWQFyCGGN8Pq0UlnUJfSNDhaRJ8wdBnJp4oUIwmhpZQgTCIsJJ2CtpmHXgJRShhhkQWaeSRSGKY4oqnvYcQjSOWGCNDSzLJWYsLwUijfzTaiBCOOS7EY4/d4QikQUIOmeSabLbp5pthVWmlhwtB6RpBUpq4kJxzuoVlQlpOCZidXh4EZpgIiQDmggc1WOCZA6WpJpyUVmrppZhaxGefqNVJaEF5yljQppxy8OdBgZpIFFF2SkXgoToa/6Tooj6a2cWtuE4yG5jkZerrr8AGyyappTo5nZ0uhAiiC60qpGKppxkBaKvUxlioQYdmqy2jBjmq7be3CSvuuOSWO1wU0BqnULXsknZQuqcxMG271F5bELj40lZrvtma6++/AAccFrrw6rUuvdQqVLBe8iKUKsIjGsrvtvtOjKPAGGes8cYjEbwwBwoxCzGUCn/MQcOojgylvQRZnC23BXnrsnUc12zzzTgr5PHCCs2nsqgEmXzyvD9HjO3MOMJMkMxI5+z001AHvHPBPRetZ0JCo3yQ1Ubfi3SBSg9ExNcFRm322WhfOjW8VXNNH0JZH8w1ywON+XWvBnVBNs1p9//t998Yrp1u21yX/LHWXBZNt0BMu4x3QXrvDQPglFdueXCCQ0u41YYvjPigczPUuMWPExT53penrvrqaGVe6uZFd17w58dybYbokpc+0Olks+7778Df5DqnsP88INwm0z6Q2//hvrfuAvH+dfDUV299x0IXr/Lx7yYvt9VeOE829D9I3/T16KevvkTD96n9yNwbFHdCzIe/0OgTk2/+zOv37///A2nfnFyEEJ8VLX4FKYL36Oc2+1VsZvoDVwc8AC4AWvCC1ROglc6QEAMaLyEM4EwDmjDCEpLwhApk2PdihIAdGOCFL5wAlBxYJm1RAAS7ylYEteWBGQCgghgMohD/Lze1CwTgiEhMYgAucBoOFtBOCDDADKY4RQMoAEoIJEgI9aKBLnYxAEPwYhdXwBnlzYhGBdiBDiaAgDYiYAI6WGOMaMigbw1gBgP41g6zBYAULICC2hqiIAeZtqmtwIQNmAEiycgZJx7Egz2owQ1kGJUCTGABC6BRFgeyxedoIABMMuMPoFSDHRQAjROowRzFByYKLIAGC8ghrxSyv+8QgAID+GEgCcnLXt6sfTPYYELMQCM4nhJKCNAkCFf0yVCusAcIWMAx20XHRmmrAz8EQB51SEtt5fI2f9ylL8dJToABU5gIkVIBZpBMhG1SIJ00TjNXJEoaGaCd9Kpmt7RF/wAawMADseRmQmoJAwIA8pv9KqdCFyqsczLJkQaR0g52AL9ldmieHaqniaI5Mn3GLFstAIF1tClQhNQSmz8K6KEYytKWWsqhK4IoqGLEzooiJJ6nwehzNBqVCVAUYh5dWrZA0AHrAFSWk8pbthRAAx+MdJtgYolLp0rVI8G0QzLF00ZnME16vfMHOOWMTo3DU6fUQJUsdGMbuxrUgTSOBgTAEUlnOdBD0UABODrqodJQ1b76tUJXfU5WB1IiBMyARgg4q2IpGZWvhpWLoKTnCs9qTxga4Ab4bN79DgWADjjVqHGlq0k561m5QrVAfP2rald7LibNIIVYTUhhDxujAv+o1YUxcuyKGhDZjK7Qp9W6p4nayjgw6VWuRcXRHo36Sho497kdUClqWUvd6mYGmA14qGxNtM6u0qgGBsitRZ/DW2d2cKOZpJYVh8tK3QBAAQOIr3xzGdoCLde9VMwvFZM7Xev697+tc212Y7pdE8mxVeAV701329udwg6z6kWrU4j7A5m5cr4YVgB/dXNfVwISTHAFU2oBTOIS9wS72k1njGqQXjslWFXjNU55mQQ7FnvXRAaQsGYrhlC71pfD3SxQjw9FVByN2MRITvJMziDgFB8kTwtg7HfDC+MFd2jGKyoeJjMbFQQceMLtNei3NGzfIFtHzNf8MQyOrOQ2u7n/JExekSKdHFE0GuCnMZrADHTcA91eucHPKV4aJznNKEKYvZu1Dkq/1YEfL3fR3yLAhtn85kpbeiNx7tCcCaxiKO0gym685AK43OcYnwbLHXqfAqRIRR3wGcyJdu+Hs+UDAPgTyHW1zgOQeigPPKC/lw62sCuS6ecEwAh0nikUU6lYUjvFzx97H8IojL9vfXY3ud4bpYfN7W4jpNgFG6xAyMA8aPPsvFyjdu7MTLZte/vd3gY3vMT9g4fZ9CCP1Ry6wddeCLL7a+6Gt8CDLe900dveEDM31fZdNHU/799IC/jAJ+7mgkPr4OU2NdsY/jOHjw/iM5M4xUduYouXCuNu/1P4xp+Y7n47DuQuEznJZ+5fk3MK5VxT+eA4rjIKj21vFFBIGiS3ZpobPck27xPOraZzfbOc3wsh6MSETnSZH/3qfU36nJZeNDJofOdP51zUiU51yVkd62hvqdatdAGiWY1lTcgez1XGEKnzq+zaTrveV7t2JkXB7YpLiAZpPPeR1Z3sCRm65Kyw98ZnXWh/dxjzWDb4LBceYoeXHN7JFjbHe36cfV9R5FPmNsrLHSHEdFvmUZd4onf+87AfZOg7NHqDIBxhpjeZQkJl+LFrvvWSe33sh4/B2T+n9kOZvOBP/2Tmrb53wN+b8IlPff8Z3zjIJwgblI+Qyqe6wIXzPf/rEaJ46Vf//EK8/mmyX7u3L1/34Bc7zC22+a9NH/34p576OcP+5ZX+/dEWf7EjftBHfq6XfwjYP/unF/13RqHTfcxXZ6pHgNMTfZyXgBiIPgvoFg04Sv8HgfDXaeE3f1NngfaXgSiof5D3TCqTewEogvKXbQV4EOW3BEJwgziYgzqog44wBT7og26QgkJoORvYFh3IfQfhMUpQAktYAkzohE/ohE0YhT/4gxYQAVhYB1q4hVzYhV6ohXcgAGI4hmQ4hmWQBGiYhmqIhg7Qhm74hnAYh3I4h3Q4hxEwhHhoNleIhViIBGX4h4AohhswiIMYiIZIhmVQh4q4iIzYiI7/+IiQGImS6Ih3mIeWmDMCMIma6AAmwIme2ImduImiOIqkWIqm2IiVeImqyDGZeIqu+IqwGIuy6IqpuIq2KDCtOIu6uIu82IuwWIu3GIzmkou+WIzGeIzICIfAKIzMKCzEmIzQGI3SaIrL2IzWmCnPOI3auI3cWIfVeI3gSCnZ2I3kWI7T+I3hmI5sMo7m2I7uqIhMcIjyWIYWoI72CCfs+I6MuAHz2I8CUAJ8GJACOZAEGQFQUIUImZAKWYX32JCrs4cFGZEEuZAUSZFq4JAYmZEauZEc2ZEe+ZEgGZIiOZIkWZImeZIomZIquZIs2ZIu+ZIwGZMyOZM0WZM2eZM4/5mTOrmTPNmTPvmTQBmUQjmURFmURnmUSJmUSrmUTNmUTvmUUBmVUjmVVFmVVnmVWJmVWrmVXNmVXvmVYBmWYjmWZFmWZnmWaJmWarmWbNmWbvmWcBmXcjmXdFmXdnmXeJmXermXfNmXfvmXgBmYgjmYhFmYhnmYiJmYirmYjNmYjvmYkBmZkjmZlFmZlnmZmJmZmrmZnNmZnvmZoBmaojmapFmapnmaqJmaqrmarNmarvmasBmbsjmbtFmbtnmbuJmburmbvNmbvvmbwBmcwjmcxFmcxnmcyJmcyrmczNmczvmc0Bmd0jmd1Fmd1nmd2Jmd2rmd3Nmd3vmd4Bme4v85nuRZnuZ5nuiZnuq5nuzZnu75nvAZn/I5n/RZn/Z5n/iZn/q5n/zZn/75nwAaoAI6oARaoDAZAXLIj3+IBAR5kAlpoEeJoL0YiAWpkBcJoSVZAvqoiApahgA5kBagkG+AoZeYjxsqixQ6kQl5oSRKcyZ6ojAaj39YAm0AogoZhC1aXS8KozzqioHIoAPpoAiZoxa0oz16pO0IiDQKokQKOEyApFAapYooAE36N1J6pVjqhlRapX2TpV4apejIpVGjBSdQpjloCIbgCIaQAWyaAYXwpoWwhoL4pXQai2Eqpk8zOksAA3uKI9cGAz5APoxAB4RaqHQQB3KQqIoqB2P/qKD8+KR1mqV3iqc5U235Qj48wAMxsKmc2qmcmqmgGqoQcBA+KAg62KaomgFrmIaRaoyTSqk3Y6n4Qj6eWqudGqq4SgUmiDQL8gYI+QiPgKiLKgdKwKiOKoaQ2qpx+KqwWjNERwQKYavSGgO4mqkxoKsGGHwJkQXTSq3VaqtZoAYKyYfDKgDHaq7mCAXNmjYHiBBb0K22qqnyuqnYSoPtehDcOq3Vqqm1mgULQQWfuq/86ql6YKg/CAUD2QYlQIgMm6yTOAXrijb3ahDvCq8W668I4RiScyD4Cq/yOrD9+q+3uq8WuxCl0oRTuIQEiaMRGzUTWxAVa7HdirEHYXf5/xJwWCCz8EqzCAGwIxuqMmuyJtOBLQs1L0sQMauz4CqDAJcQPqu0tsoFCwEBtTqvIDutQvsxRFu0TnO0A5G0UNupPAs5Vee0YWurW7AQZ1ur9Yo8Wsu1f+O1AgG2azu2plO2Pbu2npq20aq3nNq2BlGEHAAEcNs3YSC3P0C3Z2u3u4O3B/G0fsu3CeG3f6sQgktvhYsz5Uc2jOeulLupjBs9jmsQkKu3kosQn3utlis0mJu5NrO5TYsQ+Uq5oVs+o1sQpbu2p3sQqQu4BXG5rns2sBtx25q6u3u3kiNVj2u8avu5vksQwBu8UTO8BVJraiZixfu5xys2iIcQVKu9zf9Luc87ENErvU9DvbqGSS3wLQE3u7V6ACxAAvKbAB8grdtbXL+HuqkLBgoRBL27uibTuuabMegLqNqUAiKlLe1rqypgAySgAh8QwQcgvyNQq/dbYd9yQ7cmTrybuguhuGGLBQD8MQI8wAJTwA8QSz00a0aWvZ06AjagArZ6ADggw516wdV2RwnMwQbRrQcQAkAcAgdQAdL6walbuz9wBKxrwk5TS7WWR7WWAtryIAXhvjEAATZwANM6At/LqThsQ680Ayx8MZM7wzaQA0EcAiQwAwnQxZxqxJ+LxN73HATExDdTSym8K7DEw1XsqQmQAGH7xdnyTQCgSwmlv556ADH/XKswbANE3KlwXKsQQMNUZAMsUL8hC4DnZsd3fChPXCCSdsgH4QSeushQK8itFE6wxGvf0bcvPAM2LMkhUKuR/MI4wAIVvKmTjAMk4MYxIMecYURJpF8zoAGnwck4sz95LGR4tVJmy6kjMANn+0C60WNE9adJVRC1SgJaDLW1rMs50M2eCgEJgAOeCsxyZiXI3Ml+Olc/MgO/BiYKAbkfIM1hqxB2k1If1mglZRD+a8vTrBB0ywKAPK2+jM6aps7rXDPms8xyZchl88ybWs8B/SWHMmQFtb6iRbF+XNBKO74DwQWe+gE24Ms7qzOupdALvTHSU2sLAAIwHdMgoAAz/8Br89ypFH3PN5LKLDwAO1xmntupJDDLUAvSAmHFfxy2UqvJ8TIEKr3SGTMr6Yth80UAp6UbN92pM5DLSqsQFw3R32EAYww9YDvUYWvUP2DFWRzIKP1nTw3VAuMtn5wt/FwgMpDVnJrU3rzTj7IA2kTVCgDW2HYQYEvQZ70QVjwDmKy0F/wDyObWhAfXGOMtDn0orrTBg728nVoBOPDIOuvVOOLT8wUAMa0A0oVrhJ3IOXDYCpHYi62zjZ1vbYFqZCXZGeMoc60tKQDR5PMC75sDXN2pNOzLoK3P1fsjOrBhiJLam73VRY3YnhrObP11bkHb8WLbky1krFwgHoBD2f9MENKqyAfQxR/AAsDtqUYd2oItZATwp5030CTw3K3d0dNtZeQFaNeN3QEjq+BCq9I6AiyQXzggzp2a3sYNxhq9HQkh0uNsyeHt0fQK3c3t2TIb2wxmXvr9L/ytR67styB9uLqm3Bf9051nxeBMAq8NAeYd3DEgwgqRs56qxgbtyxbeIUCA32WU4QCz4dri3+K7qzNT4tMaAmcsvzmQxSaNxD+QuzGQAL1cqyow4J7Kv9TdFl2E4TpeLtudPx2utyBdwBMj5N06AhH82ucssrZaziFQ5vB73p66ELLNAVcuWVluLoj7A/+breYnu0eM5rZa3vJLAixA4JDsLMxkzHT/Xufkcud5bq/ayudx7Od+m7XPsQJxfhyKXi6IC8Ly7eh5B+m0K+l6S+kFs7WZXimb3ud63m4u7LdKzuQ6jTVDe+rjkuqRvuqxexAwHup4PemyAy+mTutvYuu87umsnrefu9QJYdIV7bYLE+zCziZrQOyunhAYcLsEAeunHL4eTurAHu3AAub8QhjMXexKZXYSHbnc7uXeni7QDu5IIu43mxCcrrS1a7P4EnDaztjrvrZovYLwninynu/0ruo1S3RUnO3M2+X+rhBoAPABfykDDy4LfOsHn7+aTbmNjefOO8IL03YRL/HYPhAmfrYXjO9AhOwa3+9na9TlG/KUMvHs/9vqpsu05+O9C1/GP54QLw/zbyLzCkzzumvz/KPzlEvlCPHPO/9tS+zzlHLt6A7q6o4QWtC9Hfy537y2Ls70Aez0lILy3zLf4FtHGN/DHizQBn8QPe/1awL2fEwQJV/f+1T22nz2BW/xat/0bN8m+wMpP6Cx8iz0Jl9DZHPXRu/rd2/ugav3e9/2YCIDYYAQUE/GCEHKhZ646J0Fmm/BhH83DL+2Wb+4bf0xUtD4fI8jMqC8ByHVfKPym/q1Zy4QtNz51iEDaXD7uG8FrOzjlBv6YYvQm2z6ScI7qc8QrD856R4DsC+2AgEGs0/2dq36kcJr0KP09LoF2F+6WKD5u//+xmiP9wYxx+oi/GtS9bohAtKfED+H1cm//JyKsXRbMegfJBsNs+g9EKXLt2CL1gwOEDEEUslSEIJAhFQUHkQYI8sPiBElRuFQ0eJFjBktSuTY0eNHkCFFjiRZ0uRJlClVrmTZ0uVLmDFlzqRZ0+ZNnDl17uT58QQMGCJOrpEBlEJILgWVRuTS0CHELU5jhPwJNOjIKlaBngAZtSGWiFScboHYtCEVkVmcPoQotmFEtQ25hLyg0e7dnnn17uXb1+9fwIEFDyZc2HDNn0JREoXBNWVchGRTUrCqGKtWxx69ImT7w21kiJAHpl0b1incsSKP3GVt8clh2LFlz6Zd2/b/bdy5dUc8gWFlIAqZT4qOIRll5ZNZgRIBGURpQeOfBUomjjYk8c5SIzpJLRJI67tRdo8nX978efTp1a8XeaXlFeaPux+HoSWl8i4qtUMMssX/f5G4UGjAuSDaz7P5QnoCvIyOYO9BCCOUcEIKK7RwpTVUIs64k2CoYiUtYMgvpQNncsq6H/77D4ySFmSwIgcvlHFGGmu08UYcIfyQJRFGRKlEmU6EycXWULggRySTVHJJJpt0Mi/3SDyNps1GG7JIKZ7Ucksuu/TySzBvqjIGFF+S4C4UsgxzTTbbdPNNOC0EQ0X/ZPrizIwkQCNOPvv0809AA0XviygKNTSKLwRVB3RRRhvFMSAAIfkEBQYASAAsfABuAIoDDgEACP8AkQgcSLCgwYMIEypcyLChw4cQI0qcSLGixYsYM2rcyLGjx48gQ4ocSbIkEjRnUqrMKObPQTZiYmL8EqWmzQsY2ZCJd3CMFy9kfggdSrTo0DUX1xglagVpxSomo0qdSrWq1atYs2rdyrWr15JSUHAYS/YJxh66evZYe/GLBLJwj1wU04OnQS9rxyzdO5TIlYpXiPD90UWGU4lVYHxdzLix48eQI0ueTLlywrBw4Zq1iFYt24puM8e1SNduQbw99A5eeoLCX4lXKJwY3AWGYcQwFFvezbu379/Agwsf7hCz6LKcXeiCV3DM2h6g3x4nK5ciXXlpT+ddzRqG64ixYcz/5lvb9uGGiXNzX8++vfv38OPLn0+/vv37+PPr38+/v///AAYo4IAEAmjcdGM9Md9zqg3l3FryhYYgdezBFFNMZDzHRlGomXHhhdydkJtr7YUnHm25mcdeeuoV6OKLMMYo44w01mjjjTjmqOOO7x04IQcKrufTTz8xWNSDzyXJnhE/wtXEenQlmaQYHEr5nBchpkgidyaeSF6KKq7GYos8lmnmmWimqeaabLbpppk+NhnkaqhZ2aBQSFq53hNNZjYnX1Fa2QOVRNUpJZariajlFat16eVe5aVo2GBjkvnmpZhmqummnHbq6ad7xdnnn3sZmuSdP+QpJXd89unnaoFa/0noUKZemSWYWy7l6KNLRSqpUktVaimoxBZr7LHIJqusp6K6SqpRtW5HlKpKDtaqq68CKuhaswoVbQ+IDqYorowatSuvRvn6q1HCDrvsu/DGK++89Na7VLPYPlvoti4Q+ZML2/YwWBPYTvfkXrEGrDC4t4Lp3SRdRCwxBQ7nNh6kFWescYr2duzxxyCHLDKNURQ83WDfLrwqXwyYLBoD2qq8cLh8jbvxzegWpS7OGo/s889ABy000CW7nBnKMi88WMtGkwUzwkkrTPNeNvOc8cW9Wo3z0Fx37fXXYL9ZdNNjIR31tkuTPdbTSyV8tq2Jar0x1unKvXHYeOet99587/83Ntlmv73yXkyTzbZRbgs+dXd2V0y3zo1n3PfklFdu+d5/Nx244M+lrfbhRSX+9uJGVR3540TtHPnlrLfu+uv0Zm705pwLzLLaHIBOlOhnk16U6Y2jPpTqjcNu/PHIJ++m7C7Tzrnnhsdc+1q+EwW83cILRbzdynfv/ffgF8i8yc4LDn3Tug/Fe9TVD3W93NkTFnnF4ddv//34szd+weW/fb7R6RPK+pLWPqG8T2vx257c8sfABjrwe/vD1mDMML3O3e5zg6kg9Ro2v5ylroNgeqAIR0hCykXQVYOhlvkuGD2+aJBhcQOhB4cnQ3eV8IY4zGHITtinFL7wfy4LoFD/XljAHxzQagmsIQx0yMQmOjFePGySDzUIRJMJ8QdE5OD8kljDJ3rxi2DcVBR/NMUK/s8IDWhCGteoRjUWITNXDFgBFFCDOtZgAtsq4hFpQLG5oehmAKDB1sJIyEIackeZ08AMFsnIRs5AA6Ipo5QQYABHGkABgvpfEALAyQAMIRGd5CST4BJHQU3gBjqwYw0McIMaFOBQWnQYDWYwgJtxUWOzBMEgD8nLXvpSQCecgRT5osIa3ACPzynABBawAD2x8DgaCMCPSimlUyIzSZTcASxjqDEQgGABfbzaHzUGgA4QQJB3+6U618nO+QRzmHuh1gR08EpBIcCZhJtQNKeZ/0EpFaCVctymuDZGAwLAgAC11NgtK+YBg3ZAl+lsp0QnSlGivJOMxPTnDO4ZtSqSZZ8TouZzdmCA3sUyRQCopTn9+CVyJpQAHohoRWdK015edEKS7MEOtHk2j44FpAgSaQ8KMIN6EvCkMPAAOHNDgA4odJwOowABKDAQAMi0pljN6hNviqCcbtR/zxQNUKcj1AmU1KTcdBgAUpCihz61pRUbgFVTtICYSk6reM0rDrl6sow+BwFFBWs+ETTW4wi1jqPjDhEy5oEZ2JWp6HSYDCilMZiCSa4aC4NeN8tZBvL1OJIErJUQoMo7Dm4phYOmNEPaz+cgVkqO/CrcoJqiFP/Mta0A8MFd95KGjHUgt7haasXS0NniGtd7wVwBRuOJzRmMVpUGOKsFBzudwr6stWt5bcAMwNENrmZnFFhAZHPjA8vSjy+9rdgExpubASTUYcQ9rnzn27pgNmC5S8kTUY0qqFVKqVtFSa1YVxtU7PaAkgvj7mkx5rABQNRhv93tUtILJhoswL0Ydm8KhAum+NL3wyDWm33xaxRV6eCa/ZUut8KaGevC0cD7VZiCq0Xb8HrzxjjmMMfQ6zAfACClGcYwCN6bIg+H+MhIFhoQfjSD+07oC359zjIV5t8p8eVaqv0RCgysU55ua8bThWt7HxxXIttwKBTOTUN1y1iDwjf/yXCOs8jOwGQnI+gMUX6OAVAspSo/B8AW1SeBu+pCfx4zYAvoLoS+67Bzbkyp5+WtWp26sXK+Wc6YzrS86DyhJv8Iz8z15wK8nCQFLIDPgB5KBF18tEJPcgEG4K8yb7AD/toOqiu9GQgovWNJa2mqN2vopTVN7GIXi9MI8vSEQJ1fQRUguhNAgLQpmWhZ8WXVg+7rXgK2gxtEN7o6qDY+xdxUnOW61xO+rJkzNoDxGtnY8I73pZBdXeUuO8/V/LYBdqBoK+8lgivwAzyXsrBpI8DWNIYrBdiLy3Aukcc1fLe8J05xM9G7acwu8QtTLZQx4tTVZmR0FyEuQ4lX/OQo/6fRxY2W8SNt/Nq44wCXnydyGQ4mzR00ecp3znMBrdxlLZ/Wy/8d85mvkLbzu7kSdd7zpjsdPz83WdAdNPSleJzQ2/5hzUGo9Ig//etgv0/UCzZ1PFXdKFfXNsG1jvTVkRyETA+73Oe+lLFjq+ypOntR0g5akE+POwrUWtdLTvfCG77uMce7Ct/G8R/wPZJ+rx3glTh4uB/+8oe3u6vwniENNv7xrS4V28XcwcrnHPOon7vm+4T3Acrs80XnS8o6uvXSv/30qc/901ffpNbrPdC4619Pa5/0288v7rpPfrx5/2npTQ/2wZf96Blsc+NHDvnKz76mmX9vqHke5tEXPf8Vie92XxNe++iXN/fv7PzaQV9twqd924tn/cZhP/34D/H6p+P77xM9/Esxe0kzeSNnfpaXfwiIaft3HP1XQe8HONI3fvPHPfVnN/eXgBjYWQsoGg34fOAHfxEYchO4QBUoNxeYgSiIVxuYGR3ofh8IgeIngqRXfAaIeyl4g8e1gnDRgpzzgJoTgn9HfvRXg8eHg0ZYXDpIFjwoOD44O0AoeUJIgUR4fUdYhXqVhGOxhIz3gj8Yg0E4goJXglpzglZYhr2EhRyghWfThM1TFGowBVOwCHYwh3RYh3Z4h3UIh3q4h3roCELwh4AYiH+YAYRYiIZIiBGQiIq4iHdwiI7/+IiOeAeLGAFTYIaWyEsCkImaKAAb0Ime+ImgGIqeuImkWIqmWAYOkIqquIqs2Iqu+IqwGIuyOIu0WIu2eIu46IoRcIm8SEi5+IutaAIOIIzEOIzAeIzImIzKuIzM6AC72IvQ+ETNOI3UWI3WeI3YuIrPGI3cmEPZ+I3gGI7imI3b2I3mOELjmI7quI7sCIvleI7wyEDtOI/0WI/X+I7xmI/1Y4/82I/+eIv4qI8C2T3/WJAGeZABOZAKaTwH2ZAOSY8JuZASyToPyY+meJEYmZEaiZGT2JEe+ZEgGZIfWYkTWZKvw4comZIquZIsqZJuYJIwGZMyOZM0WZM2eZM4/5mTOrmTPNmTPvmTQBmUQjmURFmURnmUSJmUSrmUTNmUTvmUUBmVUjmVVFmVVnmVWJmVWrmVXNmVXvmVYBmWYjmWZFmWZnmWaJmWarmWbNmWbvmWcBmXcjmXdFmXdnmXeJmXermXfNmXfvmXgBmYgjmYhFmYhnmYiJmYirmYjNmYjvmYkBmZkjmZlFmZlnmZmJmZmrmZnNmZnvmZoBmaojmapFmapnmaqJmaqrmarNmarvmasBmbsjmbtFmbtnmbuJmburmbvNmbvvmbwBmcwjmcxFmcxnmcyJmcyrmczNmczvmc0Bmd0jmd1Fmd1nmd2Jmd2rmd3Nmd3vmd4Bme4v85nuRZnuZ5nuiZnuq5nuzZnu75nvAZn/I5n/RZn/Z5n/iZn/q5n/zZn/75nwAaoAI6oARaoAZ6oAiaoAq6oAzaoA76oBAaoRI6oRRaoRZ6oRiaoRq6oRzaoR76oSAaoiI6oiRaoiZ6oiiaoiq6oizaoi76ojAaozI6ozRaozZ6oziaozq6ozxamxGAixtZiiLpkS2Jki/Zowr5oxU5jUFKikPakUXKh0eKpJmmpEt6peDYpJv4pJMYpXs4pVTqPVaKpWRapsAYkWEKO2NqpmzaprGIpmnqOmvqpnRap3Aap6wzp3W6p2Z6p3hqOXrKp4K6pH76p5QTqIOaqAhpqMn/g6iK+qj9WKiMWjmBlxuCeKkpqYhysKmc2qmeyomZuAGhipEbAKlkKqmTOjmVyjODQQUx8KqwGquwygO0Wqu2ygODITeXCoiGoJIRMAeeGqyeKqqgWqwXWap0iqqpyjeruktL4aqyGq0xcKvUmqs1lD1bIK3aSq21CgGrkQXaGq10MK7kWq6PkKmJWAJNKoqjWIoWsKzJ06w306rhGq3cygMxYK0yhK31aq/cSgXf2q8CGwNZMBj2BoLwCj7yelVFAa0DO60Qi6/4qq8gxK8P+6rUGgMAOxjgerHaWrAs1oYJ+z0L2zN84bAeK6sU20EWe7ESC7EaG7ApG60gS10w/ziy3VOyEmYUKDuzr7qyW8QX2eqzsbqxfNGxRPuqNYtasYez3SMClHeySQurQHs6Qju1r2q0e4G0Sbu0RiFgTui0ynNEVkOvWFu1jSMYezG0U6u1S5EFIwG2Iiu2yEO2rCq1Z8sXStQFV4u1bmsUXEu0XOBTEkS3yWO3NzNZfIG1Mau3NcS3e8EFjPu3RRG4PrsFS0Mcmru5nNu5nvu5oBu6EYG4LLUXkyuGVgO5b8u4XmsUTsC4mMsXMScBhnu41zoYpzuFjaO6gMu6q9GzlzsYMXdFtVs5pPtWpuu3qMszvFu5vmu2Uxu7ezG8xXs8R7RuDhM/uZtuj3u0z4u30f8rvLhDvNXbNwfUATPAa+K0uNpaAQlAAvBLAgmgAtJKuUKBcxVDA+qbMc1LFJY7s63bsLArvhhUvq9zQAjlZsi7FNIKASxgAwnwARL8ASGAAzlQAbJqvz+Av43mWDfTv0Pxv6+qAiwQvyQQAhhMs78rrRwxvKL7wjAcwzI8wzRcwwkBYboEAgyXItobrSxwwdJawRlcgh1wYbfFv94brSOQAyRwABOsAgkwAyEAAbIawEQBvLB6ACUcvygsEaJxARoQxmI8xpAERzZ8xmicxmq8xmxsFY0mSG4FJg8RrSFgAyMQrlRctCWIUOHlcA4DwkJhuRCAAwcgrRXAAglQxSv/HK0qYAMsoAJPHMVTDBGigUZt9AM4QMZtvMmc3Mme/MmgjAQ4nCLmlRtzHKsVYAOFfLEazMG50QIGkBsptTGA/AOWSwIsUK95DKtWPBTAOwIzcMdKnAMJQMkIggIaEMrKvMzM3MzODBxgUm7tdcS6EREHgAMC+xCuDAO7plsF5TAOEbiNvMsD28tC0bMQoMp4HBE/kszP/M7wHM/yPM8lcW4w4APgdBGIXK8R4coWxmYHpb7hLKv77LHm/AM9+74xsBHtTM8O/dAQHdHz7Me5oQD7mwIDcBEnvBGuPGRg0gEKIMcTYQP0a9CLDKsknc0P0dAS3dIu/dIwXcMZ880O/6NUGh0CI+EBsRxcNHARM/AB/XoRwEzO2krJCxEAMZ3USr3UTL0bGQMCKUADUj3VNLBrFpEAxSwS5QTQuWFbXJ0bafAQP13UGfEBM6DSK33UTb3WbN3Wbp0VsxRbjKTAPPwQ1ywSjUXVU42+j1VkD0HIImHW/OzFxxwEP/DWiJ3Yir3YFuHRlcVeJ/AQ6fwBIQEAcs1I1AwDYe0QiCwSFTADFRAVARAEfBBSjH3aqJ3aS21hFJ0iDpa9uCurB5AD9RraFNHHGlPEVEURB2ADECASgG0SAVDGQaXaxn3cyB3Pjq0xFGAAfZ09QSCtCcACRB0DEJADuRyrTvAQ7nUzCP9lEcSMx79tESFAAhshBT8y3D+yGcnd3u793mrM2jjzY2AS2RGRADmwyq/a21k9EVLV2m1FABYxAjgQAtI6Aqp8EYNc0oYMEZo33PAd4RI+4cu8cGAiAhOhAjnQSCxA2RXR3TjTVBYBAbgszNZdxwwOq9KbvLJK4CmexTbg4Q3x4O5M4TZ+4zgOHIfdGzrrAQ+AEQdAAoyEAwkw3hmB4AmQwjFwyDlg4lTLFzSe41I+5VTuGD+wty4NAQlgA0Ou3yoL5T8SBDhR5WRe5mYuFVf+uImdr1B+5m7+5nBuEmkuQ13gG5vdG2y+F2cQ53ze535uEXMOQrW8BZBx57yx0CL/EQUG/Dp727dTC7chYei7geghoeiLzjpr0Ohry7oiwXRUoMZR8OeiPuqkbhCDzumRDr5Ju+JLERmWfumWs81yc+pY28t1HhJYnLKsbhSTOxKvDuuUI+taQ+uPTh4ikeseu+tF0euJDuyxrulLwbZda+y4PsCx3ba+7uyVI+yp6+jTTn1cp+pEq+xEweyVru3BDu1GIe1Ea+tRuxfIfrHkPhTbi3i48+vorjfczrze3u4zWH7Pau3s27aDgYb4nu94s+84Q+zfnjUFGPBYO+9CUe9GcQQxBwQIzzcK/8H97rPu/vA8K/AsnrSfLhJ4l/Fcs/G0nMRTO7jgbnvwLvIM/6y8XMhyKK/v6u68Ef/vQ7gUL8C4hs0XYEDxe5d4N583Kq8xtSzCyc7zUjjzedvxM6vBjmf0Rx82SZ8xGMDyq+70JDjySbsa7O6zVA96O3j1WK8xMiAxEiMDGsN0TC/vfLFYIL/sjCv2jIsFg2H2Soj2YGMFGTMpRbEGbj9cXE+wW7AFgUsFib8FPTvv16MFbB8xAH7tU4v3tb73Vu/3XbMzJwAsRkH4hr+1shq77G60j18zGVMFutLalv+zgVzFjR+tmA+rL0AFuP/zRYv7PWvOfJ+FnO816iICqyH6HXb4pj/EQkHUkF8xrL8Xu6K4YJ/ngSu9tD8Yp+/LpS8U7P9uzvjiKiiABsHf+Re+HsYP1sjP/cr/A9Ha/GDy/HxRKT0Mq94a+7Eau0P/5f2O+tsPED+2xCBIMMsPhAkV/pCCgsNDiBElSkQhZeFFjBk1buTY0eNHkCFFjiRZ0uRJlClVrmTZ0uVLmDFlzqRZ0ybHLjB0igAZhoJOGGk0bslStGgQhAMLxsCSkMpTqFs0ngAKo4rHKlVPbFwag0rCLF2lCuwag6PSgl8RUhGLMOzSgxwbTqQrUYLFm3n17uXb1+9fwIEFDyZc2LDLnDB4hrzyM+hItAZJUoVB4QrIrDq3ajRalEtCLG0FQoV6tqvaH2yXjn1bMK5ch3XpSvhy2Pa6bdy5de/m3dv3b+AKc2Ig2fixyMgxXoekallk5s0iVRcc23I6wYRBtmzfjtTjXNkRaQcnX978efTp1a9n37HL1ZKNhSLvuhzkCecjc0YPeT1GdZb8Uwm88MZr70AEE1RwQQYbVHANlK64DDnSqPhsJCImJEkE/kDyD8CVBBwwtroMdPBEFFNUcUUWW0QRwpPgEwmLCkFUScQR63rCRR579PFHIIMUckiMuOOuJQIh2pFIJpt08kkoewwIACH5BAV+AEAALHwAaACIAxwBAAj/AIEIHEiwoMGDCBMqXMiwocOHECNKnEixosWLGDNq3Mixo8ePIEOKHEmSpAxDjhypSykDo72XfQy+tJcRpcqUjjLONKhoZ8mfQIMKHUq0qNGjSJMqXcq0qVOLMpRw4KBkjhIlfFpa1NWjBzweYMHa69oDoyGqVa9yeIeRrMF4XcdIrCKBj927ePPq5TPth9+/gLXUspjzqeHDiBMrXsy4sePHiilInUp5aiutFLl6DSvWrcWzlSuzteiZINweciPCqFLRURfAsH+ckDF4YiEYkHPr3s27t+/fwIM3jBo69OWKmr9yHtv1c/HQoymWHng6NUQYq+vu3W7X0ZJJsQGf/4BBW6IjHz6Eq1/Pvr379/DbS35uHHPE5Jx5MC9LETR9ytFJNJ1A1UmE3WoROYLda+H5NR55tTl0G3bxVWjhhRhmqOGGDhH3X2XTOCSPLiSS6EJXyoW134gl6uKQfx9OlU5DYrBY4oBAnNZDi7rA0yBgB8KAwUPeLfijbAfK0Ax3eZ3nA4UcRinllFRWaeVR88UIYkNkdYlifvt5yd9CMGqJwowLiSEmWVnkp6OXYxzpV5AwiNDQhEb++CB2kozCpF14YufXlYQWauihiBLqoZZbLrTml8s9OmZCZTJ6ZpqStsnZm13GKSeddWq3nZMHMtjgntjJ4Cd3pB44aKKwxv8q66y0LoZIloyGFqJCkqbY2aNk5lrcpQmp+aimYXFKlqdHglpnQoHmeSqofW4XraA/1Krtttx2621Go0wmrK68PooNj/JIeuQ74w6bzo/GijlQi+muyeyPztbJwL78MtBqqUeimuQ4thRssIJP0innwgw37PDDEEcs8cQUV2zxxRhnrPHGHHfs8ccghyzyyCSX/DAD7T53pKQsi3lkysVFAW/LNKO2cL44O2tqeALnjLPJQAct9NBEF2300UgnrfTSTDe9MMowV7ZyzS2/HDVlMjcYL9X23uzz1zvH1vPXoDpt9tlop6322my37fbbTUN9NQdTc/2o1XNnHd7Wdnf/6jXZOIcN29iAuwr34YgnrvjijDfu+OOxyX113X17iffVesfGd+U2f1p4voKL93m+kJdu+umop6766o9LHjXlnHd1edSZw7Z55fc2OLrOAe9eNuvABy/88MQXb/yPrsMMe+yzw1w7YLf3nXt4vtMZ+l+Ef3789tx37/334BOdfMrLc958ys//Fb3d08dWfZDXO/i+4eHXb//9+OcP/vjtll/5+e1Kn1/Wx7X2wWZ+0uIZAmGgvwY68IEQjKDb+Dcu//UNgOMS4A8ISDUDAgmB8UMSAiVIwhKa8IQo1BgFhWVBu2FQWBrkYM08+JcFhjB7hUuhDnfIwx6WcIW5aiHX/16YqxjGzm+em98NF+jDJjrxiVAcHhAZJUSqEZFRRjxiXP72viWOMIpgDKMYx8i2KWqpijW7opayqEUazgmEvfsiGedIxzraUWRmjBEaaabGGLHxiG78gQ3jOL87GvKQiEzk00ITgBk48pGQnEEDiuO/AkxgAZHcAQLW1LxIenIGMZvZmgqwgxtAUgc7KICYAukzGoCAAjnzYr48MAMP+EyRuMylLue4wgaAUo8/WhMCdLCATZIFAaXcgct+FKMAaMCPovTSBG5gAFWSRQGlVACcuOgsEMxgALEkpLMAQAAA3HKX6EynOlHYy19+qHwLMICkjNklIjoTmloTEwJuMP+BRyHAmsviJp1oQIAOLACWoBMnnTywAIba8mfrjKhEJ1q/dp4xmF6qgQ4AmkZmfuieH/pjVwygzAIKNEgg6AAMCho4hQYJAOAcgDkhStGa2vSmq7MoMBskJn5e0KP/Ael/RLpPjtKMlbNcAHY6QICW6ilfFGgoDChAAIQ6C6dYzapWE6fTd2L0mDP4H1DpI1T6iLQGJTVpEkEF0wMRoAUJfaqzZHqgAYCTdFvNq173urSu/gd2NViAWBvUzGeGNJoj1Sb7TgoDhlq1AyCI67RAFdWHTrWqeOWrZjfL2ZD5lT6Alac0a0Ba0tJTdmN9TlmfI1IDnLYHBShtabe51pf/poBOBKAB7+RKJ5kmDDt2zWxnh0vc4kLssyr7aldqINouTUC2OqiB5VJbnNWGMp9dcq2XYivbsCKxWZStJZ06MFPruXSlug0SBRQgXOO6973wRS4lf3QiskxABy0zgHTrSV1GGnaoP2KDl3bQT5Z5N6C1BW55g0QAywKMtweC7FxV+jv4WvjCnZVvaI7khS4VYAZG9ZJ+p0vYj/7XrLCbQHMfdeAtJjiqCgCBjGcMgnKCSpZu/aQjm1phDPv4x1nVsNR+1OHspnVNI+ZviYN6YtbCrgA3eK2XWtw58AZpACCggZa3vGXMwk+hBuWymFPaYyCb+czrFDJlOOwlBMxA/8pkSTJZ7Nnk6/JUmgsIMVmojFQGp9dZKbjrgyd7IBAIGlQtiKzC0MzoRudSzVNhszR1UOBJK3bO/a2MdUOjwR+saQc6kDIpV1xlfAWpA+zFmQd4PGgFHogGB81Zbhft6Frbmo6QphuRhYlKBSDg1/et5jKXTNY6c9p/99Xkr5FJ6VVyk6U5UwCFEyg2lB4aNwZRNP1uze1uO3GFKzD2hnc9ShUb4NwGuDSJwxOjC0zysMrd7g7QrV899xkGNADAb/PVgoLIkgIDsCpUB1AQbxv84DrMo1cbVGQt9hHed24jF/ddOBxXD+EYzzgEFf5Xcjs80xncI8vuXT2L+07jKP9PeUXnFmmPH/HhAI4350juO5PvTuU4z7nxOA5alzMP5DAUuaRovjubj07nSE+66nieXIZrEbXEpp3QH0X00Rlde0rPutYZx/T5Ov3pMEexzHHH2M9dPYdbT7va29b1cX/941F33tS7luCin/foa8+73uPGcl2//eVAL+LcnV13q98d63tPvOKH1vYh//3ncUff4Glr5S4eHu2Lz7zmPdt3ScOd3Szv9NNLrTs4Qvjim0+96jPW+DX73HyBx+Lkv2tqJV4ecKvPve4j1vqWPx72kQ/g7BFc+ZLfnmy7T77ykdf51w8W9HkbvouLX/Pjf2352M9+7/0enoYDPvghH7v/9MpeceufM/vo1/32Pf996GNO+qSnnukJ/b7023/163f+T8EfdPEvtvBmZ345c38EqHn593vPFxt9J3pPV3UBeHonV4ASuHcH2H2jF3ZO5n9qRX12B4E3N4EgqHYVGBveB3nuJ3Ua2EHkBzhnh3sh+IJZN4KwUYLAd4Jyl4IztIJk04LIB4M+qHMyCBg0mICwsYDw54Dl54F494NM6G0WIABQGIUbMIVUWIVWeIVVGIVauIVc2IVe+IVSiIViOIZgWIZmeIYCkARquIZs2IZuuIZlAIZvOId0mARc2IR4yGgR4AB82Id++IeAGIiCCIgm4ACFeIiGmIiIuIiJOIiO//iIkPiHjDiJiliJkXiJmJiJmuiHediJQLaHmxiKojiKpFiKpniKqIiJnriKFwaKqfiKsBiLsjiLtMiHrHiL7uWKtbiLvNiLviiLuBiMw6WLv1iMxniMyPiHwriMmkWMyfiM0BiNqciM1JhXziiN2JiN2uiI1diNWHWN2xiO4iiN3liONfWEaJiO6riO7NiO7viO8BiP8qiF5liP9niP+JiP+riP/NiP/viPABmQAjmQBFmQBnmQCJmQCrmQDNmQDvmQEBmREjmRFFmRFnmRGJmRGrmRHNmRHvmRIBmSIjmSJFmSJnmSKJmSKrmSLNmSLvmSMBmTMjmTNFmTNnmTOP+Zkzq5kzzZkz75k0AZlEI5lERZlEZ5lEiZlEq5lEzZlE75lFAZlVI5lVRZlVZ5lViZlVq5lVzZlV75lWAZlmI5lmRZlmZ5lmiZlmq5lmzZlm75lnAZl3I5l3RZl3Z5l3iZl3q5l3zZl375l4AZmII5mIRZmIZ5mIiZmIq5mIzZmI75mJAZmZI5mZRZmZZ5mZiZmZq5mZzZmZ75maAZmqI5mqRZmqZ5mqiZmqq5mqzZmq75mrAZm7I5m7RZm7Z5m7iZm7q5m7zZm775m8AZnMI5nMRZnMZ5nMiZnMq5nMzZnM75nNAZndI5ndRZndZ5ndiZndq5ndzZnd75neAZnuL/OZ7kWZ7meZ7omZ7quZ7s2Z7u+Z7wGZ/yOZ/0WZ/2eZ/4mZ/6uZ/82Z/++Z8AGqACOqAEWqAGeqAImqAKuqAM2qAO+qAQGqESOqEUWqEWeqEYmqEauqEc2qEe+qEgGqIiOqIDOo4meqLPOAUkqkMo2qIuyosquqIo9KI0WqOpGKMyakI2uqM8uok4mqMk1KNCOqSD+KNAGkFEmqRKaqRH+kBK+qRCyqRN2kBQWqU2KqVTmj9WuqUuiqVZej8REKYRkAFkWqZmeqZoWqaFIKZsGqZzIAdwGqdyOqd0GqdK0KZsegdpuqd8egd4KqZ1GqiCKgdz8KdsOqiIKqeGKqYl/9CojvqokBqpjooEf+oGX1pCg9QgWxADnNqpnvqpoNqpWfAjabBAafAjVPACobqqq7oFcpKqrBqrnionfdcJl8pDmRoemyqrvDqqDVKqCHSqDUIFvMqrrnokxFqssUqroXerO5SrsbGryrqqvhoewDo/whoeyTqtoXqsqMqtq8qs0eesKQStsCGt4Oqp1Rob1/o+2Rob25quneqtwyqvnyqu70euKGSugIGu9rqusNGu1fOusBGv9kqv2mqvs4qBdqavmDp/0aqwokqqpvqtEhsDCAuvFxsD+IqCDvuwtqepGwuwgCGwvkOwgGGw8pqxBbuxHXuDH0tC/PoX/iqvJP/7Fya7Oyj7Fyqbriybsi7LsMcWszILsec6shQbrBYrsT/Ls0Ebe2tEtEUbsrqKtL9asfV6sU3rFz0Lri8reVIbQTPrFzWbrjfrFzk7OjvLtRu7tT/Qtdz6tcIXthA0tj9QtuB6tj+Qtp+ztm/btq/6tPwneHT7QHaLt9yqt3xbOH4Lt9Pqto6rrHIbfoXbQIdrtdaKtQmrtYF7sZPbf5WrP630SuEksqsKAQcQAqobAioAAaGquD4DAB1AcXTSuKxaAasbAgcwAq3auRL7shoQvMI7vMHbsKF7Pz7jTddmXqYLqgdgAyyQuyRgAwcAqrCLMzQwA7GGM7YLqhUwvQn/sLoJYAM48AGgCrmr+gEJAEnQa76gCrzDGwDONLzGe7z1kzMEZVClW7WgGgI5wLuf+r058KnXmy8AcMDLGyTd66kQAL2u+6nPmwCfir6gOr4H8MAxgLs2kAAYzKmfywHFC3H2az844wOyu1LTdmM/UrMfYAMVwKruO7FXO0u1xFA5s8CdSgIDvKoj8MKeSsGeegA40MGdCgEJoAL3SkQhHHMjTMJJBUsDwGoq3LydigPVO60FzFYzRWb5gsMx8LxELKtAzKkVYAMxXKwfvMRi18T3a8B3FVV/xrz826kqgAN5m7SUJVX4JsW1u7ScmgMhAK5jHAMJIMFxq8TihjVs/+zEoEJLlgUA2ibHEeupCcACdzzDoIJlDJbCCuzHFTADAPy4vsupZuy1iIxPiww++UJXB+LIuzXHnEoCgZy4eIxbcSxhzoLDHzADPjvKu5yuaZzIU9FpqUw8zhJVD0AnB/zKk5zDs4zFtRxhkYwdCxDHB6LLvCzIvpzNhxx4apyBxew9czXN+DYDAkdt/fqp0XvJmQsqCmDNMMDKfZy1nDoCMxDGYrzNwHzKIhzO2+Ms5WRXAm1XC7C88eOvIUAC7MyuoAJrAy3QKSBe87y5nToDSMytYwwBM+DD0xrMqOzP/zxeC0BjNKYASiXJR+upn4zPrJrFMGDCMUbSMmZjE/+tsZRsyRg9yjFgxabszcLMAcQM0qwDKgSQwFO1AJx80BVsyMrq0o6VL9nrYDDgxWV8xsaq0wewwx3Nz0ws1MYzUNs7V3ys1J8KATlwxRWs0OoazW2FM4ZW0y0LwaUMqhAgyxOs0zFAAmjtvBztwVy9xl5dPHTy1jgDx19GxUWcAwnQ1wJMxFlMVecM1gLnxZzawnsdAx+AA0w9r3hd15vNqUZsAxfdqR7dz4EtPEECa5HdW5FM1nS9viQQ2yQwAyEQxlkcXMl7aJRNxtMr2zmQA1bNqYPMqTyQAGf9AcgtxCTQ137t0x992qhttOnMqhCA3MjN0i59sn4MqiNg3cz//cN43akfwAKyfcThKrSVEdTQbTqXe7HZrbPbvbLh3dODK3vrPTztLbHvrbbx3cvIKrg2CLb3HTz5rbD73bf9rc3/7bnorcgDTuDSTbOYy9BKS88KO9z7DLXP/eCpU+D/Gs3abeEHO9/dXN9Ry+FDHeFkO+EBq7k2zbQkvtUabtoozt4qfrcsXrIuHtcwvuC/2+DDXOOr4+E2C+LwLeLy7eMK+8H2LeSoQ+Rma+T8jeT+neAlHuBz6+SnA+UL3eIVTtEXHuOSC+RAreVPfuOIC82Y7K5WLspKbq9MfuJmXjpcTstrPrBtrqwYTt9YTrlz/jh1rubtjK15Xqx7fuUK/9isfw45gd7UUo7gVK7ghc6rcb7hi644jV6sB864k57Pby6vlU7jl444md6rj87pkZ7Tn57hJm7po344pS6rmw44uy3pqS7jrS7qr/42sR6rs042ta7qnb6sZK7eu542vd7Sp07rw86qh47rfQ66x07qaJ7jOLvjQMu5q87niT6u007toCIDaTDu5I4BktXMnEoFWbDujr3uBrvfIkDu5C4CXbzdWLDuWFDW654FRDzI+57vnqru6/6+RyIBLHcB3544ziIDaxAeVcDMKS3Df7uwP5AFBGzkItAg9A4qXnys/koFTgveby7ha+0XBP8jX2DwUXMECa/wdMLwCfHwKP893cSdBWNw8/bwqTdvBhZf8oN+IHaSEBvfySIODzcPD59qDzc/Bjkv8ts9EEjfqTxg8zcPqgyR8jBzBN+y9Vzf9V7fLS+/Bgsh860W8ZyqI03fqWQRDzzg8xQO9Awx9NjhxZqhC0lPFmkv3Do9L5+qI1Z/9SovLFr/9YRf+IZ/+BoSJDDPEGQPA6599nj/qWt/8Wse9HFP9GAeA3V/912R9xi79wJh9+pKFn8P+IKP+Kif+qq/+rmRJGLvEGTfBRPh+RNxrZbfEEOfBhIh+p1KEx3B+2ePEVivJYPP+sZ//Mif/EGRKq//EDIv+xJB+xIBrLfvEBuv+/eR9B4B/DG1kAUZMfz/UfzKP/7kX/7m/xDk0fwQ8fDQHxHSHxGlWv0PQe/YDxHc7/scwf3xoBHgDxAcBA48AsTgQYQJFS5k2NDhQ4gRJU6kWNHiRYwZNW7k2NHjR5AhRY4kWdLkSZQpFcpYk7FKl4v2YsyceTGNCI0i0ljURXOmPZE9fWb5+EXCQKQFVS5l2tTpU6hRpU6lWtXqVawmW2rc6rRrxq9ZS345U9asFLFp1a5l29btW7hx5a4NCAA7"/>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File:&lt;strong&gt;Primers&lt;/strong&gt; RevComp.sv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375" y="2634942"/>
            <a:ext cx="7715250" cy="4022737"/>
          </a:xfrm>
          <a:prstGeom prst="rect">
            <a:avLst/>
          </a:prstGeom>
        </p:spPr>
      </p:pic>
      <p:sp>
        <p:nvSpPr>
          <p:cNvPr id="6" name="TextBox 5"/>
          <p:cNvSpPr txBox="1"/>
          <p:nvPr/>
        </p:nvSpPr>
        <p:spPr>
          <a:xfrm>
            <a:off x="365125" y="6196014"/>
            <a:ext cx="5330825" cy="461665"/>
          </a:xfrm>
          <a:prstGeom prst="rect">
            <a:avLst/>
          </a:prstGeom>
          <a:noFill/>
        </p:spPr>
        <p:txBody>
          <a:bodyPr wrap="square" rtlCol="0">
            <a:spAutoFit/>
          </a:bodyPr>
          <a:lstStyle/>
          <a:p>
            <a:r>
              <a:rPr lang="en-US" sz="1200" dirty="0">
                <a:hlinkClick r:id="rId4"/>
              </a:rPr>
              <a:t>http://</a:t>
            </a:r>
            <a:r>
              <a:rPr lang="en-US" sz="1200" dirty="0" smtClean="0">
                <a:hlinkClick r:id="rId4"/>
              </a:rPr>
              <a:t>wilearncap.asuscomm.com:81/wikipedia_en_all_novid_2017-08/A/Soil_microbiology.html</a:t>
            </a:r>
            <a:r>
              <a:rPr lang="en-US" sz="1200" dirty="0" smtClean="0"/>
              <a:t> </a:t>
            </a:r>
            <a:endParaRPr lang="en-US" sz="1200" dirty="0"/>
          </a:p>
        </p:txBody>
      </p:sp>
    </p:spTree>
    <p:extLst>
      <p:ext uri="{BB962C8B-B14F-4D97-AF65-F5344CB8AC3E}">
        <p14:creationId xmlns:p14="http://schemas.microsoft.com/office/powerpoint/2010/main" val="1054479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721</TotalTime>
  <Words>1328</Words>
  <Application>Microsoft Office PowerPoint</Application>
  <PresentationFormat>Widescreen</PresentationFormat>
  <Paragraphs>240</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Black</vt:lpstr>
      <vt:lpstr>Calibri</vt:lpstr>
      <vt:lpstr>Century Gothic</vt:lpstr>
      <vt:lpstr>Wingdings</vt:lpstr>
      <vt:lpstr>Wingdings 3</vt:lpstr>
      <vt:lpstr>Ion</vt:lpstr>
      <vt:lpstr>Investigating the Microbial Makeup of Soil</vt:lpstr>
      <vt:lpstr>The Microbiome</vt:lpstr>
      <vt:lpstr>What do we know about the soil microbes?</vt:lpstr>
      <vt:lpstr>Plasmid vs Chromosomal DNA</vt:lpstr>
      <vt:lpstr>Instruments </vt:lpstr>
      <vt:lpstr>Where did the samples come from? </vt:lpstr>
      <vt:lpstr>Soil Kit</vt:lpstr>
      <vt:lpstr>What is being amplified?</vt:lpstr>
      <vt:lpstr>Primers and PCR</vt:lpstr>
      <vt:lpstr>How does PCR work? </vt:lpstr>
      <vt:lpstr>Gels </vt:lpstr>
      <vt:lpstr>Gels</vt:lpstr>
      <vt:lpstr>Next Steps</vt:lpstr>
      <vt:lpstr>Other Isolations</vt:lpstr>
      <vt:lpstr>Oral Microbiome</vt:lpstr>
      <vt:lpstr>Acknowledgements </vt:lpstr>
      <vt:lpstr>References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Microbial Makeup of Soil</dc:title>
  <dc:creator>Dybal, Amanda K</dc:creator>
  <cp:lastModifiedBy>Dybal, Amanda K</cp:lastModifiedBy>
  <cp:revision>79</cp:revision>
  <dcterms:created xsi:type="dcterms:W3CDTF">2021-07-12T16:02:50Z</dcterms:created>
  <dcterms:modified xsi:type="dcterms:W3CDTF">2021-07-16T14:00:19Z</dcterms:modified>
</cp:coreProperties>
</file>