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321" r:id="rId6"/>
    <p:sldId id="273" r:id="rId7"/>
    <p:sldId id="301" r:id="rId8"/>
    <p:sldId id="299" r:id="rId9"/>
    <p:sldId id="331" r:id="rId10"/>
    <p:sldId id="309" r:id="rId11"/>
    <p:sldId id="314" r:id="rId12"/>
    <p:sldId id="327" r:id="rId13"/>
    <p:sldId id="328" r:id="rId14"/>
    <p:sldId id="325" r:id="rId15"/>
    <p:sldId id="329" r:id="rId16"/>
    <p:sldId id="332" r:id="rId17"/>
    <p:sldId id="302" r:id="rId18"/>
    <p:sldId id="33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03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75D58E-2EAD-D3FE-DF26-BC3B1B7C3FF7}" v="746" dt="2021-08-12T18:04:35.382"/>
    <p1510:client id="{671D7CD4-1E64-7B77-02E2-0948F32D0C1D}" v="334" dt="2021-08-12T16:25:27.408"/>
    <p1510:client id="{7DFD3889-74B7-435E-98B7-A6C03CACA309}" v="1290" dt="2021-08-11T18:30:48.333"/>
    <p1510:client id="{9FEA8A24-D025-3B49-801A-93A1EA27DFC2}" v="179" dt="2021-08-12T19:22:11.241"/>
    <p1510:client id="{EBC95080-3B91-114F-BD95-4D3153BCD5DC}" v="2407" dt="2021-08-12T16:36:13.3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terbury, Emily J" userId="S::ecanterbury@monmouthcollege.edu::131a49b9-f2ee-4741-aaed-d5064e19b2db" providerId="AD" clId="Web-{CF9D3618-5C14-214A-7357-89F5C3AADDAA}"/>
    <pc:docChg chg="modSld">
      <pc:chgData name="Canterbury, Emily J" userId="S::ecanterbury@monmouthcollege.edu::131a49b9-f2ee-4741-aaed-d5064e19b2db" providerId="AD" clId="Web-{CF9D3618-5C14-214A-7357-89F5C3AADDAA}" dt="2021-08-09T19:06:20.221" v="1" actId="20577"/>
      <pc:docMkLst>
        <pc:docMk/>
      </pc:docMkLst>
      <pc:sldChg chg="modSp">
        <pc:chgData name="Canterbury, Emily J" userId="S::ecanterbury@monmouthcollege.edu::131a49b9-f2ee-4741-aaed-d5064e19b2db" providerId="AD" clId="Web-{CF9D3618-5C14-214A-7357-89F5C3AADDAA}" dt="2021-08-09T19:06:20.221" v="1" actId="20577"/>
        <pc:sldMkLst>
          <pc:docMk/>
          <pc:sldMk cId="2341405397" sldId="256"/>
        </pc:sldMkLst>
        <pc:spChg chg="mod">
          <ac:chgData name="Canterbury, Emily J" userId="S::ecanterbury@monmouthcollege.edu::131a49b9-f2ee-4741-aaed-d5064e19b2db" providerId="AD" clId="Web-{CF9D3618-5C14-214A-7357-89F5C3AADDAA}" dt="2021-08-09T19:06:20.221" v="1" actId="20577"/>
          <ac:spMkLst>
            <pc:docMk/>
            <pc:sldMk cId="2341405397" sldId="256"/>
            <ac:spMk id="3" creationId="{396CE58A-BB1C-BF4C-A803-A9A01EEFB74A}"/>
          </ac:spMkLst>
        </pc:spChg>
      </pc:sldChg>
    </pc:docChg>
  </pc:docChgLst>
  <pc:docChgLst>
    <pc:chgData name="Simonson, Matthew William" userId="S::msimonson@monmouthcollege.edu::c73b7203-4742-47d4-9081-68cdcd11281d" providerId="AD" clId="Web-{671D7CD4-1E64-7B77-02E2-0948F32D0C1D}"/>
    <pc:docChg chg="modSld sldOrd">
      <pc:chgData name="Simonson, Matthew William" userId="S::msimonson@monmouthcollege.edu::c73b7203-4742-47d4-9081-68cdcd11281d" providerId="AD" clId="Web-{671D7CD4-1E64-7B77-02E2-0948F32D0C1D}" dt="2021-08-12T16:25:27.408" v="214"/>
      <pc:docMkLst>
        <pc:docMk/>
      </pc:docMkLst>
      <pc:sldChg chg="modSp">
        <pc:chgData name="Simonson, Matthew William" userId="S::msimonson@monmouthcollege.edu::c73b7203-4742-47d4-9081-68cdcd11281d" providerId="AD" clId="Web-{671D7CD4-1E64-7B77-02E2-0948F32D0C1D}" dt="2021-08-12T14:50:32.963" v="70" actId="20577"/>
        <pc:sldMkLst>
          <pc:docMk/>
          <pc:sldMk cId="2341405397" sldId="256"/>
        </pc:sldMkLst>
        <pc:spChg chg="mod">
          <ac:chgData name="Simonson, Matthew William" userId="S::msimonson@monmouthcollege.edu::c73b7203-4742-47d4-9081-68cdcd11281d" providerId="AD" clId="Web-{671D7CD4-1E64-7B77-02E2-0948F32D0C1D}" dt="2021-08-12T14:49:55.228" v="29" actId="20577"/>
          <ac:spMkLst>
            <pc:docMk/>
            <pc:sldMk cId="2341405397" sldId="256"/>
            <ac:spMk id="2" creationId="{263B59BC-1BFD-FF4B-935B-9EB9F545BFA5}"/>
          </ac:spMkLst>
        </pc:spChg>
        <pc:spChg chg="mod">
          <ac:chgData name="Simonson, Matthew William" userId="S::msimonson@monmouthcollege.edu::c73b7203-4742-47d4-9081-68cdcd11281d" providerId="AD" clId="Web-{671D7CD4-1E64-7B77-02E2-0948F32D0C1D}" dt="2021-08-12T14:50:32.963" v="70" actId="20577"/>
          <ac:spMkLst>
            <pc:docMk/>
            <pc:sldMk cId="2341405397" sldId="256"/>
            <ac:spMk id="3" creationId="{396CE58A-BB1C-BF4C-A803-A9A01EEFB74A}"/>
          </ac:spMkLst>
        </pc:spChg>
      </pc:sldChg>
      <pc:sldChg chg="modSp">
        <pc:chgData name="Simonson, Matthew William" userId="S::msimonson@monmouthcollege.edu::c73b7203-4742-47d4-9081-68cdcd11281d" providerId="AD" clId="Web-{671D7CD4-1E64-7B77-02E2-0948F32D0C1D}" dt="2021-08-12T16:20:51.291" v="119" actId="20577"/>
        <pc:sldMkLst>
          <pc:docMk/>
          <pc:sldMk cId="2741851017" sldId="273"/>
        </pc:sldMkLst>
        <pc:spChg chg="mod">
          <ac:chgData name="Simonson, Matthew William" userId="S::msimonson@monmouthcollege.edu::c73b7203-4742-47d4-9081-68cdcd11281d" providerId="AD" clId="Web-{671D7CD4-1E64-7B77-02E2-0948F32D0C1D}" dt="2021-08-12T16:20:51.291" v="119" actId="20577"/>
          <ac:spMkLst>
            <pc:docMk/>
            <pc:sldMk cId="2741851017" sldId="273"/>
            <ac:spMk id="41" creationId="{DBFE68FE-AF08-4981-8ABB-5316ED404F1F}"/>
          </ac:spMkLst>
        </pc:spChg>
      </pc:sldChg>
      <pc:sldChg chg="addAnim delAnim modAnim">
        <pc:chgData name="Simonson, Matthew William" userId="S::msimonson@monmouthcollege.edu::c73b7203-4742-47d4-9081-68cdcd11281d" providerId="AD" clId="Web-{671D7CD4-1E64-7B77-02E2-0948F32D0C1D}" dt="2021-08-12T14:54:30.939" v="79"/>
        <pc:sldMkLst>
          <pc:docMk/>
          <pc:sldMk cId="462121595" sldId="299"/>
        </pc:sldMkLst>
      </pc:sldChg>
      <pc:sldChg chg="ord">
        <pc:chgData name="Simonson, Matthew William" userId="S::msimonson@monmouthcollege.edu::c73b7203-4742-47d4-9081-68cdcd11281d" providerId="AD" clId="Web-{671D7CD4-1E64-7B77-02E2-0948F32D0C1D}" dt="2021-08-12T16:25:27.408" v="214"/>
        <pc:sldMkLst>
          <pc:docMk/>
          <pc:sldMk cId="815771690" sldId="301"/>
        </pc:sldMkLst>
      </pc:sldChg>
      <pc:sldChg chg="modSp">
        <pc:chgData name="Simonson, Matthew William" userId="S::msimonson@monmouthcollege.edu::c73b7203-4742-47d4-9081-68cdcd11281d" providerId="AD" clId="Web-{671D7CD4-1E64-7B77-02E2-0948F32D0C1D}" dt="2021-08-12T16:21:01.588" v="121" actId="20577"/>
        <pc:sldMkLst>
          <pc:docMk/>
          <pc:sldMk cId="1337789434" sldId="309"/>
        </pc:sldMkLst>
        <pc:spChg chg="mod">
          <ac:chgData name="Simonson, Matthew William" userId="S::msimonson@monmouthcollege.edu::c73b7203-4742-47d4-9081-68cdcd11281d" providerId="AD" clId="Web-{671D7CD4-1E64-7B77-02E2-0948F32D0C1D}" dt="2021-08-12T16:21:01.588" v="121" actId="20577"/>
          <ac:spMkLst>
            <pc:docMk/>
            <pc:sldMk cId="1337789434" sldId="309"/>
            <ac:spMk id="5" creationId="{E8A5F81B-A8BC-47B5-B8F7-24361F6F2B6E}"/>
          </ac:spMkLst>
        </pc:spChg>
      </pc:sldChg>
      <pc:sldChg chg="modSp">
        <pc:chgData name="Simonson, Matthew William" userId="S::msimonson@monmouthcollege.edu::c73b7203-4742-47d4-9081-68cdcd11281d" providerId="AD" clId="Web-{671D7CD4-1E64-7B77-02E2-0948F32D0C1D}" dt="2021-08-12T16:21:34.120" v="138" actId="20577"/>
        <pc:sldMkLst>
          <pc:docMk/>
          <pc:sldMk cId="2659624850" sldId="314"/>
        </pc:sldMkLst>
        <pc:spChg chg="mod">
          <ac:chgData name="Simonson, Matthew William" userId="S::msimonson@monmouthcollege.edu::c73b7203-4742-47d4-9081-68cdcd11281d" providerId="AD" clId="Web-{671D7CD4-1E64-7B77-02E2-0948F32D0C1D}" dt="2021-08-12T16:21:34.120" v="138" actId="20577"/>
          <ac:spMkLst>
            <pc:docMk/>
            <pc:sldMk cId="2659624850" sldId="314"/>
            <ac:spMk id="19" creationId="{9C9C9D7D-93E0-4EDB-8D4D-97C709797F1E}"/>
          </ac:spMkLst>
        </pc:spChg>
      </pc:sldChg>
      <pc:sldChg chg="modSp">
        <pc:chgData name="Simonson, Matthew William" userId="S::msimonson@monmouthcollege.edu::c73b7203-4742-47d4-9081-68cdcd11281d" providerId="AD" clId="Web-{671D7CD4-1E64-7B77-02E2-0948F32D0C1D}" dt="2021-08-12T16:22:58.294" v="173" actId="20577"/>
        <pc:sldMkLst>
          <pc:docMk/>
          <pc:sldMk cId="692052064" sldId="325"/>
        </pc:sldMkLst>
        <pc:spChg chg="mod">
          <ac:chgData name="Simonson, Matthew William" userId="S::msimonson@monmouthcollege.edu::c73b7203-4742-47d4-9081-68cdcd11281d" providerId="AD" clId="Web-{671D7CD4-1E64-7B77-02E2-0948F32D0C1D}" dt="2021-08-12T16:22:58.294" v="173" actId="20577"/>
          <ac:spMkLst>
            <pc:docMk/>
            <pc:sldMk cId="692052064" sldId="325"/>
            <ac:spMk id="4" creationId="{9EE3A1C8-85F8-42A7-BC4D-334D9C436F55}"/>
          </ac:spMkLst>
        </pc:spChg>
      </pc:sldChg>
      <pc:sldChg chg="addSp modSp addAnim delAnim modAnim">
        <pc:chgData name="Simonson, Matthew William" userId="S::msimonson@monmouthcollege.edu::c73b7203-4742-47d4-9081-68cdcd11281d" providerId="AD" clId="Web-{671D7CD4-1E64-7B77-02E2-0948F32D0C1D}" dt="2021-08-12T16:21:51.605" v="148" actId="20577"/>
        <pc:sldMkLst>
          <pc:docMk/>
          <pc:sldMk cId="1159521941" sldId="327"/>
        </pc:sldMkLst>
        <pc:spChg chg="add mod">
          <ac:chgData name="Simonson, Matthew William" userId="S::msimonson@monmouthcollege.edu::c73b7203-4742-47d4-9081-68cdcd11281d" providerId="AD" clId="Web-{671D7CD4-1E64-7B77-02E2-0948F32D0C1D}" dt="2021-08-12T14:57:36.944" v="109" actId="14100"/>
          <ac:spMkLst>
            <pc:docMk/>
            <pc:sldMk cId="1159521941" sldId="327"/>
            <ac:spMk id="2" creationId="{A49DF0FD-4A55-4AEE-A698-1FDC9FE24433}"/>
          </ac:spMkLst>
        </pc:spChg>
        <pc:spChg chg="mod">
          <ac:chgData name="Simonson, Matthew William" userId="S::msimonson@monmouthcollege.edu::c73b7203-4742-47d4-9081-68cdcd11281d" providerId="AD" clId="Web-{671D7CD4-1E64-7B77-02E2-0948F32D0C1D}" dt="2021-08-12T14:47:43.474" v="15" actId="20577"/>
          <ac:spMkLst>
            <pc:docMk/>
            <pc:sldMk cId="1159521941" sldId="327"/>
            <ac:spMk id="17" creationId="{8DC55920-8818-4523-A935-DFB28CE376AE}"/>
          </ac:spMkLst>
        </pc:spChg>
        <pc:spChg chg="mod">
          <ac:chgData name="Simonson, Matthew William" userId="S::msimonson@monmouthcollege.edu::c73b7203-4742-47d4-9081-68cdcd11281d" providerId="AD" clId="Web-{671D7CD4-1E64-7B77-02E2-0948F32D0C1D}" dt="2021-08-12T16:21:51.605" v="148" actId="20577"/>
          <ac:spMkLst>
            <pc:docMk/>
            <pc:sldMk cId="1159521941" sldId="327"/>
            <ac:spMk id="19" creationId="{9C9C9D7D-93E0-4EDB-8D4D-97C709797F1E}"/>
          </ac:spMkLst>
        </pc:spChg>
      </pc:sldChg>
      <pc:sldChg chg="modSp">
        <pc:chgData name="Simonson, Matthew William" userId="S::msimonson@monmouthcollege.edu::c73b7203-4742-47d4-9081-68cdcd11281d" providerId="AD" clId="Web-{671D7CD4-1E64-7B77-02E2-0948F32D0C1D}" dt="2021-08-12T16:22:23.668" v="163" actId="20577"/>
        <pc:sldMkLst>
          <pc:docMk/>
          <pc:sldMk cId="2317530825" sldId="328"/>
        </pc:sldMkLst>
        <pc:spChg chg="mod">
          <ac:chgData name="Simonson, Matthew William" userId="S::msimonson@monmouthcollege.edu::c73b7203-4742-47d4-9081-68cdcd11281d" providerId="AD" clId="Web-{671D7CD4-1E64-7B77-02E2-0948F32D0C1D}" dt="2021-08-12T14:56:34.536" v="98" actId="20577"/>
          <ac:spMkLst>
            <pc:docMk/>
            <pc:sldMk cId="2317530825" sldId="328"/>
            <ac:spMk id="5" creationId="{021CA0CA-5BE3-A74B-BDA3-794B5FF92070}"/>
          </ac:spMkLst>
        </pc:spChg>
        <pc:spChg chg="mod">
          <ac:chgData name="Simonson, Matthew William" userId="S::msimonson@monmouthcollege.edu::c73b7203-4742-47d4-9081-68cdcd11281d" providerId="AD" clId="Web-{671D7CD4-1E64-7B77-02E2-0948F32D0C1D}" dt="2021-08-12T16:22:23.668" v="163" actId="20577"/>
          <ac:spMkLst>
            <pc:docMk/>
            <pc:sldMk cId="2317530825" sldId="328"/>
            <ac:spMk id="19" creationId="{9C9C9D7D-93E0-4EDB-8D4D-97C709797F1E}"/>
          </ac:spMkLst>
        </pc:spChg>
      </pc:sldChg>
      <pc:sldChg chg="modSp">
        <pc:chgData name="Simonson, Matthew William" userId="S::msimonson@monmouthcollege.edu::c73b7203-4742-47d4-9081-68cdcd11281d" providerId="AD" clId="Web-{671D7CD4-1E64-7B77-02E2-0948F32D0C1D}" dt="2021-08-12T16:22:46.138" v="170" actId="20577"/>
        <pc:sldMkLst>
          <pc:docMk/>
          <pc:sldMk cId="3313403722" sldId="329"/>
        </pc:sldMkLst>
        <pc:spChg chg="mod">
          <ac:chgData name="Simonson, Matthew William" userId="S::msimonson@monmouthcollege.edu::c73b7203-4742-47d4-9081-68cdcd11281d" providerId="AD" clId="Web-{671D7CD4-1E64-7B77-02E2-0948F32D0C1D}" dt="2021-08-12T16:22:46.138" v="170" actId="20577"/>
          <ac:spMkLst>
            <pc:docMk/>
            <pc:sldMk cId="3313403722" sldId="329"/>
            <ac:spMk id="2" creationId="{21E00EA3-6D52-49B1-9902-09FCD4C84807}"/>
          </ac:spMkLst>
        </pc:spChg>
        <pc:spChg chg="mod">
          <ac:chgData name="Simonson, Matthew William" userId="S::msimonson@monmouthcollege.edu::c73b7203-4742-47d4-9081-68cdcd11281d" providerId="AD" clId="Web-{671D7CD4-1E64-7B77-02E2-0948F32D0C1D}" dt="2021-08-12T16:22:41.872" v="169" actId="20577"/>
          <ac:spMkLst>
            <pc:docMk/>
            <pc:sldMk cId="3313403722" sldId="329"/>
            <ac:spMk id="3" creationId="{3CAEB2E7-F684-45B5-941E-379C00398EB5}"/>
          </ac:spMkLst>
        </pc:spChg>
      </pc:sldChg>
      <pc:sldChg chg="modSp addAnim modAnim">
        <pc:chgData name="Simonson, Matthew William" userId="S::msimonson@monmouthcollege.edu::c73b7203-4742-47d4-9081-68cdcd11281d" providerId="AD" clId="Web-{671D7CD4-1E64-7B77-02E2-0948F32D0C1D}" dt="2021-08-12T16:24:19.359" v="213" actId="1076"/>
        <pc:sldMkLst>
          <pc:docMk/>
          <pc:sldMk cId="2459741043" sldId="331"/>
        </pc:sldMkLst>
        <pc:spChg chg="mod">
          <ac:chgData name="Simonson, Matthew William" userId="S::msimonson@monmouthcollege.edu::c73b7203-4742-47d4-9081-68cdcd11281d" providerId="AD" clId="Web-{671D7CD4-1E64-7B77-02E2-0948F32D0C1D}" dt="2021-08-12T16:24:19.359" v="213" actId="1076"/>
          <ac:spMkLst>
            <pc:docMk/>
            <pc:sldMk cId="2459741043" sldId="331"/>
            <ac:spMk id="2" creationId="{216F828B-9F5D-4F41-8F0C-9871835BFB45}"/>
          </ac:spMkLst>
        </pc:spChg>
      </pc:sldChg>
      <pc:sldChg chg="modSp addAnim modAnim">
        <pc:chgData name="Simonson, Matthew William" userId="S::msimonson@monmouthcollege.edu::c73b7203-4742-47d4-9081-68cdcd11281d" providerId="AD" clId="Web-{671D7CD4-1E64-7B77-02E2-0948F32D0C1D}" dt="2021-08-12T16:23:27.873" v="186" actId="20577"/>
        <pc:sldMkLst>
          <pc:docMk/>
          <pc:sldMk cId="1140283167" sldId="332"/>
        </pc:sldMkLst>
        <pc:spChg chg="mod">
          <ac:chgData name="Simonson, Matthew William" userId="S::msimonson@monmouthcollege.edu::c73b7203-4742-47d4-9081-68cdcd11281d" providerId="AD" clId="Web-{671D7CD4-1E64-7B77-02E2-0948F32D0C1D}" dt="2021-08-12T16:23:27.873" v="186" actId="20577"/>
          <ac:spMkLst>
            <pc:docMk/>
            <pc:sldMk cId="1140283167" sldId="332"/>
            <ac:spMk id="10" creationId="{4ABFFDE5-DB01-459B-8AA3-79962132AE0D}"/>
          </ac:spMkLst>
        </pc:spChg>
      </pc:sldChg>
    </pc:docChg>
  </pc:docChgLst>
  <pc:docChgLst>
    <pc:chgData name="Basulto, Brian M" userId="S::bbasulto@monmouthcollege.edu::1abda0da-819e-4ca8-823c-82bcb67e3db1" providerId="AD" clId="Web-{5149C840-876E-5759-C903-E26F0E1FD456}"/>
    <pc:docChg chg="modSld">
      <pc:chgData name="Basulto, Brian M" userId="S::bbasulto@monmouthcollege.edu::1abda0da-819e-4ca8-823c-82bcb67e3db1" providerId="AD" clId="Web-{5149C840-876E-5759-C903-E26F0E1FD456}" dt="2021-08-09T20:22:21.221" v="271" actId="20577"/>
      <pc:docMkLst>
        <pc:docMk/>
      </pc:docMkLst>
      <pc:sldChg chg="addSp delSp modSp">
        <pc:chgData name="Basulto, Brian M" userId="S::bbasulto@monmouthcollege.edu::1abda0da-819e-4ca8-823c-82bcb67e3db1" providerId="AD" clId="Web-{5149C840-876E-5759-C903-E26F0E1FD456}" dt="2021-08-09T20:22:21.221" v="271" actId="20577"/>
        <pc:sldMkLst>
          <pc:docMk/>
          <pc:sldMk cId="462121595" sldId="299"/>
        </pc:sldMkLst>
        <pc:spChg chg="add mod">
          <ac:chgData name="Basulto, Brian M" userId="S::bbasulto@monmouthcollege.edu::1abda0da-819e-4ca8-823c-82bcb67e3db1" providerId="AD" clId="Web-{5149C840-876E-5759-C903-E26F0E1FD456}" dt="2021-08-09T20:16:10.850" v="97" actId="20577"/>
          <ac:spMkLst>
            <pc:docMk/>
            <pc:sldMk cId="462121595" sldId="299"/>
            <ac:spMk id="2" creationId="{8A016543-7E5E-4249-A7FA-68EEE3FFF756}"/>
          </ac:spMkLst>
        </pc:spChg>
        <pc:spChg chg="add del">
          <ac:chgData name="Basulto, Brian M" userId="S::bbasulto@monmouthcollege.edu::1abda0da-819e-4ca8-823c-82bcb67e3db1" providerId="AD" clId="Web-{5149C840-876E-5759-C903-E26F0E1FD456}" dt="2021-08-09T20:12:49.156" v="11"/>
          <ac:spMkLst>
            <pc:docMk/>
            <pc:sldMk cId="462121595" sldId="299"/>
            <ac:spMk id="3" creationId="{0E31A52C-743F-4011-B466-BD668770AE85}"/>
          </ac:spMkLst>
        </pc:spChg>
        <pc:spChg chg="mod">
          <ac:chgData name="Basulto, Brian M" userId="S::bbasulto@monmouthcollege.edu::1abda0da-819e-4ca8-823c-82bcb67e3db1" providerId="AD" clId="Web-{5149C840-876E-5759-C903-E26F0E1FD456}" dt="2021-08-09T20:13:41.767" v="32" actId="1076"/>
          <ac:spMkLst>
            <pc:docMk/>
            <pc:sldMk cId="462121595" sldId="299"/>
            <ac:spMk id="4" creationId="{B2FBE8EE-8A09-467E-BB4E-EB4F717E2980}"/>
          </ac:spMkLst>
        </pc:spChg>
        <pc:spChg chg="add mod">
          <ac:chgData name="Basulto, Brian M" userId="S::bbasulto@monmouthcollege.edu::1abda0da-819e-4ca8-823c-82bcb67e3db1" providerId="AD" clId="Web-{5149C840-876E-5759-C903-E26F0E1FD456}" dt="2021-08-09T20:15:42.396" v="92" actId="20577"/>
          <ac:spMkLst>
            <pc:docMk/>
            <pc:sldMk cId="462121595" sldId="299"/>
            <ac:spMk id="5" creationId="{F680B0DF-E7B6-4444-B34E-87772F053804}"/>
          </ac:spMkLst>
        </pc:spChg>
        <pc:spChg chg="add mod">
          <ac:chgData name="Basulto, Brian M" userId="S::bbasulto@monmouthcollege.edu::1abda0da-819e-4ca8-823c-82bcb67e3db1" providerId="AD" clId="Web-{5149C840-876E-5759-C903-E26F0E1FD456}" dt="2021-08-09T20:17:01.320" v="126" actId="14100"/>
          <ac:spMkLst>
            <pc:docMk/>
            <pc:sldMk cId="462121595" sldId="299"/>
            <ac:spMk id="6" creationId="{2CA292D4-A909-442C-981B-425A34BDD72B}"/>
          </ac:spMkLst>
        </pc:spChg>
        <pc:spChg chg="add mod">
          <ac:chgData name="Basulto, Brian M" userId="S::bbasulto@monmouthcollege.edu::1abda0da-819e-4ca8-823c-82bcb67e3db1" providerId="AD" clId="Web-{5149C840-876E-5759-C903-E26F0E1FD456}" dt="2021-08-09T20:19:06.543" v="132" actId="14100"/>
          <ac:spMkLst>
            <pc:docMk/>
            <pc:sldMk cId="462121595" sldId="299"/>
            <ac:spMk id="7" creationId="{7BEDBFC9-A62C-4A99-B6DA-3FE976201167}"/>
          </ac:spMkLst>
        </pc:spChg>
        <pc:spChg chg="add mod">
          <ac:chgData name="Basulto, Brian M" userId="S::bbasulto@monmouthcollege.edu::1abda0da-819e-4ca8-823c-82bcb67e3db1" providerId="AD" clId="Web-{5149C840-876E-5759-C903-E26F0E1FD456}" dt="2021-08-09T20:19:52.513" v="158" actId="14100"/>
          <ac:spMkLst>
            <pc:docMk/>
            <pc:sldMk cId="462121595" sldId="299"/>
            <ac:spMk id="8" creationId="{B845B7AD-738A-4D69-A09E-B826CAD973FB}"/>
          </ac:spMkLst>
        </pc:spChg>
        <pc:spChg chg="add mod">
          <ac:chgData name="Basulto, Brian M" userId="S::bbasulto@monmouthcollege.edu::1abda0da-819e-4ca8-823c-82bcb67e3db1" providerId="AD" clId="Web-{5149C840-876E-5759-C903-E26F0E1FD456}" dt="2021-08-09T20:22:21.221" v="271" actId="20577"/>
          <ac:spMkLst>
            <pc:docMk/>
            <pc:sldMk cId="462121595" sldId="299"/>
            <ac:spMk id="16" creationId="{7DDCEE16-8CAB-4DAB-BB76-641F8DF9F4C1}"/>
          </ac:spMkLst>
        </pc:spChg>
      </pc:sldChg>
      <pc:sldChg chg="delSp">
        <pc:chgData name="Basulto, Brian M" userId="S::bbasulto@monmouthcollege.edu::1abda0da-819e-4ca8-823c-82bcb67e3db1" providerId="AD" clId="Web-{5149C840-876E-5759-C903-E26F0E1FD456}" dt="2021-08-09T20:07:30.927" v="1"/>
        <pc:sldMkLst>
          <pc:docMk/>
          <pc:sldMk cId="1337789434" sldId="309"/>
        </pc:sldMkLst>
        <pc:spChg chg="del">
          <ac:chgData name="Basulto, Brian M" userId="S::bbasulto@monmouthcollege.edu::1abda0da-819e-4ca8-823c-82bcb67e3db1" providerId="AD" clId="Web-{5149C840-876E-5759-C903-E26F0E1FD456}" dt="2021-08-09T20:07:30.927" v="1"/>
          <ac:spMkLst>
            <pc:docMk/>
            <pc:sldMk cId="1337789434" sldId="309"/>
            <ac:spMk id="9" creationId="{421FABA0-AC6C-4E7A-AF28-D641B627B316}"/>
          </ac:spMkLst>
        </pc:spChg>
        <pc:picChg chg="del">
          <ac:chgData name="Basulto, Brian M" userId="S::bbasulto@monmouthcollege.edu::1abda0da-819e-4ca8-823c-82bcb67e3db1" providerId="AD" clId="Web-{5149C840-876E-5759-C903-E26F0E1FD456}" dt="2021-08-09T20:07:26.958" v="0"/>
          <ac:picMkLst>
            <pc:docMk/>
            <pc:sldMk cId="1337789434" sldId="309"/>
            <ac:picMk id="1026" creationId="{B2219D43-EFA0-49D5-9DA9-8AA6C3CA9BA0}"/>
          </ac:picMkLst>
        </pc:picChg>
      </pc:sldChg>
    </pc:docChg>
  </pc:docChgLst>
  <pc:docChgLst>
    <pc:chgData name="Simonson, Matthew William" userId="S::msimonson@monmouthcollege.edu::c73b7203-4742-47d4-9081-68cdcd11281d" providerId="AD" clId="Web-{F9306D8C-7994-9D55-7873-FE09572BCD04}"/>
    <pc:docChg chg="delSld modSld sldOrd">
      <pc:chgData name="Simonson, Matthew William" userId="S::msimonson@monmouthcollege.edu::c73b7203-4742-47d4-9081-68cdcd11281d" providerId="AD" clId="Web-{F9306D8C-7994-9D55-7873-FE09572BCD04}" dt="2021-08-10T19:36:48.638" v="514" actId="20577"/>
      <pc:docMkLst>
        <pc:docMk/>
      </pc:docMkLst>
      <pc:sldChg chg="del">
        <pc:chgData name="Simonson, Matthew William" userId="S::msimonson@monmouthcollege.edu::c73b7203-4742-47d4-9081-68cdcd11281d" providerId="AD" clId="Web-{F9306D8C-7994-9D55-7873-FE09572BCD04}" dt="2021-08-10T19:22:38.186" v="476"/>
        <pc:sldMkLst>
          <pc:docMk/>
          <pc:sldMk cId="863286181" sldId="274"/>
        </pc:sldMkLst>
      </pc:sldChg>
      <pc:sldChg chg="modSp">
        <pc:chgData name="Simonson, Matthew William" userId="S::msimonson@monmouthcollege.edu::c73b7203-4742-47d4-9081-68cdcd11281d" providerId="AD" clId="Web-{F9306D8C-7994-9D55-7873-FE09572BCD04}" dt="2021-08-10T18:49:34.063" v="196" actId="20577"/>
        <pc:sldMkLst>
          <pc:docMk/>
          <pc:sldMk cId="815771690" sldId="301"/>
        </pc:sldMkLst>
        <pc:spChg chg="mod">
          <ac:chgData name="Simonson, Matthew William" userId="S::msimonson@monmouthcollege.edu::c73b7203-4742-47d4-9081-68cdcd11281d" providerId="AD" clId="Web-{F9306D8C-7994-9D55-7873-FE09572BCD04}" dt="2021-08-10T18:49:34.063" v="196" actId="20577"/>
          <ac:spMkLst>
            <pc:docMk/>
            <pc:sldMk cId="815771690" sldId="301"/>
            <ac:spMk id="4" creationId="{C917AD2F-83B3-4DA8-9F64-281CA8CD977D}"/>
          </ac:spMkLst>
        </pc:spChg>
        <pc:spChg chg="mod">
          <ac:chgData name="Simonson, Matthew William" userId="S::msimonson@monmouthcollege.edu::c73b7203-4742-47d4-9081-68cdcd11281d" providerId="AD" clId="Web-{F9306D8C-7994-9D55-7873-FE09572BCD04}" dt="2021-08-10T18:48:36.829" v="191" actId="20577"/>
          <ac:spMkLst>
            <pc:docMk/>
            <pc:sldMk cId="815771690" sldId="301"/>
            <ac:spMk id="29" creationId="{646CB6ED-AF56-47BE-9C1A-D08316784558}"/>
          </ac:spMkLst>
        </pc:spChg>
      </pc:sldChg>
      <pc:sldChg chg="modSp">
        <pc:chgData name="Simonson, Matthew William" userId="S::msimonson@monmouthcollege.edu::c73b7203-4742-47d4-9081-68cdcd11281d" providerId="AD" clId="Web-{F9306D8C-7994-9D55-7873-FE09572BCD04}" dt="2021-08-10T19:36:09.529" v="498" actId="20577"/>
        <pc:sldMkLst>
          <pc:docMk/>
          <pc:sldMk cId="1661617067" sldId="302"/>
        </pc:sldMkLst>
        <pc:spChg chg="mod">
          <ac:chgData name="Simonson, Matthew William" userId="S::msimonson@monmouthcollege.edu::c73b7203-4742-47d4-9081-68cdcd11281d" providerId="AD" clId="Web-{F9306D8C-7994-9D55-7873-FE09572BCD04}" dt="2021-08-10T19:36:09.529" v="498" actId="20577"/>
          <ac:spMkLst>
            <pc:docMk/>
            <pc:sldMk cId="1661617067" sldId="302"/>
            <ac:spMk id="3" creationId="{1209AF08-A0C6-3246-A405-4249863CA940}"/>
          </ac:spMkLst>
        </pc:spChg>
      </pc:sldChg>
      <pc:sldChg chg="modSp">
        <pc:chgData name="Simonson, Matthew William" userId="S::msimonson@monmouthcollege.edu::c73b7203-4742-47d4-9081-68cdcd11281d" providerId="AD" clId="Web-{F9306D8C-7994-9D55-7873-FE09572BCD04}" dt="2021-08-10T19:36:48.638" v="514" actId="20577"/>
        <pc:sldMkLst>
          <pc:docMk/>
          <pc:sldMk cId="1337789434" sldId="309"/>
        </pc:sldMkLst>
        <pc:spChg chg="mod">
          <ac:chgData name="Simonson, Matthew William" userId="S::msimonson@monmouthcollege.edu::c73b7203-4742-47d4-9081-68cdcd11281d" providerId="AD" clId="Web-{F9306D8C-7994-9D55-7873-FE09572BCD04}" dt="2021-08-10T19:36:48.638" v="514" actId="20577"/>
          <ac:spMkLst>
            <pc:docMk/>
            <pc:sldMk cId="1337789434" sldId="309"/>
            <ac:spMk id="5" creationId="{E8A5F81B-A8BC-47B5-B8F7-24361F6F2B6E}"/>
          </ac:spMkLst>
        </pc:spChg>
      </pc:sldChg>
      <pc:sldChg chg="delSp del">
        <pc:chgData name="Simonson, Matthew William" userId="S::msimonson@monmouthcollege.edu::c73b7203-4742-47d4-9081-68cdcd11281d" providerId="AD" clId="Web-{F9306D8C-7994-9D55-7873-FE09572BCD04}" dt="2021-08-10T19:12:08.218" v="434"/>
        <pc:sldMkLst>
          <pc:docMk/>
          <pc:sldMk cId="1540252239" sldId="313"/>
        </pc:sldMkLst>
        <pc:spChg chg="del">
          <ac:chgData name="Simonson, Matthew William" userId="S::msimonson@monmouthcollege.edu::c73b7203-4742-47d4-9081-68cdcd11281d" providerId="AD" clId="Web-{F9306D8C-7994-9D55-7873-FE09572BCD04}" dt="2021-08-10T19:12:04.890" v="433"/>
          <ac:spMkLst>
            <pc:docMk/>
            <pc:sldMk cId="1540252239" sldId="313"/>
            <ac:spMk id="8" creationId="{D17A6A48-9EEF-49A7-A130-4344A58F91CC}"/>
          </ac:spMkLst>
        </pc:spChg>
        <pc:picChg chg="del">
          <ac:chgData name="Simonson, Matthew William" userId="S::msimonson@monmouthcollege.edu::c73b7203-4742-47d4-9081-68cdcd11281d" providerId="AD" clId="Web-{F9306D8C-7994-9D55-7873-FE09572BCD04}" dt="2021-08-10T19:12:01.843" v="431"/>
          <ac:picMkLst>
            <pc:docMk/>
            <pc:sldMk cId="1540252239" sldId="313"/>
            <ac:picMk id="12" creationId="{BB63721A-06A0-46AF-BAB0-21EF8A32F656}"/>
          </ac:picMkLst>
        </pc:picChg>
        <pc:cxnChg chg="del">
          <ac:chgData name="Simonson, Matthew William" userId="S::msimonson@monmouthcollege.edu::c73b7203-4742-47d4-9081-68cdcd11281d" providerId="AD" clId="Web-{F9306D8C-7994-9D55-7873-FE09572BCD04}" dt="2021-08-10T19:12:04.890" v="432"/>
          <ac:cxnSpMkLst>
            <pc:docMk/>
            <pc:sldMk cId="1540252239" sldId="313"/>
            <ac:cxnSpMk id="15" creationId="{E82CEC9B-B482-4569-8F9F-41CBEDB13106}"/>
          </ac:cxnSpMkLst>
        </pc:cxnChg>
      </pc:sldChg>
      <pc:sldChg chg="addSp delSp modSp ord">
        <pc:chgData name="Simonson, Matthew William" userId="S::msimonson@monmouthcollege.edu::c73b7203-4742-47d4-9081-68cdcd11281d" providerId="AD" clId="Web-{F9306D8C-7994-9D55-7873-FE09572BCD04}" dt="2021-08-10T18:53:23.828" v="290" actId="20577"/>
        <pc:sldMkLst>
          <pc:docMk/>
          <pc:sldMk cId="2659624850" sldId="314"/>
        </pc:sldMkLst>
        <pc:spChg chg="add mod">
          <ac:chgData name="Simonson, Matthew William" userId="S::msimonson@monmouthcollege.edu::c73b7203-4742-47d4-9081-68cdcd11281d" providerId="AD" clId="Web-{F9306D8C-7994-9D55-7873-FE09572BCD04}" dt="2021-08-10T18:52:59.453" v="277" actId="20577"/>
          <ac:spMkLst>
            <pc:docMk/>
            <pc:sldMk cId="2659624850" sldId="314"/>
            <ac:spMk id="3" creationId="{09FA171F-E05C-497E-89AA-1F675580F819}"/>
          </ac:spMkLst>
        </pc:spChg>
        <pc:spChg chg="add mod">
          <ac:chgData name="Simonson, Matthew William" userId="S::msimonson@monmouthcollege.edu::c73b7203-4742-47d4-9081-68cdcd11281d" providerId="AD" clId="Web-{F9306D8C-7994-9D55-7873-FE09572BCD04}" dt="2021-08-10T18:53:23.828" v="290" actId="20577"/>
          <ac:spMkLst>
            <pc:docMk/>
            <pc:sldMk cId="2659624850" sldId="314"/>
            <ac:spMk id="13" creationId="{90D0AA03-5C01-4A64-BFD5-19574CF4A655}"/>
          </ac:spMkLst>
        </pc:spChg>
        <pc:spChg chg="add mod">
          <ac:chgData name="Simonson, Matthew William" userId="S::msimonson@monmouthcollege.edu::c73b7203-4742-47d4-9081-68cdcd11281d" providerId="AD" clId="Web-{F9306D8C-7994-9D55-7873-FE09572BCD04}" dt="2021-08-10T18:42:33.173" v="166" actId="20577"/>
          <ac:spMkLst>
            <pc:docMk/>
            <pc:sldMk cId="2659624850" sldId="314"/>
            <ac:spMk id="14" creationId="{3FA4985F-FC82-4666-B84A-44CACF4FE5E1}"/>
          </ac:spMkLst>
        </pc:spChg>
        <pc:spChg chg="add mod">
          <ac:chgData name="Simonson, Matthew William" userId="S::msimonson@monmouthcollege.edu::c73b7203-4742-47d4-9081-68cdcd11281d" providerId="AD" clId="Web-{F9306D8C-7994-9D55-7873-FE09572BCD04}" dt="2021-08-10T18:45:23.016" v="177" actId="20577"/>
          <ac:spMkLst>
            <pc:docMk/>
            <pc:sldMk cId="2659624850" sldId="314"/>
            <ac:spMk id="15" creationId="{A344255F-9D0A-4106-894C-4530CCFC0BE2}"/>
          </ac:spMkLst>
        </pc:spChg>
        <pc:spChg chg="mod">
          <ac:chgData name="Simonson, Matthew William" userId="S::msimonson@monmouthcollege.edu::c73b7203-4742-47d4-9081-68cdcd11281d" providerId="AD" clId="Web-{F9306D8C-7994-9D55-7873-FE09572BCD04}" dt="2021-08-10T18:52:33.875" v="265" actId="14100"/>
          <ac:spMkLst>
            <pc:docMk/>
            <pc:sldMk cId="2659624850" sldId="314"/>
            <ac:spMk id="19" creationId="{9C9C9D7D-93E0-4EDB-8D4D-97C709797F1E}"/>
          </ac:spMkLst>
        </pc:spChg>
        <pc:graphicFrameChg chg="add mod">
          <ac:chgData name="Simonson, Matthew William" userId="S::msimonson@monmouthcollege.edu::c73b7203-4742-47d4-9081-68cdcd11281d" providerId="AD" clId="Web-{F9306D8C-7994-9D55-7873-FE09572BCD04}" dt="2021-08-10T18:41:12.892" v="140" actId="14100"/>
          <ac:graphicFrameMkLst>
            <pc:docMk/>
            <pc:sldMk cId="2659624850" sldId="314"/>
            <ac:graphicFrameMk id="2" creationId="{712EE6F1-8404-413C-846D-C3AA6AFC0854}"/>
          </ac:graphicFrameMkLst>
        </pc:graphicFrameChg>
        <pc:graphicFrameChg chg="mod">
          <ac:chgData name="Simonson, Matthew William" userId="S::msimonson@monmouthcollege.edu::c73b7203-4742-47d4-9081-68cdcd11281d" providerId="AD" clId="Web-{F9306D8C-7994-9D55-7873-FE09572BCD04}" dt="2021-08-10T18:40:48.923" v="139" actId="1076"/>
          <ac:graphicFrameMkLst>
            <pc:docMk/>
            <pc:sldMk cId="2659624850" sldId="314"/>
            <ac:graphicFrameMk id="9" creationId="{E46FF6C7-76A9-7846-9A52-3FBF15B36ED6}"/>
          </ac:graphicFrameMkLst>
        </pc:graphicFrameChg>
        <pc:picChg chg="del">
          <ac:chgData name="Simonson, Matthew William" userId="S::msimonson@monmouthcollege.edu::c73b7203-4742-47d4-9081-68cdcd11281d" providerId="AD" clId="Web-{F9306D8C-7994-9D55-7873-FE09572BCD04}" dt="2021-08-10T18:31:06.486" v="67"/>
          <ac:picMkLst>
            <pc:docMk/>
            <pc:sldMk cId="2659624850" sldId="314"/>
            <ac:picMk id="5" creationId="{3DDF4CEC-4589-49D5-82AA-BDEC97C8CA68}"/>
          </ac:picMkLst>
        </pc:picChg>
        <pc:picChg chg="del">
          <ac:chgData name="Simonson, Matthew William" userId="S::msimonson@monmouthcollege.edu::c73b7203-4742-47d4-9081-68cdcd11281d" providerId="AD" clId="Web-{F9306D8C-7994-9D55-7873-FE09572BCD04}" dt="2021-08-10T18:31:07.064" v="68"/>
          <ac:picMkLst>
            <pc:docMk/>
            <pc:sldMk cId="2659624850" sldId="314"/>
            <ac:picMk id="11" creationId="{83FED886-E53E-42B5-B176-F6E13BEA6F87}"/>
          </ac:picMkLst>
        </pc:picChg>
      </pc:sldChg>
      <pc:sldChg chg="del">
        <pc:chgData name="Simonson, Matthew William" userId="S::msimonson@monmouthcollege.edu::c73b7203-4742-47d4-9081-68cdcd11281d" providerId="AD" clId="Web-{F9306D8C-7994-9D55-7873-FE09572BCD04}" dt="2021-08-10T19:22:29.452" v="474"/>
        <pc:sldMkLst>
          <pc:docMk/>
          <pc:sldMk cId="305753249" sldId="318"/>
        </pc:sldMkLst>
      </pc:sldChg>
      <pc:sldChg chg="addSp delSp modSp ord">
        <pc:chgData name="Simonson, Matthew William" userId="S::msimonson@monmouthcollege.edu::c73b7203-4742-47d4-9081-68cdcd11281d" providerId="AD" clId="Web-{F9306D8C-7994-9D55-7873-FE09572BCD04}" dt="2021-08-10T19:15:23.702" v="473"/>
        <pc:sldMkLst>
          <pc:docMk/>
          <pc:sldMk cId="1801051289" sldId="320"/>
        </pc:sldMkLst>
        <pc:spChg chg="mod">
          <ac:chgData name="Simonson, Matthew William" userId="S::msimonson@monmouthcollege.edu::c73b7203-4742-47d4-9081-68cdcd11281d" providerId="AD" clId="Web-{F9306D8C-7994-9D55-7873-FE09572BCD04}" dt="2021-08-10T19:13:54.124" v="464" actId="20577"/>
          <ac:spMkLst>
            <pc:docMk/>
            <pc:sldMk cId="1801051289" sldId="320"/>
            <ac:spMk id="2" creationId="{216F828B-9F5D-4F41-8F0C-9871835BFB45}"/>
          </ac:spMkLst>
        </pc:spChg>
        <pc:spChg chg="add del mod">
          <ac:chgData name="Simonson, Matthew William" userId="S::msimonson@monmouthcollege.edu::c73b7203-4742-47d4-9081-68cdcd11281d" providerId="AD" clId="Web-{F9306D8C-7994-9D55-7873-FE09572BCD04}" dt="2021-08-10T19:14:00.140" v="466"/>
          <ac:spMkLst>
            <pc:docMk/>
            <pc:sldMk cId="1801051289" sldId="320"/>
            <ac:spMk id="4" creationId="{1A9507D7-C023-4ACC-AA8C-9D814C6B5B3A}"/>
          </ac:spMkLst>
        </pc:spChg>
        <pc:spChg chg="add del">
          <ac:chgData name="Simonson, Matthew William" userId="S::msimonson@monmouthcollege.edu::c73b7203-4742-47d4-9081-68cdcd11281d" providerId="AD" clId="Web-{F9306D8C-7994-9D55-7873-FE09572BCD04}" dt="2021-08-10T19:14:12.530" v="468"/>
          <ac:spMkLst>
            <pc:docMk/>
            <pc:sldMk cId="1801051289" sldId="320"/>
            <ac:spMk id="5" creationId="{7EBFE11C-129B-4F7F-98D8-9EA6BB94F136}"/>
          </ac:spMkLst>
        </pc:spChg>
        <pc:spChg chg="add del">
          <ac:chgData name="Simonson, Matthew William" userId="S::msimonson@monmouthcollege.edu::c73b7203-4742-47d4-9081-68cdcd11281d" providerId="AD" clId="Web-{F9306D8C-7994-9D55-7873-FE09572BCD04}" dt="2021-08-10T19:13:50.687" v="455"/>
          <ac:spMkLst>
            <pc:docMk/>
            <pc:sldMk cId="1801051289" sldId="320"/>
            <ac:spMk id="25" creationId="{9A4E11F1-D7A2-46C4-86DC-094C7980FF09}"/>
          </ac:spMkLst>
        </pc:spChg>
        <pc:picChg chg="add del mod">
          <ac:chgData name="Simonson, Matthew William" userId="S::msimonson@monmouthcollege.edu::c73b7203-4742-47d4-9081-68cdcd11281d" providerId="AD" clId="Web-{F9306D8C-7994-9D55-7873-FE09572BCD04}" dt="2021-08-10T19:15:23.702" v="473"/>
          <ac:picMkLst>
            <pc:docMk/>
            <pc:sldMk cId="1801051289" sldId="320"/>
            <ac:picMk id="6" creationId="{F6EEB433-BFDF-4C3F-A1D5-FFB0933AEB57}"/>
          </ac:picMkLst>
        </pc:picChg>
        <pc:picChg chg="add del mod">
          <ac:chgData name="Simonson, Matthew William" userId="S::msimonson@monmouthcollege.edu::c73b7203-4742-47d4-9081-68cdcd11281d" providerId="AD" clId="Web-{F9306D8C-7994-9D55-7873-FE09572BCD04}" dt="2021-08-10T19:15:21.483" v="472"/>
          <ac:picMkLst>
            <pc:docMk/>
            <pc:sldMk cId="1801051289" sldId="320"/>
            <ac:picMk id="7" creationId="{E40EAE36-D415-45B8-BB65-08E670BEF496}"/>
          </ac:picMkLst>
        </pc:picChg>
        <pc:picChg chg="del">
          <ac:chgData name="Simonson, Matthew William" userId="S::msimonson@monmouthcollege.edu::c73b7203-4742-47d4-9081-68cdcd11281d" providerId="AD" clId="Web-{F9306D8C-7994-9D55-7873-FE09572BCD04}" dt="2021-08-10T19:13:58.015" v="465"/>
          <ac:picMkLst>
            <pc:docMk/>
            <pc:sldMk cId="1801051289" sldId="320"/>
            <ac:picMk id="1028" creationId="{4045E874-8A8F-419C-8830-ED57786DDBA1}"/>
          </ac:picMkLst>
        </pc:picChg>
      </pc:sldChg>
      <pc:sldChg chg="addSp delSp modSp ord">
        <pc:chgData name="Simonson, Matthew William" userId="S::msimonson@monmouthcollege.edu::c73b7203-4742-47d4-9081-68cdcd11281d" providerId="AD" clId="Web-{F9306D8C-7994-9D55-7873-FE09572BCD04}" dt="2021-08-10T19:05:19.343" v="430"/>
        <pc:sldMkLst>
          <pc:docMk/>
          <pc:sldMk cId="1555733074" sldId="321"/>
        </pc:sldMkLst>
        <pc:spChg chg="mod">
          <ac:chgData name="Simonson, Matthew William" userId="S::msimonson@monmouthcollege.edu::c73b7203-4742-47d4-9081-68cdcd11281d" providerId="AD" clId="Web-{F9306D8C-7994-9D55-7873-FE09572BCD04}" dt="2021-08-10T19:03:30.937" v="325" actId="20577"/>
          <ac:spMkLst>
            <pc:docMk/>
            <pc:sldMk cId="1555733074" sldId="321"/>
            <ac:spMk id="2" creationId="{7C51A3DB-9816-4897-9881-BBE62FD4CCBA}"/>
          </ac:spMkLst>
        </pc:spChg>
        <pc:spChg chg="add del mod">
          <ac:chgData name="Simonson, Matthew William" userId="S::msimonson@monmouthcollege.edu::c73b7203-4742-47d4-9081-68cdcd11281d" providerId="AD" clId="Web-{F9306D8C-7994-9D55-7873-FE09572BCD04}" dt="2021-08-10T19:05:19.343" v="430"/>
          <ac:spMkLst>
            <pc:docMk/>
            <pc:sldMk cId="1555733074" sldId="321"/>
            <ac:spMk id="4" creationId="{6C7A06E9-3A57-463C-88D1-0B049D00C5A0}"/>
          </ac:spMkLst>
        </pc:spChg>
        <pc:spChg chg="mod">
          <ac:chgData name="Simonson, Matthew William" userId="S::msimonson@monmouthcollege.edu::c73b7203-4742-47d4-9081-68cdcd11281d" providerId="AD" clId="Web-{F9306D8C-7994-9D55-7873-FE09572BCD04}" dt="2021-08-10T19:04:55.593" v="427" actId="14100"/>
          <ac:spMkLst>
            <pc:docMk/>
            <pc:sldMk cId="1555733074" sldId="321"/>
            <ac:spMk id="13" creationId="{BBB52D1C-F646-4C00-8249-477D8AA12194}"/>
          </ac:spMkLst>
        </pc:spChg>
        <pc:picChg chg="del">
          <ac:chgData name="Simonson, Matthew William" userId="S::msimonson@monmouthcollege.edu::c73b7203-4742-47d4-9081-68cdcd11281d" providerId="AD" clId="Web-{F9306D8C-7994-9D55-7873-FE09572BCD04}" dt="2021-08-10T19:05:10.437" v="428"/>
          <ac:picMkLst>
            <pc:docMk/>
            <pc:sldMk cId="1555733074" sldId="321"/>
            <ac:picMk id="1026" creationId="{E7FCA027-D785-44DA-B323-7377A5B0B2B2}"/>
          </ac:picMkLst>
        </pc:picChg>
      </pc:sldChg>
      <pc:sldChg chg="del">
        <pc:chgData name="Simonson, Matthew William" userId="S::msimonson@monmouthcollege.edu::c73b7203-4742-47d4-9081-68cdcd11281d" providerId="AD" clId="Web-{F9306D8C-7994-9D55-7873-FE09572BCD04}" dt="2021-08-10T19:22:42.561" v="477"/>
        <pc:sldMkLst>
          <pc:docMk/>
          <pc:sldMk cId="3278019435" sldId="322"/>
        </pc:sldMkLst>
      </pc:sldChg>
      <pc:sldChg chg="del">
        <pc:chgData name="Simonson, Matthew William" userId="S::msimonson@monmouthcollege.edu::c73b7203-4742-47d4-9081-68cdcd11281d" providerId="AD" clId="Web-{F9306D8C-7994-9D55-7873-FE09572BCD04}" dt="2021-08-10T19:22:32.858" v="475"/>
        <pc:sldMkLst>
          <pc:docMk/>
          <pc:sldMk cId="3619115062" sldId="323"/>
        </pc:sldMkLst>
      </pc:sldChg>
      <pc:sldChg chg="addSp delSp modSp del">
        <pc:chgData name="Simonson, Matthew William" userId="S::msimonson@monmouthcollege.edu::c73b7203-4742-47d4-9081-68cdcd11281d" providerId="AD" clId="Web-{F9306D8C-7994-9D55-7873-FE09572BCD04}" dt="2021-08-10T18:54:36.610" v="291"/>
        <pc:sldMkLst>
          <pc:docMk/>
          <pc:sldMk cId="919816128" sldId="324"/>
        </pc:sldMkLst>
        <pc:spChg chg="mod">
          <ac:chgData name="Simonson, Matthew William" userId="S::msimonson@monmouthcollege.edu::c73b7203-4742-47d4-9081-68cdcd11281d" providerId="AD" clId="Web-{F9306D8C-7994-9D55-7873-FE09572BCD04}" dt="2021-08-10T18:27:22.924" v="20" actId="1076"/>
          <ac:spMkLst>
            <pc:docMk/>
            <pc:sldMk cId="919816128" sldId="324"/>
            <ac:spMk id="4" creationId="{9EE3A1C8-85F8-42A7-BC4D-334D9C436F55}"/>
          </ac:spMkLst>
        </pc:spChg>
        <pc:graphicFrameChg chg="add del mod">
          <ac:chgData name="Simonson, Matthew William" userId="S::msimonson@monmouthcollege.edu::c73b7203-4742-47d4-9081-68cdcd11281d" providerId="AD" clId="Web-{F9306D8C-7994-9D55-7873-FE09572BCD04}" dt="2021-08-10T18:21:51.940" v="4"/>
          <ac:graphicFrameMkLst>
            <pc:docMk/>
            <pc:sldMk cId="919816128" sldId="324"/>
            <ac:graphicFrameMk id="2" creationId="{16715C3E-B11E-4239-81B7-927A4BD1B968}"/>
          </ac:graphicFrameMkLst>
        </pc:graphicFrameChg>
        <pc:graphicFrameChg chg="mod">
          <ac:chgData name="Simonson, Matthew William" userId="S::msimonson@monmouthcollege.edu::c73b7203-4742-47d4-9081-68cdcd11281d" providerId="AD" clId="Web-{F9306D8C-7994-9D55-7873-FE09572BCD04}" dt="2021-08-10T18:32:22.455" v="83" actId="1076"/>
          <ac:graphicFrameMkLst>
            <pc:docMk/>
            <pc:sldMk cId="919816128" sldId="324"/>
            <ac:graphicFrameMk id="5" creationId="{1B3E6E2B-9A65-B64B-A291-10D1A29C6A51}"/>
          </ac:graphicFrameMkLst>
        </pc:graphicFrameChg>
        <pc:graphicFrameChg chg="del mod">
          <ac:chgData name="Simonson, Matthew William" userId="S::msimonson@monmouthcollege.edu::c73b7203-4742-47d4-9081-68cdcd11281d" providerId="AD" clId="Web-{F9306D8C-7994-9D55-7873-FE09572BCD04}" dt="2021-08-10T18:28:05.267" v="22"/>
          <ac:graphicFrameMkLst>
            <pc:docMk/>
            <pc:sldMk cId="919816128" sldId="324"/>
            <ac:graphicFrameMk id="6" creationId="{E46FF6C7-76A9-7846-9A52-3FBF15B36ED6}"/>
          </ac:graphicFrameMkLst>
        </pc:graphicFrameChg>
        <pc:picChg chg="add del mod">
          <ac:chgData name="Simonson, Matthew William" userId="S::msimonson@monmouthcollege.edu::c73b7203-4742-47d4-9081-68cdcd11281d" providerId="AD" clId="Web-{F9306D8C-7994-9D55-7873-FE09572BCD04}" dt="2021-08-10T18:32:43.970" v="87"/>
          <ac:picMkLst>
            <pc:docMk/>
            <pc:sldMk cId="919816128" sldId="324"/>
            <ac:picMk id="7" creationId="{810086FA-50EA-4B33-8F7A-19BEC4B09302}"/>
          </ac:picMkLst>
        </pc:picChg>
        <pc:picChg chg="del">
          <ac:chgData name="Simonson, Matthew William" userId="S::msimonson@monmouthcollege.edu::c73b7203-4742-47d4-9081-68cdcd11281d" providerId="AD" clId="Web-{F9306D8C-7994-9D55-7873-FE09572BCD04}" dt="2021-08-10T18:32:46.439" v="88"/>
          <ac:picMkLst>
            <pc:docMk/>
            <pc:sldMk cId="919816128" sldId="324"/>
            <ac:picMk id="8" creationId="{A8BC7886-C4FD-AF47-BEB3-8E16CB9B222B}"/>
          </ac:picMkLst>
        </pc:picChg>
      </pc:sldChg>
    </pc:docChg>
  </pc:docChgLst>
  <pc:docChgLst>
    <pc:chgData name="Simonson, Matthew William" userId="S::msimonson@monmouthcollege.edu::c73b7203-4742-47d4-9081-68cdcd11281d" providerId="AD" clId="Web-{9FEA8A24-D025-3B49-801A-93A1EA27DFC2}"/>
    <pc:docChg chg="modSld">
      <pc:chgData name="Simonson, Matthew William" userId="S::msimonson@monmouthcollege.edu::c73b7203-4742-47d4-9081-68cdcd11281d" providerId="AD" clId="Web-{9FEA8A24-D025-3B49-801A-93A1EA27DFC2}" dt="2021-08-12T19:22:11.225" v="88" actId="20577"/>
      <pc:docMkLst>
        <pc:docMk/>
      </pc:docMkLst>
      <pc:sldChg chg="modSp">
        <pc:chgData name="Simonson, Matthew William" userId="S::msimonson@monmouthcollege.edu::c73b7203-4742-47d4-9081-68cdcd11281d" providerId="AD" clId="Web-{9FEA8A24-D025-3B49-801A-93A1EA27DFC2}" dt="2021-08-12T19:22:11.225" v="88" actId="20577"/>
        <pc:sldMkLst>
          <pc:docMk/>
          <pc:sldMk cId="2741851017" sldId="273"/>
        </pc:sldMkLst>
        <pc:spChg chg="mod">
          <ac:chgData name="Simonson, Matthew William" userId="S::msimonson@monmouthcollege.edu::c73b7203-4742-47d4-9081-68cdcd11281d" providerId="AD" clId="Web-{9FEA8A24-D025-3B49-801A-93A1EA27DFC2}" dt="2021-08-12T19:22:11.225" v="88" actId="20577"/>
          <ac:spMkLst>
            <pc:docMk/>
            <pc:sldMk cId="2741851017" sldId="273"/>
            <ac:spMk id="47" creationId="{474D3226-212A-4EE4-BB86-382CE5EBAD7E}"/>
          </ac:spMkLst>
        </pc:spChg>
      </pc:sldChg>
      <pc:sldChg chg="modSp">
        <pc:chgData name="Simonson, Matthew William" userId="S::msimonson@monmouthcollege.edu::c73b7203-4742-47d4-9081-68cdcd11281d" providerId="AD" clId="Web-{9FEA8A24-D025-3B49-801A-93A1EA27DFC2}" dt="2021-08-12T19:20:37.663" v="54" actId="20577"/>
        <pc:sldMkLst>
          <pc:docMk/>
          <pc:sldMk cId="462121595" sldId="299"/>
        </pc:sldMkLst>
        <pc:spChg chg="mod">
          <ac:chgData name="Simonson, Matthew William" userId="S::msimonson@monmouthcollege.edu::c73b7203-4742-47d4-9081-68cdcd11281d" providerId="AD" clId="Web-{9FEA8A24-D025-3B49-801A-93A1EA27DFC2}" dt="2021-08-12T19:20:37.663" v="54" actId="20577"/>
          <ac:spMkLst>
            <pc:docMk/>
            <pc:sldMk cId="462121595" sldId="299"/>
            <ac:spMk id="10" creationId="{66924FA6-6DCF-F746-BE8F-789FFF5731EF}"/>
          </ac:spMkLst>
        </pc:spChg>
      </pc:sldChg>
      <pc:sldChg chg="modSp">
        <pc:chgData name="Simonson, Matthew William" userId="S::msimonson@monmouthcollege.edu::c73b7203-4742-47d4-9081-68cdcd11281d" providerId="AD" clId="Web-{9FEA8A24-D025-3B49-801A-93A1EA27DFC2}" dt="2021-08-12T19:20:43.991" v="55" actId="20577"/>
        <pc:sldMkLst>
          <pc:docMk/>
          <pc:sldMk cId="815771690" sldId="301"/>
        </pc:sldMkLst>
        <pc:spChg chg="mod">
          <ac:chgData name="Simonson, Matthew William" userId="S::msimonson@monmouthcollege.edu::c73b7203-4742-47d4-9081-68cdcd11281d" providerId="AD" clId="Web-{9FEA8A24-D025-3B49-801A-93A1EA27DFC2}" dt="2021-08-12T19:20:43.991" v="55" actId="20577"/>
          <ac:spMkLst>
            <pc:docMk/>
            <pc:sldMk cId="815771690" sldId="301"/>
            <ac:spMk id="7" creationId="{ACAFD15D-6813-4064-931F-95C19D1512CB}"/>
          </ac:spMkLst>
        </pc:spChg>
      </pc:sldChg>
    </pc:docChg>
  </pc:docChgLst>
  <pc:docChgLst>
    <pc:chgData name="Canterbury, Emily J" userId="S::ecanterbury@monmouthcollege.edu::131a49b9-f2ee-4741-aaed-d5064e19b2db" providerId="AD" clId="Web-{4975D58E-2EAD-D3FE-DF26-BC3B1B7C3FF7}"/>
    <pc:docChg chg="addSld modSld">
      <pc:chgData name="Canterbury, Emily J" userId="S::ecanterbury@monmouthcollege.edu::131a49b9-f2ee-4741-aaed-d5064e19b2db" providerId="AD" clId="Web-{4975D58E-2EAD-D3FE-DF26-BC3B1B7C3FF7}" dt="2021-08-12T18:04:33.617" v="493" actId="20577"/>
      <pc:docMkLst>
        <pc:docMk/>
      </pc:docMkLst>
      <pc:sldChg chg="modSp">
        <pc:chgData name="Canterbury, Emily J" userId="S::ecanterbury@monmouthcollege.edu::131a49b9-f2ee-4741-aaed-d5064e19b2db" providerId="AD" clId="Web-{4975D58E-2EAD-D3FE-DF26-BC3B1B7C3FF7}" dt="2021-08-12T18:04:33.617" v="493" actId="20577"/>
        <pc:sldMkLst>
          <pc:docMk/>
          <pc:sldMk cId="462121595" sldId="299"/>
        </pc:sldMkLst>
        <pc:spChg chg="mod">
          <ac:chgData name="Canterbury, Emily J" userId="S::ecanterbury@monmouthcollege.edu::131a49b9-f2ee-4741-aaed-d5064e19b2db" providerId="AD" clId="Web-{4975D58E-2EAD-D3FE-DF26-BC3B1B7C3FF7}" dt="2021-08-12T18:04:32.007" v="491" actId="20577"/>
          <ac:spMkLst>
            <pc:docMk/>
            <pc:sldMk cId="462121595" sldId="299"/>
            <ac:spMk id="7" creationId="{7BEDBFC9-A62C-4A99-B6DA-3FE976201167}"/>
          </ac:spMkLst>
        </pc:spChg>
        <pc:spChg chg="mod">
          <ac:chgData name="Canterbury, Emily J" userId="S::ecanterbury@monmouthcollege.edu::131a49b9-f2ee-4741-aaed-d5064e19b2db" providerId="AD" clId="Web-{4975D58E-2EAD-D3FE-DF26-BC3B1B7C3FF7}" dt="2021-08-12T18:04:33.617" v="493" actId="20577"/>
          <ac:spMkLst>
            <pc:docMk/>
            <pc:sldMk cId="462121595" sldId="299"/>
            <ac:spMk id="16" creationId="{7DDCEE16-8CAB-4DAB-BB76-641F8DF9F4C1}"/>
          </ac:spMkLst>
        </pc:spChg>
      </pc:sldChg>
      <pc:sldChg chg="addSp modSp">
        <pc:chgData name="Canterbury, Emily J" userId="S::ecanterbury@monmouthcollege.edu::131a49b9-f2ee-4741-aaed-d5064e19b2db" providerId="AD" clId="Web-{4975D58E-2EAD-D3FE-DF26-BC3B1B7C3FF7}" dt="2021-08-12T16:39:24.459" v="489" actId="1076"/>
        <pc:sldMkLst>
          <pc:docMk/>
          <pc:sldMk cId="815771690" sldId="301"/>
        </pc:sldMkLst>
        <pc:spChg chg="mod">
          <ac:chgData name="Canterbury, Emily J" userId="S::ecanterbury@monmouthcollege.edu::131a49b9-f2ee-4741-aaed-d5064e19b2db" providerId="AD" clId="Web-{4975D58E-2EAD-D3FE-DF26-BC3B1B7C3FF7}" dt="2021-08-12T16:38:39.458" v="484" actId="14100"/>
          <ac:spMkLst>
            <pc:docMk/>
            <pc:sldMk cId="815771690" sldId="301"/>
            <ac:spMk id="4" creationId="{C917AD2F-83B3-4DA8-9F64-281CA8CD977D}"/>
          </ac:spMkLst>
        </pc:spChg>
        <pc:spChg chg="add mod">
          <ac:chgData name="Canterbury, Emily J" userId="S::ecanterbury@monmouthcollege.edu::131a49b9-f2ee-4741-aaed-d5064e19b2db" providerId="AD" clId="Web-{4975D58E-2EAD-D3FE-DF26-BC3B1B7C3FF7}" dt="2021-08-12T16:39:24.459" v="489" actId="1076"/>
          <ac:spMkLst>
            <pc:docMk/>
            <pc:sldMk cId="815771690" sldId="301"/>
            <ac:spMk id="7" creationId="{ACAFD15D-6813-4064-931F-95C19D1512CB}"/>
          </ac:spMkLst>
        </pc:spChg>
      </pc:sldChg>
      <pc:sldChg chg="modSp">
        <pc:chgData name="Canterbury, Emily J" userId="S::ecanterbury@monmouthcollege.edu::131a49b9-f2ee-4741-aaed-d5064e19b2db" providerId="AD" clId="Web-{4975D58E-2EAD-D3FE-DF26-BC3B1B7C3FF7}" dt="2021-08-11T19:22:14.649" v="390" actId="14100"/>
        <pc:sldMkLst>
          <pc:docMk/>
          <pc:sldMk cId="1337789434" sldId="309"/>
        </pc:sldMkLst>
        <pc:spChg chg="mod">
          <ac:chgData name="Canterbury, Emily J" userId="S::ecanterbury@monmouthcollege.edu::131a49b9-f2ee-4741-aaed-d5064e19b2db" providerId="AD" clId="Web-{4975D58E-2EAD-D3FE-DF26-BC3B1B7C3FF7}" dt="2021-08-11T19:19:37.051" v="389" actId="20577"/>
          <ac:spMkLst>
            <pc:docMk/>
            <pc:sldMk cId="1337789434" sldId="309"/>
            <ac:spMk id="21" creationId="{0AE70B3C-8E23-42C6-BF66-7B0AE21ABEC5}"/>
          </ac:spMkLst>
        </pc:spChg>
        <pc:cxnChg chg="mod">
          <ac:chgData name="Canterbury, Emily J" userId="S::ecanterbury@monmouthcollege.edu::131a49b9-f2ee-4741-aaed-d5064e19b2db" providerId="AD" clId="Web-{4975D58E-2EAD-D3FE-DF26-BC3B1B7C3FF7}" dt="2021-08-11T19:22:14.649" v="390" actId="14100"/>
          <ac:cxnSpMkLst>
            <pc:docMk/>
            <pc:sldMk cId="1337789434" sldId="309"/>
            <ac:cxnSpMk id="13" creationId="{1D2DF27C-D75C-4459-BFD9-02A7561EF13B}"/>
          </ac:cxnSpMkLst>
        </pc:cxnChg>
      </pc:sldChg>
      <pc:sldChg chg="addSp delSp modSp">
        <pc:chgData name="Canterbury, Emily J" userId="S::ecanterbury@monmouthcollege.edu::131a49b9-f2ee-4741-aaed-d5064e19b2db" providerId="AD" clId="Web-{4975D58E-2EAD-D3FE-DF26-BC3B1B7C3FF7}" dt="2021-08-11T19:29:35.113" v="394" actId="14100"/>
        <pc:sldMkLst>
          <pc:docMk/>
          <pc:sldMk cId="692052064" sldId="325"/>
        </pc:sldMkLst>
        <pc:spChg chg="mod">
          <ac:chgData name="Canterbury, Emily J" userId="S::ecanterbury@monmouthcollege.edu::131a49b9-f2ee-4741-aaed-d5064e19b2db" providerId="AD" clId="Web-{4975D58E-2EAD-D3FE-DF26-BC3B1B7C3FF7}" dt="2021-08-11T16:58:15.090" v="384" actId="20577"/>
          <ac:spMkLst>
            <pc:docMk/>
            <pc:sldMk cId="692052064" sldId="325"/>
            <ac:spMk id="4" creationId="{9EE3A1C8-85F8-42A7-BC4D-334D9C436F55}"/>
          </ac:spMkLst>
        </pc:spChg>
        <pc:spChg chg="add del mod">
          <ac:chgData name="Canterbury, Emily J" userId="S::ecanterbury@monmouthcollege.edu::131a49b9-f2ee-4741-aaed-d5064e19b2db" providerId="AD" clId="Web-{4975D58E-2EAD-D3FE-DF26-BC3B1B7C3FF7}" dt="2021-08-11T14:38:28.482" v="51"/>
          <ac:spMkLst>
            <pc:docMk/>
            <pc:sldMk cId="692052064" sldId="325"/>
            <ac:spMk id="5" creationId="{09ACD6E0-3CD9-4ACF-A12E-916D9A3D5684}"/>
          </ac:spMkLst>
        </pc:spChg>
        <pc:spChg chg="add mod">
          <ac:chgData name="Canterbury, Emily J" userId="S::ecanterbury@monmouthcollege.edu::131a49b9-f2ee-4741-aaed-d5064e19b2db" providerId="AD" clId="Web-{4975D58E-2EAD-D3FE-DF26-BC3B1B7C3FF7}" dt="2021-08-11T14:59:11.187" v="80" actId="20577"/>
          <ac:spMkLst>
            <pc:docMk/>
            <pc:sldMk cId="692052064" sldId="325"/>
            <ac:spMk id="6" creationId="{5E8689CF-2760-4D9C-8FC9-D75D9ECFCBD3}"/>
          </ac:spMkLst>
        </pc:spChg>
        <pc:spChg chg="add mod">
          <ac:chgData name="Canterbury, Emily J" userId="S::ecanterbury@monmouthcollege.edu::131a49b9-f2ee-4741-aaed-d5064e19b2db" providerId="AD" clId="Web-{4975D58E-2EAD-D3FE-DF26-BC3B1B7C3FF7}" dt="2021-08-11T14:59:28.267" v="104" actId="20577"/>
          <ac:spMkLst>
            <pc:docMk/>
            <pc:sldMk cId="692052064" sldId="325"/>
            <ac:spMk id="7" creationId="{203F7574-CF5C-4791-AA07-C2030ED4BC35}"/>
          </ac:spMkLst>
        </pc:spChg>
        <pc:spChg chg="add mod">
          <ac:chgData name="Canterbury, Emily J" userId="S::ecanterbury@monmouthcollege.edu::131a49b9-f2ee-4741-aaed-d5064e19b2db" providerId="AD" clId="Web-{4975D58E-2EAD-D3FE-DF26-BC3B1B7C3FF7}" dt="2021-08-11T15:11:30.255" v="331" actId="20577"/>
          <ac:spMkLst>
            <pc:docMk/>
            <pc:sldMk cId="692052064" sldId="325"/>
            <ac:spMk id="8" creationId="{EB292C1B-CF0B-4E54-A0FB-C0B3284D9B60}"/>
          </ac:spMkLst>
        </pc:spChg>
        <pc:spChg chg="add mod">
          <ac:chgData name="Canterbury, Emily J" userId="S::ecanterbury@monmouthcollege.edu::131a49b9-f2ee-4741-aaed-d5064e19b2db" providerId="AD" clId="Web-{4975D58E-2EAD-D3FE-DF26-BC3B1B7C3FF7}" dt="2021-08-11T15:19:24.428" v="383" actId="20577"/>
          <ac:spMkLst>
            <pc:docMk/>
            <pc:sldMk cId="692052064" sldId="325"/>
            <ac:spMk id="9" creationId="{50886399-B052-4FBC-9020-8F2BB77EEFAC}"/>
          </ac:spMkLst>
        </pc:spChg>
        <pc:picChg chg="del mod">
          <ac:chgData name="Canterbury, Emily J" userId="S::ecanterbury@monmouthcollege.edu::131a49b9-f2ee-4741-aaed-d5064e19b2db" providerId="AD" clId="Web-{4975D58E-2EAD-D3FE-DF26-BC3B1B7C3FF7}" dt="2021-08-11T14:35:35.479" v="1"/>
          <ac:picMkLst>
            <pc:docMk/>
            <pc:sldMk cId="692052064" sldId="325"/>
            <ac:picMk id="2" creationId="{90DB84ED-7EC2-480F-86FD-D7DB9FF148FD}"/>
          </ac:picMkLst>
        </pc:picChg>
        <pc:picChg chg="add mod">
          <ac:chgData name="Canterbury, Emily J" userId="S::ecanterbury@monmouthcollege.edu::131a49b9-f2ee-4741-aaed-d5064e19b2db" providerId="AD" clId="Web-{4975D58E-2EAD-D3FE-DF26-BC3B1B7C3FF7}" dt="2021-08-11T14:58:51.139" v="61" actId="1076"/>
          <ac:picMkLst>
            <pc:docMk/>
            <pc:sldMk cId="692052064" sldId="325"/>
            <ac:picMk id="2" creationId="{C9BF5D54-1EBC-4A30-96EC-3A084498BE2D}"/>
          </ac:picMkLst>
        </pc:picChg>
        <pc:picChg chg="add del mod">
          <ac:chgData name="Canterbury, Emily J" userId="S::ecanterbury@monmouthcollege.edu::131a49b9-f2ee-4741-aaed-d5064e19b2db" providerId="AD" clId="Web-{4975D58E-2EAD-D3FE-DF26-BC3B1B7C3FF7}" dt="2021-08-11T19:29:26.347" v="391"/>
          <ac:picMkLst>
            <pc:docMk/>
            <pc:sldMk cId="692052064" sldId="325"/>
            <ac:picMk id="5" creationId="{E6D57D93-5DC9-42E3-9C73-DB8297D9E74B}"/>
          </ac:picMkLst>
        </pc:picChg>
        <pc:picChg chg="add mod">
          <ac:chgData name="Canterbury, Emily J" userId="S::ecanterbury@monmouthcollege.edu::131a49b9-f2ee-4741-aaed-d5064e19b2db" providerId="AD" clId="Web-{4975D58E-2EAD-D3FE-DF26-BC3B1B7C3FF7}" dt="2021-08-11T19:29:35.113" v="394" actId="14100"/>
          <ac:picMkLst>
            <pc:docMk/>
            <pc:sldMk cId="692052064" sldId="325"/>
            <ac:picMk id="10" creationId="{687C6FED-A735-43C7-ABDB-BF2A7CE3DA80}"/>
          </ac:picMkLst>
        </pc:picChg>
      </pc:sldChg>
      <pc:sldChg chg="addSp delSp modSp new">
        <pc:chgData name="Canterbury, Emily J" userId="S::ecanterbury@monmouthcollege.edu::131a49b9-f2ee-4741-aaed-d5064e19b2db" providerId="AD" clId="Web-{4975D58E-2EAD-D3FE-DF26-BC3B1B7C3FF7}" dt="2021-08-11T15:08:56.994" v="274" actId="14100"/>
        <pc:sldMkLst>
          <pc:docMk/>
          <pc:sldMk cId="3313403722" sldId="329"/>
        </pc:sldMkLst>
        <pc:spChg chg="mod">
          <ac:chgData name="Canterbury, Emily J" userId="S::ecanterbury@monmouthcollege.edu::131a49b9-f2ee-4741-aaed-d5064e19b2db" providerId="AD" clId="Web-{4975D58E-2EAD-D3FE-DF26-BC3B1B7C3FF7}" dt="2021-08-11T15:08:56.994" v="274" actId="14100"/>
          <ac:spMkLst>
            <pc:docMk/>
            <pc:sldMk cId="3313403722" sldId="329"/>
            <ac:spMk id="2" creationId="{21E00EA3-6D52-49B1-9902-09FCD4C84807}"/>
          </ac:spMkLst>
        </pc:spChg>
        <pc:spChg chg="mod">
          <ac:chgData name="Canterbury, Emily J" userId="S::ecanterbury@monmouthcollege.edu::131a49b9-f2ee-4741-aaed-d5064e19b2db" providerId="AD" clId="Web-{4975D58E-2EAD-D3FE-DF26-BC3B1B7C3FF7}" dt="2021-08-11T15:08:31.664" v="271" actId="20577"/>
          <ac:spMkLst>
            <pc:docMk/>
            <pc:sldMk cId="3313403722" sldId="329"/>
            <ac:spMk id="3" creationId="{3CAEB2E7-F684-45B5-941E-379C00398EB5}"/>
          </ac:spMkLst>
        </pc:spChg>
        <pc:graphicFrameChg chg="add del mod modGraphic">
          <ac:chgData name="Canterbury, Emily J" userId="S::ecanterbury@monmouthcollege.edu::131a49b9-f2ee-4741-aaed-d5064e19b2db" providerId="AD" clId="Web-{4975D58E-2EAD-D3FE-DF26-BC3B1B7C3FF7}" dt="2021-08-11T15:07:20.175" v="173"/>
          <ac:graphicFrameMkLst>
            <pc:docMk/>
            <pc:sldMk cId="3313403722" sldId="329"/>
            <ac:graphicFrameMk id="6" creationId="{A52A0F33-FFD0-4E82-A575-816B05301A69}"/>
          </ac:graphicFrameMkLst>
        </pc:graphicFrameChg>
        <pc:picChg chg="add mod">
          <ac:chgData name="Canterbury, Emily J" userId="S::ecanterbury@monmouthcollege.edu::131a49b9-f2ee-4741-aaed-d5064e19b2db" providerId="AD" clId="Web-{4975D58E-2EAD-D3FE-DF26-BC3B1B7C3FF7}" dt="2021-08-11T15:01:28.244" v="160" actId="1076"/>
          <ac:picMkLst>
            <pc:docMk/>
            <pc:sldMk cId="3313403722" sldId="329"/>
            <ac:picMk id="4" creationId="{73357FBE-F666-4DCF-85CA-06D46F03AE51}"/>
          </ac:picMkLst>
        </pc:picChg>
      </pc:sldChg>
    </pc:docChg>
  </pc:docChgLst>
  <pc:docChgLst>
    <pc:chgData name="Simonson, Matthew William" userId="c73b7203-4742-47d4-9081-68cdcd11281d" providerId="ADAL" clId="{7DFD3889-74B7-435E-98B7-A6C03CACA309}"/>
    <pc:docChg chg="undo custSel addSld delSld modSld sldOrd">
      <pc:chgData name="Simonson, Matthew William" userId="c73b7203-4742-47d4-9081-68cdcd11281d" providerId="ADAL" clId="{7DFD3889-74B7-435E-98B7-A6C03CACA309}" dt="2021-08-11T18:30:48.333" v="1775"/>
      <pc:docMkLst>
        <pc:docMk/>
      </pc:docMkLst>
      <pc:sldChg chg="modSp mod">
        <pc:chgData name="Simonson, Matthew William" userId="c73b7203-4742-47d4-9081-68cdcd11281d" providerId="ADAL" clId="{7DFD3889-74B7-435E-98B7-A6C03CACA309}" dt="2021-08-09T19:06:38.288" v="90" actId="1076"/>
        <pc:sldMkLst>
          <pc:docMk/>
          <pc:sldMk cId="2341405397" sldId="256"/>
        </pc:sldMkLst>
        <pc:spChg chg="mod">
          <ac:chgData name="Simonson, Matthew William" userId="c73b7203-4742-47d4-9081-68cdcd11281d" providerId="ADAL" clId="{7DFD3889-74B7-435E-98B7-A6C03CACA309}" dt="2021-08-09T19:03:21.315" v="17" actId="20577"/>
          <ac:spMkLst>
            <pc:docMk/>
            <pc:sldMk cId="2341405397" sldId="256"/>
            <ac:spMk id="2" creationId="{263B59BC-1BFD-FF4B-935B-9EB9F545BFA5}"/>
          </ac:spMkLst>
        </pc:spChg>
        <pc:spChg chg="mod">
          <ac:chgData name="Simonson, Matthew William" userId="c73b7203-4742-47d4-9081-68cdcd11281d" providerId="ADAL" clId="{7DFD3889-74B7-435E-98B7-A6C03CACA309}" dt="2021-08-09T19:06:26.768" v="89" actId="20577"/>
          <ac:spMkLst>
            <pc:docMk/>
            <pc:sldMk cId="2341405397" sldId="256"/>
            <ac:spMk id="3" creationId="{396CE58A-BB1C-BF4C-A803-A9A01EEFB74A}"/>
          </ac:spMkLst>
        </pc:spChg>
        <pc:picChg chg="mod">
          <ac:chgData name="Simonson, Matthew William" userId="c73b7203-4742-47d4-9081-68cdcd11281d" providerId="ADAL" clId="{7DFD3889-74B7-435E-98B7-A6C03CACA309}" dt="2021-08-09T19:06:38.288" v="90" actId="1076"/>
          <ac:picMkLst>
            <pc:docMk/>
            <pc:sldMk cId="2341405397" sldId="256"/>
            <ac:picMk id="4" creationId="{17EFB656-4560-1746-B687-A0637747B166}"/>
          </ac:picMkLst>
        </pc:picChg>
      </pc:sldChg>
      <pc:sldChg chg="del">
        <pc:chgData name="Simonson, Matthew William" userId="c73b7203-4742-47d4-9081-68cdcd11281d" providerId="ADAL" clId="{7DFD3889-74B7-435E-98B7-A6C03CACA309}" dt="2021-08-09T20:02:10.721" v="368" actId="47"/>
        <pc:sldMkLst>
          <pc:docMk/>
          <pc:sldMk cId="191049369" sldId="270"/>
        </pc:sldMkLst>
      </pc:sldChg>
      <pc:sldChg chg="addSp delSp modSp mod setBg modAnim setClrOvrMap">
        <pc:chgData name="Simonson, Matthew William" userId="c73b7203-4742-47d4-9081-68cdcd11281d" providerId="ADAL" clId="{7DFD3889-74B7-435E-98B7-A6C03CACA309}" dt="2021-08-11T18:30:48.333" v="1775"/>
        <pc:sldMkLst>
          <pc:docMk/>
          <pc:sldMk cId="2741851017" sldId="273"/>
        </pc:sldMkLst>
        <pc:spChg chg="del mod">
          <ac:chgData name="Simonson, Matthew William" userId="c73b7203-4742-47d4-9081-68cdcd11281d" providerId="ADAL" clId="{7DFD3889-74B7-435E-98B7-A6C03CACA309}" dt="2021-08-09T20:05:32.049" v="473" actId="478"/>
          <ac:spMkLst>
            <pc:docMk/>
            <pc:sldMk cId="2741851017" sldId="273"/>
            <ac:spMk id="2" creationId="{44BB324C-36FE-E142-AB2C-A8292C69C3C5}"/>
          </ac:spMkLst>
        </pc:spChg>
        <pc:spChg chg="del mod">
          <ac:chgData name="Simonson, Matthew William" userId="c73b7203-4742-47d4-9081-68cdcd11281d" providerId="ADAL" clId="{7DFD3889-74B7-435E-98B7-A6C03CACA309}" dt="2021-08-09T20:05:11.426" v="466" actId="478"/>
          <ac:spMkLst>
            <pc:docMk/>
            <pc:sldMk cId="2741851017" sldId="273"/>
            <ac:spMk id="3" creationId="{DA99E16B-52C7-B946-B704-014A21BB9CD5}"/>
          </ac:spMkLst>
        </pc:spChg>
        <pc:spChg chg="del mod">
          <ac:chgData name="Simonson, Matthew William" userId="c73b7203-4742-47d4-9081-68cdcd11281d" providerId="ADAL" clId="{7DFD3889-74B7-435E-98B7-A6C03CACA309}" dt="2021-08-09T20:06:31.665" v="487" actId="478"/>
          <ac:spMkLst>
            <pc:docMk/>
            <pc:sldMk cId="2741851017" sldId="273"/>
            <ac:spMk id="5" creationId="{412BCE08-BBDA-7F45-9F94-23251F4E778B}"/>
          </ac:spMkLst>
        </pc:spChg>
        <pc:spChg chg="add del mod">
          <ac:chgData name="Simonson, Matthew William" userId="c73b7203-4742-47d4-9081-68cdcd11281d" providerId="ADAL" clId="{7DFD3889-74B7-435E-98B7-A6C03CACA309}" dt="2021-08-09T20:05:15.928" v="468" actId="478"/>
          <ac:spMkLst>
            <pc:docMk/>
            <pc:sldMk cId="2741851017" sldId="273"/>
            <ac:spMk id="7" creationId="{E4FB2E38-B663-4047-BB30-01B2EF91F554}"/>
          </ac:spMkLst>
        </pc:spChg>
        <pc:spChg chg="add del mod">
          <ac:chgData name="Simonson, Matthew William" userId="c73b7203-4742-47d4-9081-68cdcd11281d" providerId="ADAL" clId="{7DFD3889-74B7-435E-98B7-A6C03CACA309}" dt="2021-08-09T20:05:33.878" v="474" actId="478"/>
          <ac:spMkLst>
            <pc:docMk/>
            <pc:sldMk cId="2741851017" sldId="273"/>
            <ac:spMk id="9" creationId="{0332E93C-02D5-4EB2-8CF6-50E80108F3F2}"/>
          </ac:spMkLst>
        </pc:spChg>
        <pc:spChg chg="add mod">
          <ac:chgData name="Simonson, Matthew William" userId="c73b7203-4742-47d4-9081-68cdcd11281d" providerId="ADAL" clId="{7DFD3889-74B7-435E-98B7-A6C03CACA309}" dt="2021-08-09T20:08:38.188" v="506" actId="14100"/>
          <ac:spMkLst>
            <pc:docMk/>
            <pc:sldMk cId="2741851017" sldId="273"/>
            <ac:spMk id="41" creationId="{DBFE68FE-AF08-4981-8ABB-5316ED404F1F}"/>
          </ac:spMkLst>
        </pc:spChg>
        <pc:spChg chg="add mod">
          <ac:chgData name="Simonson, Matthew William" userId="c73b7203-4742-47d4-9081-68cdcd11281d" providerId="ADAL" clId="{7DFD3889-74B7-435E-98B7-A6C03CACA309}" dt="2021-08-09T20:07:49.586" v="497" actId="255"/>
          <ac:spMkLst>
            <pc:docMk/>
            <pc:sldMk cId="2741851017" sldId="273"/>
            <ac:spMk id="44" creationId="{1C562A67-2321-4428-8D4A-A7FCACB5BB1E}"/>
          </ac:spMkLst>
        </pc:spChg>
        <pc:spChg chg="add mod">
          <ac:chgData name="Simonson, Matthew William" userId="c73b7203-4742-47d4-9081-68cdcd11281d" providerId="ADAL" clId="{7DFD3889-74B7-435E-98B7-A6C03CACA309}" dt="2021-08-09T20:08:25.053" v="504" actId="255"/>
          <ac:spMkLst>
            <pc:docMk/>
            <pc:sldMk cId="2741851017" sldId="273"/>
            <ac:spMk id="47" creationId="{474D3226-212A-4EE4-BB86-382CE5EBAD7E}"/>
          </ac:spMkLst>
        </pc:spChg>
        <pc:spChg chg="add del">
          <ac:chgData name="Simonson, Matthew William" userId="c73b7203-4742-47d4-9081-68cdcd11281d" providerId="ADAL" clId="{7DFD3889-74B7-435E-98B7-A6C03CACA309}" dt="2021-08-09T20:04:13.977" v="450"/>
          <ac:spMkLst>
            <pc:docMk/>
            <pc:sldMk cId="2741851017" sldId="273"/>
            <ac:spMk id="71" creationId="{5E8D2E83-FB3A-40E7-A9E5-7AB389D612B4}"/>
          </ac:spMkLst>
        </pc:spChg>
        <pc:spChg chg="add del">
          <ac:chgData name="Simonson, Matthew William" userId="c73b7203-4742-47d4-9081-68cdcd11281d" providerId="ADAL" clId="{7DFD3889-74B7-435E-98B7-A6C03CACA309}" dt="2021-08-09T20:04:35.347" v="454" actId="26606"/>
          <ac:spMkLst>
            <pc:docMk/>
            <pc:sldMk cId="2741851017" sldId="273"/>
            <ac:spMk id="75" creationId="{55D4142C-5077-457F-A6AD-3FECFDB39685}"/>
          </ac:spMkLst>
        </pc:spChg>
        <pc:spChg chg="add del">
          <ac:chgData name="Simonson, Matthew William" userId="c73b7203-4742-47d4-9081-68cdcd11281d" providerId="ADAL" clId="{7DFD3889-74B7-435E-98B7-A6C03CACA309}" dt="2021-08-09T20:04:35.347" v="454" actId="26606"/>
          <ac:spMkLst>
            <pc:docMk/>
            <pc:sldMk cId="2741851017" sldId="273"/>
            <ac:spMk id="77" creationId="{7A5F0580-5EE9-419F-96EE-B6529EF6E7D0}"/>
          </ac:spMkLst>
        </pc:spChg>
        <pc:spChg chg="add del">
          <ac:chgData name="Simonson, Matthew William" userId="c73b7203-4742-47d4-9081-68cdcd11281d" providerId="ADAL" clId="{7DFD3889-74B7-435E-98B7-A6C03CACA309}" dt="2021-08-09T20:04:52.337" v="458" actId="26606"/>
          <ac:spMkLst>
            <pc:docMk/>
            <pc:sldMk cId="2741851017" sldId="273"/>
            <ac:spMk id="99" creationId="{D9F5512A-48E1-4C07-B75E-3CCC517B6804}"/>
          </ac:spMkLst>
        </pc:spChg>
        <pc:spChg chg="add del">
          <ac:chgData name="Simonson, Matthew William" userId="c73b7203-4742-47d4-9081-68cdcd11281d" providerId="ADAL" clId="{7DFD3889-74B7-435E-98B7-A6C03CACA309}" dt="2021-08-09T20:04:34.894" v="452" actId="26606"/>
          <ac:spMkLst>
            <pc:docMk/>
            <pc:sldMk cId="2741851017" sldId="273"/>
            <ac:spMk id="1028" creationId="{C5E6CFF1-2F42-4E10-9A97-F116F46F53FE}"/>
          </ac:spMkLst>
        </pc:spChg>
        <pc:spChg chg="add del">
          <ac:chgData name="Simonson, Matthew William" userId="c73b7203-4742-47d4-9081-68cdcd11281d" providerId="ADAL" clId="{7DFD3889-74B7-435E-98B7-A6C03CACA309}" dt="2021-08-09T20:04:35.347" v="454" actId="26606"/>
          <ac:spMkLst>
            <pc:docMk/>
            <pc:sldMk cId="2741851017" sldId="273"/>
            <ac:spMk id="1030" creationId="{9AA72BD9-2C5A-4EDC-931F-5AA08EACA0F3}"/>
          </ac:spMkLst>
        </pc:spChg>
        <pc:spChg chg="add del">
          <ac:chgData name="Simonson, Matthew William" userId="c73b7203-4742-47d4-9081-68cdcd11281d" providerId="ADAL" clId="{7DFD3889-74B7-435E-98B7-A6C03CACA309}" dt="2021-08-09T20:04:35.347" v="454" actId="26606"/>
          <ac:spMkLst>
            <pc:docMk/>
            <pc:sldMk cId="2741851017" sldId="273"/>
            <ac:spMk id="1031" creationId="{DD3981AC-7B61-4947-BCF3-F7AA7FA385B9}"/>
          </ac:spMkLst>
        </pc:spChg>
        <pc:spChg chg="add del">
          <ac:chgData name="Simonson, Matthew William" userId="c73b7203-4742-47d4-9081-68cdcd11281d" providerId="ADAL" clId="{7DFD3889-74B7-435E-98B7-A6C03CACA309}" dt="2021-08-09T20:04:49.008" v="456" actId="26606"/>
          <ac:spMkLst>
            <pc:docMk/>
            <pc:sldMk cId="2741851017" sldId="273"/>
            <ac:spMk id="1033" creationId="{86C7B4A1-154A-4DF0-AC46-F88D75A2E0FD}"/>
          </ac:spMkLst>
        </pc:spChg>
        <pc:spChg chg="add del">
          <ac:chgData name="Simonson, Matthew William" userId="c73b7203-4742-47d4-9081-68cdcd11281d" providerId="ADAL" clId="{7DFD3889-74B7-435E-98B7-A6C03CACA309}" dt="2021-08-09T20:04:52.337" v="458" actId="26606"/>
          <ac:spMkLst>
            <pc:docMk/>
            <pc:sldMk cId="2741851017" sldId="273"/>
            <ac:spMk id="1035" creationId="{A81E7530-396C-45F0-92F4-A885648D1631}"/>
          </ac:spMkLst>
        </pc:spChg>
        <pc:spChg chg="add del">
          <ac:chgData name="Simonson, Matthew William" userId="c73b7203-4742-47d4-9081-68cdcd11281d" providerId="ADAL" clId="{7DFD3889-74B7-435E-98B7-A6C03CACA309}" dt="2021-08-09T20:04:52.337" v="458" actId="26606"/>
          <ac:spMkLst>
            <pc:docMk/>
            <pc:sldMk cId="2741851017" sldId="273"/>
            <ac:spMk id="1036" creationId="{7316481C-0A49-4796-812B-0D64F063B720}"/>
          </ac:spMkLst>
        </pc:spChg>
        <pc:spChg chg="add del">
          <ac:chgData name="Simonson, Matthew William" userId="c73b7203-4742-47d4-9081-68cdcd11281d" providerId="ADAL" clId="{7DFD3889-74B7-435E-98B7-A6C03CACA309}" dt="2021-08-09T20:04:52.337" v="458" actId="26606"/>
          <ac:spMkLst>
            <pc:docMk/>
            <pc:sldMk cId="2741851017" sldId="273"/>
            <ac:spMk id="1037" creationId="{A5271697-90F1-4A23-8EF2-0179F2EAFACB}"/>
          </ac:spMkLst>
        </pc:spChg>
        <pc:spChg chg="add del">
          <ac:chgData name="Simonson, Matthew William" userId="c73b7203-4742-47d4-9081-68cdcd11281d" providerId="ADAL" clId="{7DFD3889-74B7-435E-98B7-A6C03CACA309}" dt="2021-08-09T20:04:58.027" v="462"/>
          <ac:spMkLst>
            <pc:docMk/>
            <pc:sldMk cId="2741851017" sldId="273"/>
            <ac:spMk id="1040" creationId="{5E8D2E83-FB3A-40E7-A9E5-7AB389D612B4}"/>
          </ac:spMkLst>
        </pc:spChg>
        <pc:grpChg chg="add del">
          <ac:chgData name="Simonson, Matthew William" userId="c73b7203-4742-47d4-9081-68cdcd11281d" providerId="ADAL" clId="{7DFD3889-74B7-435E-98B7-A6C03CACA309}" dt="2021-08-09T20:04:52.337" v="458" actId="26606"/>
          <ac:grpSpMkLst>
            <pc:docMk/>
            <pc:sldMk cId="2741851017" sldId="273"/>
            <ac:grpSpMk id="1038" creationId="{81DE8B58-F373-409E-A253-4380A66091D4}"/>
          </ac:grpSpMkLst>
        </pc:grpChg>
        <pc:picChg chg="del">
          <ac:chgData name="Simonson, Matthew William" userId="c73b7203-4742-47d4-9081-68cdcd11281d" providerId="ADAL" clId="{7DFD3889-74B7-435E-98B7-A6C03CACA309}" dt="2021-08-09T20:00:00.584" v="344" actId="478"/>
          <ac:picMkLst>
            <pc:docMk/>
            <pc:sldMk cId="2741851017" sldId="273"/>
            <ac:picMk id="4" creationId="{456DEBD4-FBE2-A847-96E9-84F5379E60F5}"/>
          </ac:picMkLst>
        </pc:picChg>
        <pc:picChg chg="add del mod ord">
          <ac:chgData name="Simonson, Matthew William" userId="c73b7203-4742-47d4-9081-68cdcd11281d" providerId="ADAL" clId="{7DFD3889-74B7-435E-98B7-A6C03CACA309}" dt="2021-08-09T20:05:53.851" v="480" actId="14100"/>
          <ac:picMkLst>
            <pc:docMk/>
            <pc:sldMk cId="2741851017" sldId="273"/>
            <ac:picMk id="1026" creationId="{DBB3A371-AA37-41CD-9BF9-79535F0BEC2C}"/>
          </ac:picMkLst>
        </pc:picChg>
        <pc:cxnChg chg="add del">
          <ac:chgData name="Simonson, Matthew William" userId="c73b7203-4742-47d4-9081-68cdcd11281d" providerId="ADAL" clId="{7DFD3889-74B7-435E-98B7-A6C03CACA309}" dt="2021-08-09T20:04:34.894" v="452" actId="26606"/>
          <ac:cxnSpMkLst>
            <pc:docMk/>
            <pc:sldMk cId="2741851017" sldId="273"/>
            <ac:cxnSpMk id="73" creationId="{67182200-4859-4C8D-BCBB-55B245C28BA3}"/>
          </ac:cxnSpMkLst>
        </pc:cxnChg>
      </pc:sldChg>
      <pc:sldChg chg="delSp modSp mod">
        <pc:chgData name="Simonson, Matthew William" userId="c73b7203-4742-47d4-9081-68cdcd11281d" providerId="ADAL" clId="{7DFD3889-74B7-435E-98B7-A6C03CACA309}" dt="2021-08-11T16:45:10.685" v="1771" actId="5793"/>
        <pc:sldMkLst>
          <pc:docMk/>
          <pc:sldMk cId="462121595" sldId="299"/>
        </pc:sldMkLst>
        <pc:spChg chg="mod">
          <ac:chgData name="Simonson, Matthew William" userId="c73b7203-4742-47d4-9081-68cdcd11281d" providerId="ADAL" clId="{7DFD3889-74B7-435E-98B7-A6C03CACA309}" dt="2021-08-09T20:00:51.565" v="367" actId="20577"/>
          <ac:spMkLst>
            <pc:docMk/>
            <pc:sldMk cId="462121595" sldId="299"/>
            <ac:spMk id="4" creationId="{B2FBE8EE-8A09-467E-BB4E-EB4F717E2980}"/>
          </ac:spMkLst>
        </pc:spChg>
        <pc:spChg chg="del">
          <ac:chgData name="Simonson, Matthew William" userId="c73b7203-4742-47d4-9081-68cdcd11281d" providerId="ADAL" clId="{7DFD3889-74B7-435E-98B7-A6C03CACA309}" dt="2021-08-09T20:00:32.378" v="349" actId="478"/>
          <ac:spMkLst>
            <pc:docMk/>
            <pc:sldMk cId="462121595" sldId="299"/>
            <ac:spMk id="9" creationId="{6E007698-566E-4F62-9E4A-0893173DD642}"/>
          </ac:spMkLst>
        </pc:spChg>
        <pc:spChg chg="del">
          <ac:chgData name="Simonson, Matthew William" userId="c73b7203-4742-47d4-9081-68cdcd11281d" providerId="ADAL" clId="{7DFD3889-74B7-435E-98B7-A6C03CACA309}" dt="2021-08-09T20:00:32.378" v="349" actId="478"/>
          <ac:spMkLst>
            <pc:docMk/>
            <pc:sldMk cId="462121595" sldId="299"/>
            <ac:spMk id="11" creationId="{3A9F9C02-7F0B-4651-B605-4EBC720E3A6E}"/>
          </ac:spMkLst>
        </pc:spChg>
        <pc:spChg chg="del">
          <ac:chgData name="Simonson, Matthew William" userId="c73b7203-4742-47d4-9081-68cdcd11281d" providerId="ADAL" clId="{7DFD3889-74B7-435E-98B7-A6C03CACA309}" dt="2021-08-09T20:00:32.378" v="349" actId="478"/>
          <ac:spMkLst>
            <pc:docMk/>
            <pc:sldMk cId="462121595" sldId="299"/>
            <ac:spMk id="12" creationId="{A2C2B585-0592-4ADE-A45F-CD0200BD4D91}"/>
          </ac:spMkLst>
        </pc:spChg>
        <pc:spChg chg="del">
          <ac:chgData name="Simonson, Matthew William" userId="c73b7203-4742-47d4-9081-68cdcd11281d" providerId="ADAL" clId="{7DFD3889-74B7-435E-98B7-A6C03CACA309}" dt="2021-08-09T20:00:32.378" v="349" actId="478"/>
          <ac:spMkLst>
            <pc:docMk/>
            <pc:sldMk cId="462121595" sldId="299"/>
            <ac:spMk id="13" creationId="{AB64AB5A-1104-4C27-BE78-62AF25991E82}"/>
          </ac:spMkLst>
        </pc:spChg>
        <pc:spChg chg="del mod">
          <ac:chgData name="Simonson, Matthew William" userId="c73b7203-4742-47d4-9081-68cdcd11281d" providerId="ADAL" clId="{7DFD3889-74B7-435E-98B7-A6C03CACA309}" dt="2021-08-09T20:00:37.663" v="351" actId="478"/>
          <ac:spMkLst>
            <pc:docMk/>
            <pc:sldMk cId="462121595" sldId="299"/>
            <ac:spMk id="14" creationId="{61D5A497-BE21-4431-98B8-EC321B703B69}"/>
          </ac:spMkLst>
        </pc:spChg>
        <pc:spChg chg="del">
          <ac:chgData name="Simonson, Matthew William" userId="c73b7203-4742-47d4-9081-68cdcd11281d" providerId="ADAL" clId="{7DFD3889-74B7-435E-98B7-A6C03CACA309}" dt="2021-08-09T20:00:32.378" v="349" actId="478"/>
          <ac:spMkLst>
            <pc:docMk/>
            <pc:sldMk cId="462121595" sldId="299"/>
            <ac:spMk id="15" creationId="{ABD4095F-158C-43D7-998D-BA73FFB5A4F1}"/>
          </ac:spMkLst>
        </pc:spChg>
        <pc:spChg chg="mod">
          <ac:chgData name="Simonson, Matthew William" userId="c73b7203-4742-47d4-9081-68cdcd11281d" providerId="ADAL" clId="{7DFD3889-74B7-435E-98B7-A6C03CACA309}" dt="2021-08-11T16:45:10.685" v="1771" actId="5793"/>
          <ac:spMkLst>
            <pc:docMk/>
            <pc:sldMk cId="462121595" sldId="299"/>
            <ac:spMk id="16" creationId="{7DDCEE16-8CAB-4DAB-BB76-641F8DF9F4C1}"/>
          </ac:spMkLst>
        </pc:spChg>
        <pc:spChg chg="del">
          <ac:chgData name="Simonson, Matthew William" userId="c73b7203-4742-47d4-9081-68cdcd11281d" providerId="ADAL" clId="{7DFD3889-74B7-435E-98B7-A6C03CACA309}" dt="2021-08-09T20:00:32.378" v="349" actId="478"/>
          <ac:spMkLst>
            <pc:docMk/>
            <pc:sldMk cId="462121595" sldId="299"/>
            <ac:spMk id="17" creationId="{536FDC48-8F76-4A67-A855-DDC9439F1275}"/>
          </ac:spMkLst>
        </pc:spChg>
        <pc:spChg chg="del">
          <ac:chgData name="Simonson, Matthew William" userId="c73b7203-4742-47d4-9081-68cdcd11281d" providerId="ADAL" clId="{7DFD3889-74B7-435E-98B7-A6C03CACA309}" dt="2021-08-09T20:00:32.378" v="349" actId="478"/>
          <ac:spMkLst>
            <pc:docMk/>
            <pc:sldMk cId="462121595" sldId="299"/>
            <ac:spMk id="18" creationId="{C130CA68-6C07-4C67-B6A9-3F21F256E33C}"/>
          </ac:spMkLst>
        </pc:spChg>
        <pc:spChg chg="del">
          <ac:chgData name="Simonson, Matthew William" userId="c73b7203-4742-47d4-9081-68cdcd11281d" providerId="ADAL" clId="{7DFD3889-74B7-435E-98B7-A6C03CACA309}" dt="2021-08-09T20:00:32.378" v="349" actId="478"/>
          <ac:spMkLst>
            <pc:docMk/>
            <pc:sldMk cId="462121595" sldId="299"/>
            <ac:spMk id="19" creationId="{1EA5693B-D489-4764-BD72-255CD2B1AE0D}"/>
          </ac:spMkLst>
        </pc:spChg>
        <pc:spChg chg="del">
          <ac:chgData name="Simonson, Matthew William" userId="c73b7203-4742-47d4-9081-68cdcd11281d" providerId="ADAL" clId="{7DFD3889-74B7-435E-98B7-A6C03CACA309}" dt="2021-08-09T20:00:32.378" v="349" actId="478"/>
          <ac:spMkLst>
            <pc:docMk/>
            <pc:sldMk cId="462121595" sldId="299"/>
            <ac:spMk id="20" creationId="{1273FA58-D3FC-40C6-AAD2-D77FA7733C38}"/>
          </ac:spMkLst>
        </pc:spChg>
        <pc:spChg chg="del">
          <ac:chgData name="Simonson, Matthew William" userId="c73b7203-4742-47d4-9081-68cdcd11281d" providerId="ADAL" clId="{7DFD3889-74B7-435E-98B7-A6C03CACA309}" dt="2021-08-09T20:00:32.378" v="349" actId="478"/>
          <ac:spMkLst>
            <pc:docMk/>
            <pc:sldMk cId="462121595" sldId="299"/>
            <ac:spMk id="21" creationId="{7BC8CFC1-652C-4AA2-BCE5-CC3E45DDEFA9}"/>
          </ac:spMkLst>
        </pc:spChg>
        <pc:spChg chg="del">
          <ac:chgData name="Simonson, Matthew William" userId="c73b7203-4742-47d4-9081-68cdcd11281d" providerId="ADAL" clId="{7DFD3889-74B7-435E-98B7-A6C03CACA309}" dt="2021-08-09T20:00:32.378" v="349" actId="478"/>
          <ac:spMkLst>
            <pc:docMk/>
            <pc:sldMk cId="462121595" sldId="299"/>
            <ac:spMk id="22" creationId="{1AB9DA39-738F-48FC-9978-FF8A15392516}"/>
          </ac:spMkLst>
        </pc:spChg>
        <pc:spChg chg="del">
          <ac:chgData name="Simonson, Matthew William" userId="c73b7203-4742-47d4-9081-68cdcd11281d" providerId="ADAL" clId="{7DFD3889-74B7-435E-98B7-A6C03CACA309}" dt="2021-08-09T20:00:32.378" v="349" actId="478"/>
          <ac:spMkLst>
            <pc:docMk/>
            <pc:sldMk cId="462121595" sldId="299"/>
            <ac:spMk id="24" creationId="{F6CF010E-18E6-4106-96F5-983A228DD4C5}"/>
          </ac:spMkLst>
        </pc:spChg>
        <pc:spChg chg="del">
          <ac:chgData name="Simonson, Matthew William" userId="c73b7203-4742-47d4-9081-68cdcd11281d" providerId="ADAL" clId="{7DFD3889-74B7-435E-98B7-A6C03CACA309}" dt="2021-08-09T20:00:32.378" v="349" actId="478"/>
          <ac:spMkLst>
            <pc:docMk/>
            <pc:sldMk cId="462121595" sldId="299"/>
            <ac:spMk id="25" creationId="{AA629435-5ED7-43C2-ADD8-01FBE94796A2}"/>
          </ac:spMkLst>
        </pc:spChg>
        <pc:picChg chg="mod">
          <ac:chgData name="Simonson, Matthew William" userId="c73b7203-4742-47d4-9081-68cdcd11281d" providerId="ADAL" clId="{7DFD3889-74B7-435E-98B7-A6C03CACA309}" dt="2021-08-11T16:45:02.955" v="1748" actId="1076"/>
          <ac:picMkLst>
            <pc:docMk/>
            <pc:sldMk cId="462121595" sldId="299"/>
            <ac:picMk id="3" creationId="{1BC2C5C4-1BA7-423A-BE09-93C8005834CD}"/>
          </ac:picMkLst>
        </pc:picChg>
        <pc:picChg chg="del">
          <ac:chgData name="Simonson, Matthew William" userId="c73b7203-4742-47d4-9081-68cdcd11281d" providerId="ADAL" clId="{7DFD3889-74B7-435E-98B7-A6C03CACA309}" dt="2021-08-09T20:00:29.554" v="348" actId="478"/>
          <ac:picMkLst>
            <pc:docMk/>
            <pc:sldMk cId="462121595" sldId="299"/>
            <ac:picMk id="10" creationId="{39034944-66A2-4584-8E8B-716F07565E36}"/>
          </ac:picMkLst>
        </pc:picChg>
        <pc:picChg chg="del">
          <ac:chgData name="Simonson, Matthew William" userId="c73b7203-4742-47d4-9081-68cdcd11281d" providerId="ADAL" clId="{7DFD3889-74B7-435E-98B7-A6C03CACA309}" dt="2021-08-09T20:00:39.554" v="352" actId="478"/>
          <ac:picMkLst>
            <pc:docMk/>
            <pc:sldMk cId="462121595" sldId="299"/>
            <ac:picMk id="1042" creationId="{59335B92-8CA8-4115-AD8B-4263486194E5}"/>
          </ac:picMkLst>
        </pc:picChg>
      </pc:sldChg>
      <pc:sldChg chg="modSp">
        <pc:chgData name="Simonson, Matthew William" userId="c73b7203-4742-47d4-9081-68cdcd11281d" providerId="ADAL" clId="{7DFD3889-74B7-435E-98B7-A6C03CACA309}" dt="2021-08-11T16:44:05.362" v="1719" actId="1076"/>
        <pc:sldMkLst>
          <pc:docMk/>
          <pc:sldMk cId="815771690" sldId="301"/>
        </pc:sldMkLst>
        <pc:picChg chg="mod">
          <ac:chgData name="Simonson, Matthew William" userId="c73b7203-4742-47d4-9081-68cdcd11281d" providerId="ADAL" clId="{7DFD3889-74B7-435E-98B7-A6C03CACA309}" dt="2021-08-11T16:44:05.362" v="1719" actId="1076"/>
          <ac:picMkLst>
            <pc:docMk/>
            <pc:sldMk cId="815771690" sldId="301"/>
            <ac:picMk id="5" creationId="{2D364469-8DD5-3C4A-9795-77ACFFBDACD8}"/>
          </ac:picMkLst>
        </pc:picChg>
      </pc:sldChg>
      <pc:sldChg chg="modSp mod ord">
        <pc:chgData name="Simonson, Matthew William" userId="c73b7203-4742-47d4-9081-68cdcd11281d" providerId="ADAL" clId="{7DFD3889-74B7-435E-98B7-A6C03CACA309}" dt="2021-08-09T20:03:15.424" v="442" actId="14100"/>
        <pc:sldMkLst>
          <pc:docMk/>
          <pc:sldMk cId="1337789434" sldId="309"/>
        </pc:sldMkLst>
        <pc:spChg chg="mod">
          <ac:chgData name="Simonson, Matthew William" userId="c73b7203-4742-47d4-9081-68cdcd11281d" providerId="ADAL" clId="{7DFD3889-74B7-435E-98B7-A6C03CACA309}" dt="2021-08-09T20:03:15.424" v="442" actId="14100"/>
          <ac:spMkLst>
            <pc:docMk/>
            <pc:sldMk cId="1337789434" sldId="309"/>
            <ac:spMk id="2" creationId="{BA83EDB1-89F1-4B42-B10B-58271BFA0350}"/>
          </ac:spMkLst>
        </pc:spChg>
        <pc:spChg chg="mod">
          <ac:chgData name="Simonson, Matthew William" userId="c73b7203-4742-47d4-9081-68cdcd11281d" providerId="ADAL" clId="{7DFD3889-74B7-435E-98B7-A6C03CACA309}" dt="2021-08-09T20:03:05.791" v="439" actId="1076"/>
          <ac:spMkLst>
            <pc:docMk/>
            <pc:sldMk cId="1337789434" sldId="309"/>
            <ac:spMk id="3" creationId="{9E93BA1E-D529-4F5D-9961-3D944DC122E4}"/>
          </ac:spMkLst>
        </pc:spChg>
        <pc:picChg chg="mod">
          <ac:chgData name="Simonson, Matthew William" userId="c73b7203-4742-47d4-9081-68cdcd11281d" providerId="ADAL" clId="{7DFD3889-74B7-435E-98B7-A6C03CACA309}" dt="2021-08-09T20:03:06.197" v="440" actId="1076"/>
          <ac:picMkLst>
            <pc:docMk/>
            <pc:sldMk cId="1337789434" sldId="309"/>
            <ac:picMk id="1026" creationId="{B2219D43-EFA0-49D5-9DA9-8AA6C3CA9BA0}"/>
          </ac:picMkLst>
        </pc:picChg>
      </pc:sldChg>
      <pc:sldChg chg="addSp delSp modSp mod">
        <pc:chgData name="Simonson, Matthew William" userId="c73b7203-4742-47d4-9081-68cdcd11281d" providerId="ADAL" clId="{7DFD3889-74B7-435E-98B7-A6C03CACA309}" dt="2021-08-11T15:55:27.540" v="931" actId="1076"/>
        <pc:sldMkLst>
          <pc:docMk/>
          <pc:sldMk cId="2659624850" sldId="314"/>
        </pc:sldMkLst>
        <pc:spChg chg="mod">
          <ac:chgData name="Simonson, Matthew William" userId="c73b7203-4742-47d4-9081-68cdcd11281d" providerId="ADAL" clId="{7DFD3889-74B7-435E-98B7-A6C03CACA309}" dt="2021-08-11T14:27:17.866" v="516" actId="20577"/>
          <ac:spMkLst>
            <pc:docMk/>
            <pc:sldMk cId="2659624850" sldId="314"/>
            <ac:spMk id="19" creationId="{9C9C9D7D-93E0-4EDB-8D4D-97C709797F1E}"/>
          </ac:spMkLst>
        </pc:spChg>
        <pc:graphicFrameChg chg="del mod">
          <ac:chgData name="Simonson, Matthew William" userId="c73b7203-4742-47d4-9081-68cdcd11281d" providerId="ADAL" clId="{7DFD3889-74B7-435E-98B7-A6C03CACA309}" dt="2021-08-11T14:42:12.644" v="827" actId="478"/>
          <ac:graphicFrameMkLst>
            <pc:docMk/>
            <pc:sldMk cId="2659624850" sldId="314"/>
            <ac:graphicFrameMk id="9" creationId="{E46FF6C7-76A9-7846-9A52-3FBF15B36ED6}"/>
          </ac:graphicFrameMkLst>
        </pc:graphicFrameChg>
        <pc:graphicFrameChg chg="mod">
          <ac:chgData name="Simonson, Matthew William" userId="c73b7203-4742-47d4-9081-68cdcd11281d" providerId="ADAL" clId="{7DFD3889-74B7-435E-98B7-A6C03CACA309}" dt="2021-08-11T14:42:36.536" v="832" actId="1076"/>
          <ac:graphicFrameMkLst>
            <pc:docMk/>
            <pc:sldMk cId="2659624850" sldId="314"/>
            <ac:graphicFrameMk id="12" creationId="{1B3E6E2B-9A65-B64B-A291-10D1A29C6A51}"/>
          </ac:graphicFrameMkLst>
        </pc:graphicFrameChg>
        <pc:graphicFrameChg chg="mod">
          <ac:chgData name="Simonson, Matthew William" userId="c73b7203-4742-47d4-9081-68cdcd11281d" providerId="ADAL" clId="{7DFD3889-74B7-435E-98B7-A6C03CACA309}" dt="2021-08-11T14:42:21.115" v="829" actId="1076"/>
          <ac:graphicFrameMkLst>
            <pc:docMk/>
            <pc:sldMk cId="2659624850" sldId="314"/>
            <ac:graphicFrameMk id="16" creationId="{E46FF6C7-76A9-7846-9A52-3FBF15B36ED6}"/>
          </ac:graphicFrameMkLst>
        </pc:graphicFrameChg>
        <pc:picChg chg="add mod">
          <ac:chgData name="Simonson, Matthew William" userId="c73b7203-4742-47d4-9081-68cdcd11281d" providerId="ADAL" clId="{7DFD3889-74B7-435E-98B7-A6C03CACA309}" dt="2021-08-11T15:55:27.540" v="931" actId="1076"/>
          <ac:picMkLst>
            <pc:docMk/>
            <pc:sldMk cId="2659624850" sldId="314"/>
            <ac:picMk id="3074" creationId="{FF678D6F-E4FE-43A6-9808-7E4057FC2CB7}"/>
          </ac:picMkLst>
        </pc:picChg>
      </pc:sldChg>
      <pc:sldChg chg="del">
        <pc:chgData name="Simonson, Matthew William" userId="c73b7203-4742-47d4-9081-68cdcd11281d" providerId="ADAL" clId="{7DFD3889-74B7-435E-98B7-A6C03CACA309}" dt="2021-08-11T16:12:55.996" v="1718" actId="2696"/>
        <pc:sldMkLst>
          <pc:docMk/>
          <pc:sldMk cId="1801051289" sldId="320"/>
        </pc:sldMkLst>
      </pc:sldChg>
      <pc:sldChg chg="modSp del mod">
        <pc:chgData name="Simonson, Matthew William" userId="c73b7203-4742-47d4-9081-68cdcd11281d" providerId="ADAL" clId="{7DFD3889-74B7-435E-98B7-A6C03CACA309}" dt="2021-08-11T16:08:07.706" v="1469" actId="2696"/>
        <pc:sldMkLst>
          <pc:docMk/>
          <pc:sldMk cId="2092828086" sldId="326"/>
        </pc:sldMkLst>
        <pc:spChg chg="mod">
          <ac:chgData name="Simonson, Matthew William" userId="c73b7203-4742-47d4-9081-68cdcd11281d" providerId="ADAL" clId="{7DFD3889-74B7-435E-98B7-A6C03CACA309}" dt="2021-08-11T16:06:15.990" v="1443" actId="14100"/>
          <ac:spMkLst>
            <pc:docMk/>
            <pc:sldMk cId="2092828086" sldId="326"/>
            <ac:spMk id="3" creationId="{3A38F2EA-F149-47CE-9798-D73D75E66AE7}"/>
          </ac:spMkLst>
        </pc:spChg>
        <pc:spChg chg="mod">
          <ac:chgData name="Simonson, Matthew William" userId="c73b7203-4742-47d4-9081-68cdcd11281d" providerId="ADAL" clId="{7DFD3889-74B7-435E-98B7-A6C03CACA309}" dt="2021-08-11T15:59:17.353" v="1014" actId="20577"/>
          <ac:spMkLst>
            <pc:docMk/>
            <pc:sldMk cId="2092828086" sldId="326"/>
            <ac:spMk id="4" creationId="{78CD2C78-3795-4AF8-8AB0-148FC50F3417}"/>
          </ac:spMkLst>
        </pc:spChg>
      </pc:sldChg>
      <pc:sldChg chg="addSp delSp modSp add mod">
        <pc:chgData name="Simonson, Matthew William" userId="c73b7203-4742-47d4-9081-68cdcd11281d" providerId="ADAL" clId="{7DFD3889-74B7-435E-98B7-A6C03CACA309}" dt="2021-08-11T15:21:24.866" v="923" actId="1076"/>
        <pc:sldMkLst>
          <pc:docMk/>
          <pc:sldMk cId="1159521941" sldId="327"/>
        </pc:sldMkLst>
        <pc:spChg chg="del">
          <ac:chgData name="Simonson, Matthew William" userId="c73b7203-4742-47d4-9081-68cdcd11281d" providerId="ADAL" clId="{7DFD3889-74B7-435E-98B7-A6C03CACA309}" dt="2021-08-11T14:29:52.428" v="519" actId="478"/>
          <ac:spMkLst>
            <pc:docMk/>
            <pc:sldMk cId="1159521941" sldId="327"/>
            <ac:spMk id="3" creationId="{09FA171F-E05C-497E-89AA-1F675580F819}"/>
          </ac:spMkLst>
        </pc:spChg>
        <pc:spChg chg="del">
          <ac:chgData name="Simonson, Matthew William" userId="c73b7203-4742-47d4-9081-68cdcd11281d" providerId="ADAL" clId="{7DFD3889-74B7-435E-98B7-A6C03CACA309}" dt="2021-08-11T14:30:19.572" v="525" actId="478"/>
          <ac:spMkLst>
            <pc:docMk/>
            <pc:sldMk cId="1159521941" sldId="327"/>
            <ac:spMk id="13" creationId="{90D0AA03-5C01-4A64-BFD5-19574CF4A655}"/>
          </ac:spMkLst>
        </pc:spChg>
        <pc:spChg chg="del">
          <ac:chgData name="Simonson, Matthew William" userId="c73b7203-4742-47d4-9081-68cdcd11281d" providerId="ADAL" clId="{7DFD3889-74B7-435E-98B7-A6C03CACA309}" dt="2021-08-11T14:30:22.774" v="526" actId="478"/>
          <ac:spMkLst>
            <pc:docMk/>
            <pc:sldMk cId="1159521941" sldId="327"/>
            <ac:spMk id="14" creationId="{3FA4985F-FC82-4666-B84A-44CACF4FE5E1}"/>
          </ac:spMkLst>
        </pc:spChg>
        <pc:spChg chg="del">
          <ac:chgData name="Simonson, Matthew William" userId="c73b7203-4742-47d4-9081-68cdcd11281d" providerId="ADAL" clId="{7DFD3889-74B7-435E-98B7-A6C03CACA309}" dt="2021-08-11T14:30:01.954" v="521" actId="478"/>
          <ac:spMkLst>
            <pc:docMk/>
            <pc:sldMk cId="1159521941" sldId="327"/>
            <ac:spMk id="15" creationId="{A344255F-9D0A-4106-894C-4530CCFC0BE2}"/>
          </ac:spMkLst>
        </pc:spChg>
        <pc:spChg chg="add del mod">
          <ac:chgData name="Simonson, Matthew William" userId="c73b7203-4742-47d4-9081-68cdcd11281d" providerId="ADAL" clId="{7DFD3889-74B7-435E-98B7-A6C03CACA309}" dt="2021-08-11T14:33:06.641" v="565" actId="478"/>
          <ac:spMkLst>
            <pc:docMk/>
            <pc:sldMk cId="1159521941" sldId="327"/>
            <ac:spMk id="16" creationId="{0A9F2092-9BC6-4E86-88B5-47A531B135CE}"/>
          </ac:spMkLst>
        </pc:spChg>
        <pc:spChg chg="add mod">
          <ac:chgData name="Simonson, Matthew William" userId="c73b7203-4742-47d4-9081-68cdcd11281d" providerId="ADAL" clId="{7DFD3889-74B7-435E-98B7-A6C03CACA309}" dt="2021-08-11T15:21:24.866" v="923" actId="1076"/>
          <ac:spMkLst>
            <pc:docMk/>
            <pc:sldMk cId="1159521941" sldId="327"/>
            <ac:spMk id="17" creationId="{8DC55920-8818-4523-A935-DFB28CE376AE}"/>
          </ac:spMkLst>
        </pc:spChg>
        <pc:spChg chg="mod">
          <ac:chgData name="Simonson, Matthew William" userId="c73b7203-4742-47d4-9081-68cdcd11281d" providerId="ADAL" clId="{7DFD3889-74B7-435E-98B7-A6C03CACA309}" dt="2021-08-11T14:31:57.412" v="563" actId="20577"/>
          <ac:spMkLst>
            <pc:docMk/>
            <pc:sldMk cId="1159521941" sldId="327"/>
            <ac:spMk id="19" creationId="{9C9C9D7D-93E0-4EDB-8D4D-97C709797F1E}"/>
          </ac:spMkLst>
        </pc:spChg>
        <pc:graphicFrameChg chg="del mod">
          <ac:chgData name="Simonson, Matthew William" userId="c73b7203-4742-47d4-9081-68cdcd11281d" providerId="ADAL" clId="{7DFD3889-74B7-435E-98B7-A6C03CACA309}" dt="2021-08-11T14:30:12.208" v="523" actId="478"/>
          <ac:graphicFrameMkLst>
            <pc:docMk/>
            <pc:sldMk cId="1159521941" sldId="327"/>
            <ac:graphicFrameMk id="2" creationId="{712EE6F1-8404-413C-846D-C3AA6AFC0854}"/>
          </ac:graphicFrameMkLst>
        </pc:graphicFrameChg>
        <pc:graphicFrameChg chg="del">
          <ac:chgData name="Simonson, Matthew William" userId="c73b7203-4742-47d4-9081-68cdcd11281d" providerId="ADAL" clId="{7DFD3889-74B7-435E-98B7-A6C03CACA309}" dt="2021-08-11T14:30:16.801" v="524" actId="478"/>
          <ac:graphicFrameMkLst>
            <pc:docMk/>
            <pc:sldMk cId="1159521941" sldId="327"/>
            <ac:graphicFrameMk id="9" creationId="{E46FF6C7-76A9-7846-9A52-3FBF15B36ED6}"/>
          </ac:graphicFrameMkLst>
        </pc:graphicFrameChg>
        <pc:graphicFrameChg chg="add mod">
          <ac:chgData name="Simonson, Matthew William" userId="c73b7203-4742-47d4-9081-68cdcd11281d" providerId="ADAL" clId="{7DFD3889-74B7-435E-98B7-A6C03CACA309}" dt="2021-08-11T14:31:16.808" v="534" actId="1076"/>
          <ac:graphicFrameMkLst>
            <pc:docMk/>
            <pc:sldMk cId="1159521941" sldId="327"/>
            <ac:graphicFrameMk id="12" creationId="{4EDD1939-AFD5-4374-8C43-C6F5B017D48D}"/>
          </ac:graphicFrameMkLst>
        </pc:graphicFrameChg>
        <pc:picChg chg="add mod">
          <ac:chgData name="Simonson, Matthew William" userId="c73b7203-4742-47d4-9081-68cdcd11281d" providerId="ADAL" clId="{7DFD3889-74B7-435E-98B7-A6C03CACA309}" dt="2021-08-11T15:20:30.983" v="913" actId="1076"/>
          <ac:picMkLst>
            <pc:docMk/>
            <pc:sldMk cId="1159521941" sldId="327"/>
            <ac:picMk id="1026" creationId="{3B713341-5861-4A03-AF2A-53A1105CAD7C}"/>
          </ac:picMkLst>
        </pc:picChg>
      </pc:sldChg>
      <pc:sldChg chg="addSp delSp modSp mod">
        <pc:chgData name="Simonson, Matthew William" userId="c73b7203-4742-47d4-9081-68cdcd11281d" providerId="ADAL" clId="{7DFD3889-74B7-435E-98B7-A6C03CACA309}" dt="2021-08-11T15:21:17.396" v="922" actId="1076"/>
        <pc:sldMkLst>
          <pc:docMk/>
          <pc:sldMk cId="2317530825" sldId="328"/>
        </pc:sldMkLst>
        <pc:spChg chg="mod">
          <ac:chgData name="Simonson, Matthew William" userId="c73b7203-4742-47d4-9081-68cdcd11281d" providerId="ADAL" clId="{7DFD3889-74B7-435E-98B7-A6C03CACA309}" dt="2021-08-11T15:21:08.993" v="920" actId="1076"/>
          <ac:spMkLst>
            <pc:docMk/>
            <pc:sldMk cId="2317530825" sldId="328"/>
            <ac:spMk id="5" creationId="{021CA0CA-5BE3-A74B-BDA3-794B5FF92070}"/>
          </ac:spMkLst>
        </pc:spChg>
        <pc:graphicFrameChg chg="mod">
          <ac:chgData name="Simonson, Matthew William" userId="c73b7203-4742-47d4-9081-68cdcd11281d" providerId="ADAL" clId="{7DFD3889-74B7-435E-98B7-A6C03CACA309}" dt="2021-08-11T14:53:16.788" v="890" actId="1076"/>
          <ac:graphicFrameMkLst>
            <pc:docMk/>
            <pc:sldMk cId="2317530825" sldId="328"/>
            <ac:graphicFrameMk id="7" creationId="{1B3F72B7-C39D-0544-A335-488E60D3013C}"/>
          </ac:graphicFrameMkLst>
        </pc:graphicFrameChg>
        <pc:graphicFrameChg chg="del">
          <ac:chgData name="Simonson, Matthew William" userId="c73b7203-4742-47d4-9081-68cdcd11281d" providerId="ADAL" clId="{7DFD3889-74B7-435E-98B7-A6C03CACA309}" dt="2021-08-11T14:52:07.231" v="883" actId="478"/>
          <ac:graphicFrameMkLst>
            <pc:docMk/>
            <pc:sldMk cId="2317530825" sldId="328"/>
            <ac:graphicFrameMk id="12" creationId="{4EDD1939-AFD5-4374-8C43-C6F5B017D48D}"/>
          </ac:graphicFrameMkLst>
        </pc:graphicFrameChg>
        <pc:picChg chg="add mod">
          <ac:chgData name="Simonson, Matthew William" userId="c73b7203-4742-47d4-9081-68cdcd11281d" providerId="ADAL" clId="{7DFD3889-74B7-435E-98B7-A6C03CACA309}" dt="2021-08-11T15:21:17.396" v="922" actId="1076"/>
          <ac:picMkLst>
            <pc:docMk/>
            <pc:sldMk cId="2317530825" sldId="328"/>
            <ac:picMk id="2050" creationId="{5FB2A196-518E-4D60-B9BE-F7ABD1876BB2}"/>
          </ac:picMkLst>
        </pc:picChg>
      </pc:sldChg>
      <pc:sldChg chg="modSp add mod">
        <pc:chgData name="Simonson, Matthew William" userId="c73b7203-4742-47d4-9081-68cdcd11281d" providerId="ADAL" clId="{7DFD3889-74B7-435E-98B7-A6C03CACA309}" dt="2021-08-11T15:57:33.369" v="934" actId="20577"/>
        <pc:sldMkLst>
          <pc:docMk/>
          <pc:sldMk cId="2427418134" sldId="330"/>
        </pc:sldMkLst>
        <pc:spChg chg="mod">
          <ac:chgData name="Simonson, Matthew William" userId="c73b7203-4742-47d4-9081-68cdcd11281d" providerId="ADAL" clId="{7DFD3889-74B7-435E-98B7-A6C03CACA309}" dt="2021-08-11T15:57:33.369" v="934" actId="20577"/>
          <ac:spMkLst>
            <pc:docMk/>
            <pc:sldMk cId="2427418134" sldId="330"/>
            <ac:spMk id="2" creationId="{7EF13CDC-9932-1C4E-AD69-F6F48EFD0200}"/>
          </ac:spMkLst>
        </pc:spChg>
      </pc:sldChg>
      <pc:sldChg chg="addSp delSp modSp add mod ord">
        <pc:chgData name="Simonson, Matthew William" userId="c73b7203-4742-47d4-9081-68cdcd11281d" providerId="ADAL" clId="{7DFD3889-74B7-435E-98B7-A6C03CACA309}" dt="2021-08-11T16:08:01.711" v="1468" actId="1076"/>
        <pc:sldMkLst>
          <pc:docMk/>
          <pc:sldMk cId="2459741043" sldId="331"/>
        </pc:sldMkLst>
        <pc:spChg chg="mod">
          <ac:chgData name="Simonson, Matthew William" userId="c73b7203-4742-47d4-9081-68cdcd11281d" providerId="ADAL" clId="{7DFD3889-74B7-435E-98B7-A6C03CACA309}" dt="2021-08-11T16:06:07.542" v="1441" actId="1076"/>
          <ac:spMkLst>
            <pc:docMk/>
            <pc:sldMk cId="2459741043" sldId="331"/>
            <ac:spMk id="2" creationId="{216F828B-9F5D-4F41-8F0C-9871835BFB45}"/>
          </ac:spMkLst>
        </pc:spChg>
        <pc:spChg chg="del mod">
          <ac:chgData name="Simonson, Matthew William" userId="c73b7203-4742-47d4-9081-68cdcd11281d" providerId="ADAL" clId="{7DFD3889-74B7-435E-98B7-A6C03CACA309}" dt="2021-08-11T16:03:36.572" v="1398"/>
          <ac:spMkLst>
            <pc:docMk/>
            <pc:sldMk cId="2459741043" sldId="331"/>
            <ac:spMk id="4" creationId="{168BFBF9-7707-044B-88D2-DA45E1EA2121}"/>
          </ac:spMkLst>
        </pc:spChg>
        <pc:spChg chg="add mod">
          <ac:chgData name="Simonson, Matthew William" userId="c73b7203-4742-47d4-9081-68cdcd11281d" providerId="ADAL" clId="{7DFD3889-74B7-435E-98B7-A6C03CACA309}" dt="2021-08-11T16:06:27.892" v="1446" actId="14100"/>
          <ac:spMkLst>
            <pc:docMk/>
            <pc:sldMk cId="2459741043" sldId="331"/>
            <ac:spMk id="17" creationId="{73B2E931-28A1-4191-8FA0-97969E0550BB}"/>
          </ac:spMkLst>
        </pc:spChg>
        <pc:spChg chg="add mod">
          <ac:chgData name="Simonson, Matthew William" userId="c73b7203-4742-47d4-9081-68cdcd11281d" providerId="ADAL" clId="{7DFD3889-74B7-435E-98B7-A6C03CACA309}" dt="2021-08-11T16:07:44.864" v="1466" actId="14100"/>
          <ac:spMkLst>
            <pc:docMk/>
            <pc:sldMk cId="2459741043" sldId="331"/>
            <ac:spMk id="18" creationId="{33FC1DC6-5269-48DA-B261-F223F4970453}"/>
          </ac:spMkLst>
        </pc:spChg>
        <pc:spChg chg="add mod">
          <ac:chgData name="Simonson, Matthew William" userId="c73b7203-4742-47d4-9081-68cdcd11281d" providerId="ADAL" clId="{7DFD3889-74B7-435E-98B7-A6C03CACA309}" dt="2021-08-11T16:08:01.711" v="1468" actId="1076"/>
          <ac:spMkLst>
            <pc:docMk/>
            <pc:sldMk cId="2459741043" sldId="331"/>
            <ac:spMk id="20" creationId="{F99E6A6F-DB16-47B4-8CF1-2811FD5D3362}"/>
          </ac:spMkLst>
        </pc:spChg>
        <pc:spChg chg="add del">
          <ac:chgData name="Simonson, Matthew William" userId="c73b7203-4742-47d4-9081-68cdcd11281d" providerId="ADAL" clId="{7DFD3889-74B7-435E-98B7-A6C03CACA309}" dt="2021-08-11T16:04:39.935" v="1422" actId="26606"/>
          <ac:spMkLst>
            <pc:docMk/>
            <pc:sldMk cId="2459741043" sldId="331"/>
            <ac:spMk id="92" creationId="{16F9E488-0718-4E1E-9D12-26779F606252}"/>
          </ac:spMkLst>
        </pc:spChg>
        <pc:spChg chg="add del">
          <ac:chgData name="Simonson, Matthew William" userId="c73b7203-4742-47d4-9081-68cdcd11281d" providerId="ADAL" clId="{7DFD3889-74B7-435E-98B7-A6C03CACA309}" dt="2021-08-11T16:04:39.935" v="1422" actId="26606"/>
          <ac:spMkLst>
            <pc:docMk/>
            <pc:sldMk cId="2459741043" sldId="331"/>
            <ac:spMk id="94" creationId="{CE708407-D01D-4E57-8998-FF799DBC3788}"/>
          </ac:spMkLst>
        </pc:spChg>
        <pc:spChg chg="add">
          <ac:chgData name="Simonson, Matthew William" userId="c73b7203-4742-47d4-9081-68cdcd11281d" providerId="ADAL" clId="{7DFD3889-74B7-435E-98B7-A6C03CACA309}" dt="2021-08-11T16:04:39.935" v="1422" actId="26606"/>
          <ac:spMkLst>
            <pc:docMk/>
            <pc:sldMk cId="2459741043" sldId="331"/>
            <ac:spMk id="103" creationId="{A29398BB-6F62-472B-88B2-8D942FEBFB20}"/>
          </ac:spMkLst>
        </pc:spChg>
        <pc:spChg chg="add">
          <ac:chgData name="Simonson, Matthew William" userId="c73b7203-4742-47d4-9081-68cdcd11281d" providerId="ADAL" clId="{7DFD3889-74B7-435E-98B7-A6C03CACA309}" dt="2021-08-11T16:04:39.935" v="1422" actId="26606"/>
          <ac:spMkLst>
            <pc:docMk/>
            <pc:sldMk cId="2459741043" sldId="331"/>
            <ac:spMk id="105" creationId="{74F93062-C8C5-49C4-B90F-AA5653D572D2}"/>
          </ac:spMkLst>
        </pc:spChg>
        <pc:spChg chg="del">
          <ac:chgData name="Simonson, Matthew William" userId="c73b7203-4742-47d4-9081-68cdcd11281d" providerId="ADAL" clId="{7DFD3889-74B7-435E-98B7-A6C03CACA309}" dt="2021-08-11T16:04:18.329" v="1404" actId="26606"/>
          <ac:spMkLst>
            <pc:docMk/>
            <pc:sldMk cId="2459741043" sldId="331"/>
            <ac:spMk id="145" creationId="{6EFFF4A2-EB01-4738-9824-8D9A72A51BB9}"/>
          </ac:spMkLst>
        </pc:spChg>
        <pc:spChg chg="del">
          <ac:chgData name="Simonson, Matthew William" userId="c73b7203-4742-47d4-9081-68cdcd11281d" providerId="ADAL" clId="{7DFD3889-74B7-435E-98B7-A6C03CACA309}" dt="2021-08-11T16:04:18.329" v="1404" actId="26606"/>
          <ac:spMkLst>
            <pc:docMk/>
            <pc:sldMk cId="2459741043" sldId="331"/>
            <ac:spMk id="147" creationId="{23D97D8B-CFC5-431A-AA32-93C4522A6EE6}"/>
          </ac:spMkLst>
        </pc:spChg>
        <pc:grpChg chg="add del">
          <ac:chgData name="Simonson, Matthew William" userId="c73b7203-4742-47d4-9081-68cdcd11281d" providerId="ADAL" clId="{7DFD3889-74B7-435E-98B7-A6C03CACA309}" dt="2021-08-11T16:04:39.935" v="1422" actId="26606"/>
          <ac:grpSpMkLst>
            <pc:docMk/>
            <pc:sldMk cId="2459741043" sldId="331"/>
            <ac:grpSpMk id="96" creationId="{7F963B07-5C9E-478C-A53E-B6F5B4A78933}"/>
          </ac:grpSpMkLst>
        </pc:grpChg>
        <pc:grpChg chg="del">
          <ac:chgData name="Simonson, Matthew William" userId="c73b7203-4742-47d4-9081-68cdcd11281d" providerId="ADAL" clId="{7DFD3889-74B7-435E-98B7-A6C03CACA309}" dt="2021-08-11T16:04:18.329" v="1404" actId="26606"/>
          <ac:grpSpMkLst>
            <pc:docMk/>
            <pc:sldMk cId="2459741043" sldId="331"/>
            <ac:grpSpMk id="149" creationId="{F91EAA54-AC0A-4AEF-ACE5-B1DD3DC8173B}"/>
          </ac:grpSpMkLst>
        </pc:grpChg>
        <pc:picChg chg="add mod">
          <ac:chgData name="Simonson, Matthew William" userId="c73b7203-4742-47d4-9081-68cdcd11281d" providerId="ADAL" clId="{7DFD3889-74B7-435E-98B7-A6C03CACA309}" dt="2021-08-11T16:07:23.346" v="1459" actId="1076"/>
          <ac:picMkLst>
            <pc:docMk/>
            <pc:sldMk cId="2459741043" sldId="331"/>
            <ac:picMk id="9" creationId="{222E36D3-439B-4F17-9912-43FDFFAD9027}"/>
          </ac:picMkLst>
        </pc:picChg>
        <pc:picChg chg="add mod">
          <ac:chgData name="Simonson, Matthew William" userId="c73b7203-4742-47d4-9081-68cdcd11281d" providerId="ADAL" clId="{7DFD3889-74B7-435E-98B7-A6C03CACA309}" dt="2021-08-11T16:07:16.910" v="1458" actId="1076"/>
          <ac:picMkLst>
            <pc:docMk/>
            <pc:sldMk cId="2459741043" sldId="331"/>
            <ac:picMk id="19" creationId="{42C30E0D-C753-4AEE-9E7C-98456E87B1EF}"/>
          </ac:picMkLst>
        </pc:picChg>
      </pc:sldChg>
      <pc:sldChg chg="delSp modSp add mod">
        <pc:chgData name="Simonson, Matthew William" userId="c73b7203-4742-47d4-9081-68cdcd11281d" providerId="ADAL" clId="{7DFD3889-74B7-435E-98B7-A6C03CACA309}" dt="2021-08-11T16:12:44.866" v="1717" actId="1076"/>
        <pc:sldMkLst>
          <pc:docMk/>
          <pc:sldMk cId="1140283167" sldId="332"/>
        </pc:sldMkLst>
        <pc:spChg chg="mod">
          <ac:chgData name="Simonson, Matthew William" userId="c73b7203-4742-47d4-9081-68cdcd11281d" providerId="ADAL" clId="{7DFD3889-74B7-435E-98B7-A6C03CACA309}" dt="2021-08-11T16:09:45.043" v="1588" actId="20577"/>
          <ac:spMkLst>
            <pc:docMk/>
            <pc:sldMk cId="1140283167" sldId="332"/>
            <ac:spMk id="10" creationId="{4ABFFDE5-DB01-459B-8AA3-79962132AE0D}"/>
          </ac:spMkLst>
        </pc:spChg>
        <pc:spChg chg="mod">
          <ac:chgData name="Simonson, Matthew William" userId="c73b7203-4742-47d4-9081-68cdcd11281d" providerId="ADAL" clId="{7DFD3889-74B7-435E-98B7-A6C03CACA309}" dt="2021-08-11T16:08:57.638" v="1515" actId="20577"/>
          <ac:spMkLst>
            <pc:docMk/>
            <pc:sldMk cId="1140283167" sldId="332"/>
            <ac:spMk id="15" creationId="{26087E26-B7CE-4D1D-8BBF-CDDC2D4720B2}"/>
          </ac:spMkLst>
        </pc:spChg>
        <pc:spChg chg="mod">
          <ac:chgData name="Simonson, Matthew William" userId="c73b7203-4742-47d4-9081-68cdcd11281d" providerId="ADAL" clId="{7DFD3889-74B7-435E-98B7-A6C03CACA309}" dt="2021-08-11T16:11:30.894" v="1700" actId="1076"/>
          <ac:spMkLst>
            <pc:docMk/>
            <pc:sldMk cId="1140283167" sldId="332"/>
            <ac:spMk id="17" creationId="{4BB1D2D3-67FA-4949-8B75-CB560293521A}"/>
          </ac:spMkLst>
        </pc:spChg>
        <pc:spChg chg="mod">
          <ac:chgData name="Simonson, Matthew William" userId="c73b7203-4742-47d4-9081-68cdcd11281d" providerId="ADAL" clId="{7DFD3889-74B7-435E-98B7-A6C03CACA309}" dt="2021-08-11T16:11:34.794" v="1701" actId="1076"/>
          <ac:spMkLst>
            <pc:docMk/>
            <pc:sldMk cId="1140283167" sldId="332"/>
            <ac:spMk id="18" creationId="{4035C0CC-C016-47A1-858C-8A233B893334}"/>
          </ac:spMkLst>
        </pc:spChg>
        <pc:spChg chg="mod">
          <ac:chgData name="Simonson, Matthew William" userId="c73b7203-4742-47d4-9081-68cdcd11281d" providerId="ADAL" clId="{7DFD3889-74B7-435E-98B7-A6C03CACA309}" dt="2021-08-11T16:10:02.131" v="1619" actId="20577"/>
          <ac:spMkLst>
            <pc:docMk/>
            <pc:sldMk cId="1140283167" sldId="332"/>
            <ac:spMk id="21" creationId="{55E078BE-E7F0-48A7-A09A-FE4FD638B80F}"/>
          </ac:spMkLst>
        </pc:spChg>
        <pc:spChg chg="mod">
          <ac:chgData name="Simonson, Matthew William" userId="c73b7203-4742-47d4-9081-68cdcd11281d" providerId="ADAL" clId="{7DFD3889-74B7-435E-98B7-A6C03CACA309}" dt="2021-08-11T16:12:28.727" v="1714" actId="1076"/>
          <ac:spMkLst>
            <pc:docMk/>
            <pc:sldMk cId="1140283167" sldId="332"/>
            <ac:spMk id="33" creationId="{85FFE482-ABDF-4DA2-875E-13AD4CD9548D}"/>
          </ac:spMkLst>
        </pc:spChg>
        <pc:grpChg chg="mod">
          <ac:chgData name="Simonson, Matthew William" userId="c73b7203-4742-47d4-9081-68cdcd11281d" providerId="ADAL" clId="{7DFD3889-74B7-435E-98B7-A6C03CACA309}" dt="2021-08-11T16:11:59.088" v="1707" actId="1076"/>
          <ac:grpSpMkLst>
            <pc:docMk/>
            <pc:sldMk cId="1140283167" sldId="332"/>
            <ac:grpSpMk id="7" creationId="{B4DCC70A-55D3-4F11-85DF-FD5E8A374988}"/>
          </ac:grpSpMkLst>
        </pc:grpChg>
        <pc:grpChg chg="mod">
          <ac:chgData name="Simonson, Matthew William" userId="c73b7203-4742-47d4-9081-68cdcd11281d" providerId="ADAL" clId="{7DFD3889-74B7-435E-98B7-A6C03CACA309}" dt="2021-08-11T16:12:19.258" v="1712" actId="1076"/>
          <ac:grpSpMkLst>
            <pc:docMk/>
            <pc:sldMk cId="1140283167" sldId="332"/>
            <ac:grpSpMk id="12" creationId="{827107AF-2AB0-4D79-AD2E-4B82F051616D}"/>
          </ac:grpSpMkLst>
        </pc:grpChg>
        <pc:grpChg chg="mod">
          <ac:chgData name="Simonson, Matthew William" userId="c73b7203-4742-47d4-9081-68cdcd11281d" providerId="ADAL" clId="{7DFD3889-74B7-435E-98B7-A6C03CACA309}" dt="2021-08-11T16:12:44.866" v="1717" actId="1076"/>
          <ac:grpSpMkLst>
            <pc:docMk/>
            <pc:sldMk cId="1140283167" sldId="332"/>
            <ac:grpSpMk id="16" creationId="{B64A17EB-E64B-4DF6-97A9-0914D1A6DB35}"/>
          </ac:grpSpMkLst>
        </pc:grpChg>
        <pc:grpChg chg="mod">
          <ac:chgData name="Simonson, Matthew William" userId="c73b7203-4742-47d4-9081-68cdcd11281d" providerId="ADAL" clId="{7DFD3889-74B7-435E-98B7-A6C03CACA309}" dt="2021-08-11T16:12:15.856" v="1711" actId="1076"/>
          <ac:grpSpMkLst>
            <pc:docMk/>
            <pc:sldMk cId="1140283167" sldId="332"/>
            <ac:grpSpMk id="19" creationId="{0C2F63A7-335C-4A9D-8981-8BBAA4B6A1DD}"/>
          </ac:grpSpMkLst>
        </pc:grpChg>
        <pc:grpChg chg="del">
          <ac:chgData name="Simonson, Matthew William" userId="c73b7203-4742-47d4-9081-68cdcd11281d" providerId="ADAL" clId="{7DFD3889-74B7-435E-98B7-A6C03CACA309}" dt="2021-08-11T16:11:17.727" v="1697" actId="478"/>
          <ac:grpSpMkLst>
            <pc:docMk/>
            <pc:sldMk cId="1140283167" sldId="332"/>
            <ac:grpSpMk id="22" creationId="{171A338B-5FEB-4D40-8E02-76C9D8C58B3E}"/>
          </ac:grpSpMkLst>
        </pc:grpChg>
        <pc:grpChg chg="mod">
          <ac:chgData name="Simonson, Matthew William" userId="c73b7203-4742-47d4-9081-68cdcd11281d" providerId="ADAL" clId="{7DFD3889-74B7-435E-98B7-A6C03CACA309}" dt="2021-08-11T16:12:22.652" v="1713" actId="1076"/>
          <ac:grpSpMkLst>
            <pc:docMk/>
            <pc:sldMk cId="1140283167" sldId="332"/>
            <ac:grpSpMk id="25" creationId="{4F154756-FAF3-400C-86D9-949DAA96A006}"/>
          </ac:grpSpMkLst>
        </pc:grpChg>
        <pc:grpChg chg="mod">
          <ac:chgData name="Simonson, Matthew William" userId="c73b7203-4742-47d4-9081-68cdcd11281d" providerId="ADAL" clId="{7DFD3889-74B7-435E-98B7-A6C03CACA309}" dt="2021-08-11T16:12:10.685" v="1710" actId="1076"/>
          <ac:grpSpMkLst>
            <pc:docMk/>
            <pc:sldMk cId="1140283167" sldId="332"/>
            <ac:grpSpMk id="28" creationId="{00A5EDD0-7E44-4E5E-B779-EDD2C8AEA606}"/>
          </ac:grpSpMkLst>
        </pc:grpChg>
        <pc:grpChg chg="mod">
          <ac:chgData name="Simonson, Matthew William" userId="c73b7203-4742-47d4-9081-68cdcd11281d" providerId="ADAL" clId="{7DFD3889-74B7-435E-98B7-A6C03CACA309}" dt="2021-08-11T16:12:38.574" v="1716" actId="1076"/>
          <ac:grpSpMkLst>
            <pc:docMk/>
            <pc:sldMk cId="1140283167" sldId="332"/>
            <ac:grpSpMk id="31" creationId="{019AC6DA-7522-4378-9C4F-4BDDE3578648}"/>
          </ac:grpSpMkLst>
        </pc:grpChg>
        <pc:grpChg chg="del">
          <ac:chgData name="Simonson, Matthew William" userId="c73b7203-4742-47d4-9081-68cdcd11281d" providerId="ADAL" clId="{7DFD3889-74B7-435E-98B7-A6C03CACA309}" dt="2021-08-11T16:11:19.310" v="1698" actId="478"/>
          <ac:grpSpMkLst>
            <pc:docMk/>
            <pc:sldMk cId="1140283167" sldId="332"/>
            <ac:grpSpMk id="34" creationId="{AB610C5D-1269-43CA-8020-0A4162C6583D}"/>
          </ac:grpSpMkLst>
        </pc:grpChg>
        <pc:picChg chg="mod">
          <ac:chgData name="Simonson, Matthew William" userId="c73b7203-4742-47d4-9081-68cdcd11281d" providerId="ADAL" clId="{7DFD3889-74B7-435E-98B7-A6C03CACA309}" dt="2021-08-11T16:12:32.968" v="1715" actId="1076"/>
          <ac:picMkLst>
            <pc:docMk/>
            <pc:sldMk cId="1140283167" sldId="332"/>
            <ac:picMk id="5" creationId="{38A5DAA3-69EB-4192-8A67-ADC4C03912AA}"/>
          </ac:picMkLst>
        </pc:picChg>
      </pc:sldChg>
    </pc:docChg>
  </pc:docChgLst>
  <pc:docChgLst>
    <pc:chgData name="Tapia, Andrea" userId="d2ef4b83-e8a3-4320-908d-64d6c7a0ab5f" providerId="ADAL" clId="{EBC95080-3B91-114F-BD95-4D3153BCD5DC}"/>
    <pc:docChg chg="custSel addSld delSld modSld sldOrd">
      <pc:chgData name="Tapia, Andrea" userId="d2ef4b83-e8a3-4320-908d-64d6c7a0ab5f" providerId="ADAL" clId="{EBC95080-3B91-114F-BD95-4D3153BCD5DC}" dt="2021-08-12T16:36:13.332" v="2613" actId="1076"/>
      <pc:docMkLst>
        <pc:docMk/>
      </pc:docMkLst>
      <pc:sldChg chg="modSp mod">
        <pc:chgData name="Tapia, Andrea" userId="d2ef4b83-e8a3-4320-908d-64d6c7a0ab5f" providerId="ADAL" clId="{EBC95080-3B91-114F-BD95-4D3153BCD5DC}" dt="2021-08-09T19:05:54.692" v="65" actId="1076"/>
        <pc:sldMkLst>
          <pc:docMk/>
          <pc:sldMk cId="2341405397" sldId="256"/>
        </pc:sldMkLst>
        <pc:spChg chg="mod">
          <ac:chgData name="Tapia, Andrea" userId="d2ef4b83-e8a3-4320-908d-64d6c7a0ab5f" providerId="ADAL" clId="{EBC95080-3B91-114F-BD95-4D3153BCD5DC}" dt="2021-08-09T19:05:54.692" v="65" actId="1076"/>
          <ac:spMkLst>
            <pc:docMk/>
            <pc:sldMk cId="2341405397" sldId="256"/>
            <ac:spMk id="2" creationId="{263B59BC-1BFD-FF4B-935B-9EB9F545BFA5}"/>
          </ac:spMkLst>
        </pc:spChg>
        <pc:spChg chg="mod">
          <ac:chgData name="Tapia, Andrea" userId="d2ef4b83-e8a3-4320-908d-64d6c7a0ab5f" providerId="ADAL" clId="{EBC95080-3B91-114F-BD95-4D3153BCD5DC}" dt="2021-08-09T19:04:31.580" v="58" actId="20577"/>
          <ac:spMkLst>
            <pc:docMk/>
            <pc:sldMk cId="2341405397" sldId="256"/>
            <ac:spMk id="3" creationId="{396CE58A-BB1C-BF4C-A803-A9A01EEFB74A}"/>
          </ac:spMkLst>
        </pc:spChg>
      </pc:sldChg>
      <pc:sldChg chg="modNotesTx">
        <pc:chgData name="Tapia, Andrea" userId="d2ef4b83-e8a3-4320-908d-64d6c7a0ab5f" providerId="ADAL" clId="{EBC95080-3B91-114F-BD95-4D3153BCD5DC}" dt="2021-08-11T16:50:22.474" v="2382" actId="20577"/>
        <pc:sldMkLst>
          <pc:docMk/>
          <pc:sldMk cId="2741851017" sldId="273"/>
        </pc:sldMkLst>
      </pc:sldChg>
      <pc:sldChg chg="addSp delSp modSp del mod">
        <pc:chgData name="Tapia, Andrea" userId="d2ef4b83-e8a3-4320-908d-64d6c7a0ab5f" providerId="ADAL" clId="{EBC95080-3B91-114F-BD95-4D3153BCD5DC}" dt="2021-08-10T18:24:19.937" v="505" actId="2696"/>
        <pc:sldMkLst>
          <pc:docMk/>
          <pc:sldMk cId="3328063756" sldId="277"/>
        </pc:sldMkLst>
        <pc:spChg chg="mod">
          <ac:chgData name="Tapia, Andrea" userId="d2ef4b83-e8a3-4320-908d-64d6c7a0ab5f" providerId="ADAL" clId="{EBC95080-3B91-114F-BD95-4D3153BCD5DC}" dt="2021-08-10T18:20:24.342" v="491" actId="1076"/>
          <ac:spMkLst>
            <pc:docMk/>
            <pc:sldMk cId="3328063756" sldId="277"/>
            <ac:spMk id="3" creationId="{8ECDE1FF-372E-0A43-B44A-E43B41C409A6}"/>
          </ac:spMkLst>
        </pc:spChg>
        <pc:spChg chg="mod">
          <ac:chgData name="Tapia, Andrea" userId="d2ef4b83-e8a3-4320-908d-64d6c7a0ab5f" providerId="ADAL" clId="{EBC95080-3B91-114F-BD95-4D3153BCD5DC}" dt="2021-08-10T18:19:36.550" v="480" actId="20577"/>
          <ac:spMkLst>
            <pc:docMk/>
            <pc:sldMk cId="3328063756" sldId="277"/>
            <ac:spMk id="4" creationId="{9EE3A1C8-85F8-42A7-BC4D-334D9C436F55}"/>
          </ac:spMkLst>
        </pc:spChg>
        <pc:graphicFrameChg chg="add mod">
          <ac:chgData name="Tapia, Andrea" userId="d2ef4b83-e8a3-4320-908d-64d6c7a0ab5f" providerId="ADAL" clId="{EBC95080-3B91-114F-BD95-4D3153BCD5DC}" dt="2021-08-10T18:20:38.965" v="494" actId="1076"/>
          <ac:graphicFrameMkLst>
            <pc:docMk/>
            <pc:sldMk cId="3328063756" sldId="277"/>
            <ac:graphicFrameMk id="6" creationId="{E46FF6C7-76A9-7846-9A52-3FBF15B36ED6}"/>
          </ac:graphicFrameMkLst>
        </pc:graphicFrameChg>
        <pc:picChg chg="del">
          <ac:chgData name="Tapia, Andrea" userId="d2ef4b83-e8a3-4320-908d-64d6c7a0ab5f" providerId="ADAL" clId="{EBC95080-3B91-114F-BD95-4D3153BCD5DC}" dt="2021-08-10T18:08:29.613" v="304" actId="478"/>
          <ac:picMkLst>
            <pc:docMk/>
            <pc:sldMk cId="3328063756" sldId="277"/>
            <ac:picMk id="5" creationId="{BB3E949D-9325-4902-9F11-FEBEE42224B7}"/>
          </ac:picMkLst>
        </pc:picChg>
      </pc:sldChg>
      <pc:sldChg chg="addSp delSp modSp mod modNotesTx">
        <pc:chgData name="Tapia, Andrea" userId="d2ef4b83-e8a3-4320-908d-64d6c7a0ab5f" providerId="ADAL" clId="{EBC95080-3B91-114F-BD95-4D3153BCD5DC}" dt="2021-08-12T16:36:13.332" v="2613" actId="1076"/>
        <pc:sldMkLst>
          <pc:docMk/>
          <pc:sldMk cId="462121595" sldId="299"/>
        </pc:sldMkLst>
        <pc:spChg chg="add del mod">
          <ac:chgData name="Tapia, Andrea" userId="d2ef4b83-e8a3-4320-908d-64d6c7a0ab5f" providerId="ADAL" clId="{EBC95080-3B91-114F-BD95-4D3153BCD5DC}" dt="2021-08-12T16:32:09.579" v="2595"/>
          <ac:spMkLst>
            <pc:docMk/>
            <pc:sldMk cId="462121595" sldId="299"/>
            <ac:spMk id="9" creationId="{40BF55F0-4EBD-B442-8DE4-2B4FC6339851}"/>
          </ac:spMkLst>
        </pc:spChg>
        <pc:spChg chg="add mod">
          <ac:chgData name="Tapia, Andrea" userId="d2ef4b83-e8a3-4320-908d-64d6c7a0ab5f" providerId="ADAL" clId="{EBC95080-3B91-114F-BD95-4D3153BCD5DC}" dt="2021-08-12T16:36:13.332" v="2613" actId="1076"/>
          <ac:spMkLst>
            <pc:docMk/>
            <pc:sldMk cId="462121595" sldId="299"/>
            <ac:spMk id="10" creationId="{66924FA6-6DCF-F746-BE8F-789FFF5731EF}"/>
          </ac:spMkLst>
        </pc:spChg>
        <pc:spChg chg="mod">
          <ac:chgData name="Tapia, Andrea" userId="d2ef4b83-e8a3-4320-908d-64d6c7a0ab5f" providerId="ADAL" clId="{EBC95080-3B91-114F-BD95-4D3153BCD5DC}" dt="2021-08-10T18:01:34.763" v="255" actId="5793"/>
          <ac:spMkLst>
            <pc:docMk/>
            <pc:sldMk cId="462121595" sldId="299"/>
            <ac:spMk id="16" creationId="{7DDCEE16-8CAB-4DAB-BB76-641F8DF9F4C1}"/>
          </ac:spMkLst>
        </pc:spChg>
      </pc:sldChg>
      <pc:sldChg chg="addSp delSp modSp mod ord setBg modNotesTx">
        <pc:chgData name="Tapia, Andrea" userId="d2ef4b83-e8a3-4320-908d-64d6c7a0ab5f" providerId="ADAL" clId="{EBC95080-3B91-114F-BD95-4D3153BCD5DC}" dt="2021-08-11T16:50:30.074" v="2387" actId="20577"/>
        <pc:sldMkLst>
          <pc:docMk/>
          <pc:sldMk cId="815771690" sldId="301"/>
        </pc:sldMkLst>
        <pc:spChg chg="mod">
          <ac:chgData name="Tapia, Andrea" userId="d2ef4b83-e8a3-4320-908d-64d6c7a0ab5f" providerId="ADAL" clId="{EBC95080-3B91-114F-BD95-4D3153BCD5DC}" dt="2021-08-10T18:03:38.901" v="276" actId="26606"/>
          <ac:spMkLst>
            <pc:docMk/>
            <pc:sldMk cId="815771690" sldId="301"/>
            <ac:spMk id="2" creationId="{44BB324C-36FE-E142-AB2C-A8292C69C3C5}"/>
          </ac:spMkLst>
        </pc:spChg>
        <pc:spChg chg="mod">
          <ac:chgData name="Tapia, Andrea" userId="d2ef4b83-e8a3-4320-908d-64d6c7a0ab5f" providerId="ADAL" clId="{EBC95080-3B91-114F-BD95-4D3153BCD5DC}" dt="2021-08-10T18:03:38.901" v="276" actId="26606"/>
          <ac:spMkLst>
            <pc:docMk/>
            <pc:sldMk cId="815771690" sldId="301"/>
            <ac:spMk id="3" creationId="{DA99E16B-52C7-B946-B704-014A21BB9CD5}"/>
          </ac:spMkLst>
        </pc:spChg>
        <pc:spChg chg="add mod">
          <ac:chgData name="Tapia, Andrea" userId="d2ef4b83-e8a3-4320-908d-64d6c7a0ab5f" providerId="ADAL" clId="{EBC95080-3B91-114F-BD95-4D3153BCD5DC}" dt="2021-08-10T18:05:17.368" v="303" actId="20577"/>
          <ac:spMkLst>
            <pc:docMk/>
            <pc:sldMk cId="815771690" sldId="301"/>
            <ac:spMk id="7" creationId="{8441F1E7-CEC8-004D-A1CA-CD2438A75485}"/>
          </ac:spMkLst>
        </pc:spChg>
        <pc:spChg chg="mod">
          <ac:chgData name="Tapia, Andrea" userId="d2ef4b83-e8a3-4320-908d-64d6c7a0ab5f" providerId="ADAL" clId="{EBC95080-3B91-114F-BD95-4D3153BCD5DC}" dt="2021-08-10T18:03:38.901" v="276" actId="26606"/>
          <ac:spMkLst>
            <pc:docMk/>
            <pc:sldMk cId="815771690" sldId="301"/>
            <ac:spMk id="8" creationId="{0CDDAFDF-E996-4542-9041-0B6036FEFE76}"/>
          </ac:spMkLst>
        </pc:spChg>
        <pc:spChg chg="del mod">
          <ac:chgData name="Tapia, Andrea" userId="d2ef4b83-e8a3-4320-908d-64d6c7a0ab5f" providerId="ADAL" clId="{EBC95080-3B91-114F-BD95-4D3153BCD5DC}" dt="2021-08-10T18:04:09.314" v="283" actId="478"/>
          <ac:spMkLst>
            <pc:docMk/>
            <pc:sldMk cId="815771690" sldId="301"/>
            <ac:spMk id="9" creationId="{AF2F7BF0-20A8-A441-B274-BD2C157A147E}"/>
          </ac:spMkLst>
        </pc:spChg>
        <pc:spChg chg="mod">
          <ac:chgData name="Tapia, Andrea" userId="d2ef4b83-e8a3-4320-908d-64d6c7a0ab5f" providerId="ADAL" clId="{EBC95080-3B91-114F-BD95-4D3153BCD5DC}" dt="2021-08-10T18:03:53.482" v="280" actId="1076"/>
          <ac:spMkLst>
            <pc:docMk/>
            <pc:sldMk cId="815771690" sldId="301"/>
            <ac:spMk id="12" creationId="{9418B717-62D9-4DA7-978D-9A4C3C188189}"/>
          </ac:spMkLst>
        </pc:spChg>
        <pc:spChg chg="mod">
          <ac:chgData name="Tapia, Andrea" userId="d2ef4b83-e8a3-4320-908d-64d6c7a0ab5f" providerId="ADAL" clId="{EBC95080-3B91-114F-BD95-4D3153BCD5DC}" dt="2021-08-10T18:03:51.008" v="279" actId="1076"/>
          <ac:spMkLst>
            <pc:docMk/>
            <pc:sldMk cId="815771690" sldId="301"/>
            <ac:spMk id="29" creationId="{646CB6ED-AF56-47BE-9C1A-D08316784558}"/>
          </ac:spMkLst>
        </pc:spChg>
        <pc:spChg chg="add">
          <ac:chgData name="Tapia, Andrea" userId="d2ef4b83-e8a3-4320-908d-64d6c7a0ab5f" providerId="ADAL" clId="{EBC95080-3B91-114F-BD95-4D3153BCD5DC}" dt="2021-08-10T18:03:38.901" v="276" actId="26606"/>
          <ac:spMkLst>
            <pc:docMk/>
            <pc:sldMk cId="815771690" sldId="301"/>
            <ac:spMk id="34" creationId="{8B3A2D1A-45FC-4F95-B150-1C13EF2F6D09}"/>
          </ac:spMkLst>
        </pc:spChg>
        <pc:spChg chg="add">
          <ac:chgData name="Tapia, Andrea" userId="d2ef4b83-e8a3-4320-908d-64d6c7a0ab5f" providerId="ADAL" clId="{EBC95080-3B91-114F-BD95-4D3153BCD5DC}" dt="2021-08-10T18:03:38.901" v="276" actId="26606"/>
          <ac:spMkLst>
            <pc:docMk/>
            <pc:sldMk cId="815771690" sldId="301"/>
            <ac:spMk id="36" creationId="{39C3C864-C625-4883-B868-9A4C470F4DD5}"/>
          </ac:spMkLst>
        </pc:spChg>
        <pc:picChg chg="del">
          <ac:chgData name="Tapia, Andrea" userId="d2ef4b83-e8a3-4320-908d-64d6c7a0ab5f" providerId="ADAL" clId="{EBC95080-3B91-114F-BD95-4D3153BCD5DC}" dt="2021-08-10T18:03:10.550" v="274" actId="478"/>
          <ac:picMkLst>
            <pc:docMk/>
            <pc:sldMk cId="815771690" sldId="301"/>
            <ac:picMk id="4" creationId="{456DEBD4-FBE2-A847-96E9-84F5379E60F5}"/>
          </ac:picMkLst>
        </pc:picChg>
        <pc:picChg chg="add mod ord">
          <ac:chgData name="Tapia, Andrea" userId="d2ef4b83-e8a3-4320-908d-64d6c7a0ab5f" providerId="ADAL" clId="{EBC95080-3B91-114F-BD95-4D3153BCD5DC}" dt="2021-08-10T18:04:03.411" v="281" actId="1076"/>
          <ac:picMkLst>
            <pc:docMk/>
            <pc:sldMk cId="815771690" sldId="301"/>
            <ac:picMk id="5" creationId="{2D364469-8DD5-3C4A-9795-77ACFFBDACD8}"/>
          </ac:picMkLst>
        </pc:picChg>
        <pc:picChg chg="del">
          <ac:chgData name="Tapia, Andrea" userId="d2ef4b83-e8a3-4320-908d-64d6c7a0ab5f" providerId="ADAL" clId="{EBC95080-3B91-114F-BD95-4D3153BCD5DC}" dt="2021-08-10T18:03:06.516" v="272" actId="478"/>
          <ac:picMkLst>
            <pc:docMk/>
            <pc:sldMk cId="815771690" sldId="301"/>
            <ac:picMk id="1026" creationId="{7218F6EF-F8A9-374F-987A-EFE562DCB29C}"/>
          </ac:picMkLst>
        </pc:picChg>
      </pc:sldChg>
      <pc:sldChg chg="del">
        <pc:chgData name="Tapia, Andrea" userId="d2ef4b83-e8a3-4320-908d-64d6c7a0ab5f" providerId="ADAL" clId="{EBC95080-3B91-114F-BD95-4D3153BCD5DC}" dt="2021-08-10T18:12:41.753" v="393" actId="2696"/>
        <pc:sldMkLst>
          <pc:docMk/>
          <pc:sldMk cId="2427418134" sldId="303"/>
        </pc:sldMkLst>
      </pc:sldChg>
      <pc:sldChg chg="del">
        <pc:chgData name="Tapia, Andrea" userId="d2ef4b83-e8a3-4320-908d-64d6c7a0ab5f" providerId="ADAL" clId="{EBC95080-3B91-114F-BD95-4D3153BCD5DC}" dt="2021-08-10T18:12:45.571" v="394" actId="2696"/>
        <pc:sldMkLst>
          <pc:docMk/>
          <pc:sldMk cId="1140283167" sldId="305"/>
        </pc:sldMkLst>
      </pc:sldChg>
      <pc:sldChg chg="modAnim modNotesTx">
        <pc:chgData name="Tapia, Andrea" userId="d2ef4b83-e8a3-4320-908d-64d6c7a0ab5f" providerId="ADAL" clId="{EBC95080-3B91-114F-BD95-4D3153BCD5DC}" dt="2021-08-12T15:34:15.621" v="2438"/>
        <pc:sldMkLst>
          <pc:docMk/>
          <pc:sldMk cId="1337789434" sldId="309"/>
        </pc:sldMkLst>
      </pc:sldChg>
      <pc:sldChg chg="addSp delSp modSp del mod setBg">
        <pc:chgData name="Tapia, Andrea" userId="d2ef4b83-e8a3-4320-908d-64d6c7a0ab5f" providerId="ADAL" clId="{EBC95080-3B91-114F-BD95-4D3153BCD5DC}" dt="2021-08-10T18:12:13.341" v="392" actId="2696"/>
        <pc:sldMkLst>
          <pc:docMk/>
          <pc:sldMk cId="2909583956" sldId="312"/>
        </pc:sldMkLst>
        <pc:spChg chg="add del mod">
          <ac:chgData name="Tapia, Andrea" userId="d2ef4b83-e8a3-4320-908d-64d6c7a0ab5f" providerId="ADAL" clId="{EBC95080-3B91-114F-BD95-4D3153BCD5DC}" dt="2021-08-10T18:11:55.012" v="390" actId="478"/>
          <ac:spMkLst>
            <pc:docMk/>
            <pc:sldMk cId="2909583956" sldId="312"/>
            <ac:spMk id="2" creationId="{17995EB8-FF1E-174D-A573-44BA10CB8A2E}"/>
          </ac:spMkLst>
        </pc:spChg>
        <pc:picChg chg="del">
          <ac:chgData name="Tapia, Andrea" userId="d2ef4b83-e8a3-4320-908d-64d6c7a0ab5f" providerId="ADAL" clId="{EBC95080-3B91-114F-BD95-4D3153BCD5DC}" dt="2021-08-10T18:10:28.496" v="314" actId="478"/>
          <ac:picMkLst>
            <pc:docMk/>
            <pc:sldMk cId="2909583956" sldId="312"/>
            <ac:picMk id="1026" creationId="{ECC7DDA5-21D6-49FA-BB56-0BF8675E1BC2}"/>
          </ac:picMkLst>
        </pc:picChg>
      </pc:sldChg>
      <pc:sldChg chg="addSp modSp mod modNotesTx">
        <pc:chgData name="Tapia, Andrea" userId="d2ef4b83-e8a3-4320-908d-64d6c7a0ab5f" providerId="ADAL" clId="{EBC95080-3B91-114F-BD95-4D3153BCD5DC}" dt="2021-08-11T16:53:29.904" v="2407" actId="20577"/>
        <pc:sldMkLst>
          <pc:docMk/>
          <pc:sldMk cId="2659624850" sldId="314"/>
        </pc:sldMkLst>
        <pc:spChg chg="mod">
          <ac:chgData name="Tapia, Andrea" userId="d2ef4b83-e8a3-4320-908d-64d6c7a0ab5f" providerId="ADAL" clId="{EBC95080-3B91-114F-BD95-4D3153BCD5DC}" dt="2021-08-09T19:05:45.518" v="62" actId="27636"/>
          <ac:spMkLst>
            <pc:docMk/>
            <pc:sldMk cId="2659624850" sldId="314"/>
            <ac:spMk id="19" creationId="{9C9C9D7D-93E0-4EDB-8D4D-97C709797F1E}"/>
          </ac:spMkLst>
        </pc:spChg>
        <pc:graphicFrameChg chg="mod">
          <ac:chgData name="Tapia, Andrea" userId="d2ef4b83-e8a3-4320-908d-64d6c7a0ab5f" providerId="ADAL" clId="{EBC95080-3B91-114F-BD95-4D3153BCD5DC}" dt="2021-08-11T14:39:54.594" v="630" actId="1076"/>
          <ac:graphicFrameMkLst>
            <pc:docMk/>
            <pc:sldMk cId="2659624850" sldId="314"/>
            <ac:graphicFrameMk id="2" creationId="{712EE6F1-8404-413C-846D-C3AA6AFC0854}"/>
          </ac:graphicFrameMkLst>
        </pc:graphicFrameChg>
        <pc:graphicFrameChg chg="add mod">
          <ac:chgData name="Tapia, Andrea" userId="d2ef4b83-e8a3-4320-908d-64d6c7a0ab5f" providerId="ADAL" clId="{EBC95080-3B91-114F-BD95-4D3153BCD5DC}" dt="2021-08-11T14:40:24.231" v="638" actId="14100"/>
          <ac:graphicFrameMkLst>
            <pc:docMk/>
            <pc:sldMk cId="2659624850" sldId="314"/>
            <ac:graphicFrameMk id="9" creationId="{E46FF6C7-76A9-7846-9A52-3FBF15B36ED6}"/>
          </ac:graphicFrameMkLst>
        </pc:graphicFrameChg>
        <pc:graphicFrameChg chg="add mod">
          <ac:chgData name="Tapia, Andrea" userId="d2ef4b83-e8a3-4320-908d-64d6c7a0ab5f" providerId="ADAL" clId="{EBC95080-3B91-114F-BD95-4D3153BCD5DC}" dt="2021-08-11T14:40:08.811" v="636" actId="14100"/>
          <ac:graphicFrameMkLst>
            <pc:docMk/>
            <pc:sldMk cId="2659624850" sldId="314"/>
            <ac:graphicFrameMk id="12" creationId="{1B3E6E2B-9A65-B64B-A291-10D1A29C6A51}"/>
          </ac:graphicFrameMkLst>
        </pc:graphicFrameChg>
        <pc:graphicFrameChg chg="add mod">
          <ac:chgData name="Tapia, Andrea" userId="d2ef4b83-e8a3-4320-908d-64d6c7a0ab5f" providerId="ADAL" clId="{EBC95080-3B91-114F-BD95-4D3153BCD5DC}" dt="2021-08-11T14:41:05.956" v="646" actId="14100"/>
          <ac:graphicFrameMkLst>
            <pc:docMk/>
            <pc:sldMk cId="2659624850" sldId="314"/>
            <ac:graphicFrameMk id="16" creationId="{E46FF6C7-76A9-7846-9A52-3FBF15B36ED6}"/>
          </ac:graphicFrameMkLst>
        </pc:graphicFrameChg>
      </pc:sldChg>
      <pc:sldChg chg="addSp delSp modSp mod">
        <pc:chgData name="Tapia, Andrea" userId="d2ef4b83-e8a3-4320-908d-64d6c7a0ab5f" providerId="ADAL" clId="{EBC95080-3B91-114F-BD95-4D3153BCD5DC}" dt="2021-08-11T14:52:28.688" v="980" actId="255"/>
        <pc:sldMkLst>
          <pc:docMk/>
          <pc:sldMk cId="1801051289" sldId="320"/>
        </pc:sldMkLst>
        <pc:spChg chg="add del mod">
          <ac:chgData name="Tapia, Andrea" userId="d2ef4b83-e8a3-4320-908d-64d6c7a0ab5f" providerId="ADAL" clId="{EBC95080-3B91-114F-BD95-4D3153BCD5DC}" dt="2021-08-11T14:18:45.599" v="522"/>
          <ac:spMkLst>
            <pc:docMk/>
            <pc:sldMk cId="1801051289" sldId="320"/>
            <ac:spMk id="3" creationId="{846C4F39-FE45-0642-ABE2-79FE0CC47239}"/>
          </ac:spMkLst>
        </pc:spChg>
        <pc:spChg chg="add mod">
          <ac:chgData name="Tapia, Andrea" userId="d2ef4b83-e8a3-4320-908d-64d6c7a0ab5f" providerId="ADAL" clId="{EBC95080-3B91-114F-BD95-4D3153BCD5DC}" dt="2021-08-11T14:52:28.688" v="980" actId="255"/>
          <ac:spMkLst>
            <pc:docMk/>
            <pc:sldMk cId="1801051289" sldId="320"/>
            <ac:spMk id="4" creationId="{168BFBF9-7707-044B-88D2-DA45E1EA2121}"/>
          </ac:spMkLst>
        </pc:spChg>
      </pc:sldChg>
      <pc:sldChg chg="modNotesTx">
        <pc:chgData name="Tapia, Andrea" userId="d2ef4b83-e8a3-4320-908d-64d6c7a0ab5f" providerId="ADAL" clId="{EBC95080-3B91-114F-BD95-4D3153BCD5DC}" dt="2021-08-11T16:54:29.076" v="2435" actId="20577"/>
        <pc:sldMkLst>
          <pc:docMk/>
          <pc:sldMk cId="1555733074" sldId="321"/>
        </pc:sldMkLst>
      </pc:sldChg>
      <pc:sldChg chg="addSp modSp add mod ord">
        <pc:chgData name="Tapia, Andrea" userId="d2ef4b83-e8a3-4320-908d-64d6c7a0ab5f" providerId="ADAL" clId="{EBC95080-3B91-114F-BD95-4D3153BCD5DC}" dt="2021-08-10T18:32:55.726" v="517"/>
        <pc:sldMkLst>
          <pc:docMk/>
          <pc:sldMk cId="919816128" sldId="324"/>
        </pc:sldMkLst>
        <pc:spChg chg="mod">
          <ac:chgData name="Tapia, Andrea" userId="d2ef4b83-e8a3-4320-908d-64d6c7a0ab5f" providerId="ADAL" clId="{EBC95080-3B91-114F-BD95-4D3153BCD5DC}" dt="2021-08-10T18:20:50.834" v="497" actId="20577"/>
          <ac:spMkLst>
            <pc:docMk/>
            <pc:sldMk cId="919816128" sldId="324"/>
            <ac:spMk id="3" creationId="{8ECDE1FF-372E-0A43-B44A-E43B41C409A6}"/>
          </ac:spMkLst>
        </pc:spChg>
        <pc:spChg chg="mod">
          <ac:chgData name="Tapia, Andrea" userId="d2ef4b83-e8a3-4320-908d-64d6c7a0ab5f" providerId="ADAL" clId="{EBC95080-3B91-114F-BD95-4D3153BCD5DC}" dt="2021-08-10T18:25:54.820" v="510" actId="1076"/>
          <ac:spMkLst>
            <pc:docMk/>
            <pc:sldMk cId="919816128" sldId="324"/>
            <ac:spMk id="4" creationId="{9EE3A1C8-85F8-42A7-BC4D-334D9C436F55}"/>
          </ac:spMkLst>
        </pc:spChg>
        <pc:graphicFrameChg chg="add mod">
          <ac:chgData name="Tapia, Andrea" userId="d2ef4b83-e8a3-4320-908d-64d6c7a0ab5f" providerId="ADAL" clId="{EBC95080-3B91-114F-BD95-4D3153BCD5DC}" dt="2021-08-10T18:26:03.934" v="512" actId="14100"/>
          <ac:graphicFrameMkLst>
            <pc:docMk/>
            <pc:sldMk cId="919816128" sldId="324"/>
            <ac:graphicFrameMk id="5" creationId="{1B3E6E2B-9A65-B64B-A291-10D1A29C6A51}"/>
          </ac:graphicFrameMkLst>
        </pc:graphicFrameChg>
        <pc:graphicFrameChg chg="add mod">
          <ac:chgData name="Tapia, Andrea" userId="d2ef4b83-e8a3-4320-908d-64d6c7a0ab5f" providerId="ADAL" clId="{EBC95080-3B91-114F-BD95-4D3153BCD5DC}" dt="2021-08-10T18:26:10.143" v="514"/>
          <ac:graphicFrameMkLst>
            <pc:docMk/>
            <pc:sldMk cId="919816128" sldId="324"/>
            <ac:graphicFrameMk id="6" creationId="{E46FF6C7-76A9-7846-9A52-3FBF15B36ED6}"/>
          </ac:graphicFrameMkLst>
        </pc:graphicFrameChg>
        <pc:graphicFrameChg chg="add mod">
          <ac:chgData name="Tapia, Andrea" userId="d2ef4b83-e8a3-4320-908d-64d6c7a0ab5f" providerId="ADAL" clId="{EBC95080-3B91-114F-BD95-4D3153BCD5DC}" dt="2021-08-10T18:32:55.726" v="517"/>
          <ac:graphicFrameMkLst>
            <pc:docMk/>
            <pc:sldMk cId="919816128" sldId="324"/>
            <ac:graphicFrameMk id="9" creationId="{1B3E6E2B-9A65-B64B-A291-10D1A29C6A51}"/>
          </ac:graphicFrameMkLst>
        </pc:graphicFrameChg>
        <pc:picChg chg="add mod">
          <ac:chgData name="Tapia, Andrea" userId="d2ef4b83-e8a3-4320-908d-64d6c7a0ab5f" providerId="ADAL" clId="{EBC95080-3B91-114F-BD95-4D3153BCD5DC}" dt="2021-08-10T18:32:31.450" v="515" actId="571"/>
          <ac:picMkLst>
            <pc:docMk/>
            <pc:sldMk cId="919816128" sldId="324"/>
            <ac:picMk id="8" creationId="{A8BC7886-C4FD-AF47-BEB3-8E16CB9B222B}"/>
          </ac:picMkLst>
        </pc:picChg>
      </pc:sldChg>
      <pc:sldChg chg="modSp add mod modNotesTx">
        <pc:chgData name="Tapia, Andrea" userId="d2ef4b83-e8a3-4320-908d-64d6c7a0ab5f" providerId="ADAL" clId="{EBC95080-3B91-114F-BD95-4D3153BCD5DC}" dt="2021-08-11T16:53:45.829" v="2422" actId="20577"/>
        <pc:sldMkLst>
          <pc:docMk/>
          <pc:sldMk cId="692052064" sldId="325"/>
        </pc:sldMkLst>
        <pc:spChg chg="mod">
          <ac:chgData name="Tapia, Andrea" userId="d2ef4b83-e8a3-4320-908d-64d6c7a0ab5f" providerId="ADAL" clId="{EBC95080-3B91-114F-BD95-4D3153BCD5DC}" dt="2021-08-10T18:13:24.911" v="422" actId="20577"/>
          <ac:spMkLst>
            <pc:docMk/>
            <pc:sldMk cId="692052064" sldId="325"/>
            <ac:spMk id="4" creationId="{9EE3A1C8-85F8-42A7-BC4D-334D9C436F55}"/>
          </ac:spMkLst>
        </pc:spChg>
      </pc:sldChg>
      <pc:sldChg chg="addSp delSp modSp mod">
        <pc:chgData name="Tapia, Andrea" userId="d2ef4b83-e8a3-4320-908d-64d6c7a0ab5f" providerId="ADAL" clId="{EBC95080-3B91-114F-BD95-4D3153BCD5DC}" dt="2021-08-11T15:26:00.039" v="2306" actId="14100"/>
        <pc:sldMkLst>
          <pc:docMk/>
          <pc:sldMk cId="2092828086" sldId="326"/>
        </pc:sldMkLst>
        <pc:spChg chg="mod">
          <ac:chgData name="Tapia, Andrea" userId="d2ef4b83-e8a3-4320-908d-64d6c7a0ab5f" providerId="ADAL" clId="{EBC95080-3B91-114F-BD95-4D3153BCD5DC}" dt="2021-08-11T15:00:25.218" v="1462" actId="1076"/>
          <ac:spMkLst>
            <pc:docMk/>
            <pc:sldMk cId="2092828086" sldId="326"/>
            <ac:spMk id="2" creationId="{D2FD06CB-8084-4011-8FF9-B86E2CC92DB6}"/>
          </ac:spMkLst>
        </pc:spChg>
        <pc:spChg chg="mod">
          <ac:chgData name="Tapia, Andrea" userId="d2ef4b83-e8a3-4320-908d-64d6c7a0ab5f" providerId="ADAL" clId="{EBC95080-3B91-114F-BD95-4D3153BCD5DC}" dt="2021-08-11T15:03:18.183" v="1805" actId="114"/>
          <ac:spMkLst>
            <pc:docMk/>
            <pc:sldMk cId="2092828086" sldId="326"/>
            <ac:spMk id="3" creationId="{3A38F2EA-F149-47CE-9798-D73D75E66AE7}"/>
          </ac:spMkLst>
        </pc:spChg>
        <pc:spChg chg="mod">
          <ac:chgData name="Tapia, Andrea" userId="d2ef4b83-e8a3-4320-908d-64d6c7a0ab5f" providerId="ADAL" clId="{EBC95080-3B91-114F-BD95-4D3153BCD5DC}" dt="2021-08-11T15:00:00.671" v="1458" actId="1076"/>
          <ac:spMkLst>
            <pc:docMk/>
            <pc:sldMk cId="2092828086" sldId="326"/>
            <ac:spMk id="4" creationId="{78CD2C78-3795-4AF8-8AB0-148FC50F3417}"/>
          </ac:spMkLst>
        </pc:spChg>
        <pc:picChg chg="add del mod">
          <ac:chgData name="Tapia, Andrea" userId="d2ef4b83-e8a3-4320-908d-64d6c7a0ab5f" providerId="ADAL" clId="{EBC95080-3B91-114F-BD95-4D3153BCD5DC}" dt="2021-08-11T15:20:50.987" v="2286" actId="478"/>
          <ac:picMkLst>
            <pc:docMk/>
            <pc:sldMk cId="2092828086" sldId="326"/>
            <ac:picMk id="2050" creationId="{6ACDD68F-1043-0E43-AEFD-2C1E3AF35759}"/>
          </ac:picMkLst>
        </pc:picChg>
        <pc:picChg chg="add mod">
          <ac:chgData name="Tapia, Andrea" userId="d2ef4b83-e8a3-4320-908d-64d6c7a0ab5f" providerId="ADAL" clId="{EBC95080-3B91-114F-BD95-4D3153BCD5DC}" dt="2021-08-11T15:22:02.613" v="2289" actId="1076"/>
          <ac:picMkLst>
            <pc:docMk/>
            <pc:sldMk cId="2092828086" sldId="326"/>
            <ac:picMk id="2052" creationId="{2DF1A33D-0AF4-D841-8ABE-5F9A69EBED1F}"/>
          </ac:picMkLst>
        </pc:picChg>
        <pc:picChg chg="add del mod">
          <ac:chgData name="Tapia, Andrea" userId="d2ef4b83-e8a3-4320-908d-64d6c7a0ab5f" providerId="ADAL" clId="{EBC95080-3B91-114F-BD95-4D3153BCD5DC}" dt="2021-08-11T15:23:17.317" v="2292" actId="478"/>
          <ac:picMkLst>
            <pc:docMk/>
            <pc:sldMk cId="2092828086" sldId="326"/>
            <ac:picMk id="2054" creationId="{FE8FBA46-754C-EE4C-B952-F24E5EC9828C}"/>
          </ac:picMkLst>
        </pc:picChg>
        <pc:picChg chg="add del mod">
          <ac:chgData name="Tapia, Andrea" userId="d2ef4b83-e8a3-4320-908d-64d6c7a0ab5f" providerId="ADAL" clId="{EBC95080-3B91-114F-BD95-4D3153BCD5DC}" dt="2021-08-11T15:25:42.889" v="2301" actId="478"/>
          <ac:picMkLst>
            <pc:docMk/>
            <pc:sldMk cId="2092828086" sldId="326"/>
            <ac:picMk id="2056" creationId="{A9038B62-D029-BC46-BD99-7C5B4DD566FA}"/>
          </ac:picMkLst>
        </pc:picChg>
        <pc:picChg chg="add del mod">
          <ac:chgData name="Tapia, Andrea" userId="d2ef4b83-e8a3-4320-908d-64d6c7a0ab5f" providerId="ADAL" clId="{EBC95080-3B91-114F-BD95-4D3153BCD5DC}" dt="2021-08-11T15:25:42.889" v="2301" actId="478"/>
          <ac:picMkLst>
            <pc:docMk/>
            <pc:sldMk cId="2092828086" sldId="326"/>
            <ac:picMk id="2058" creationId="{AE1F7C78-DBD8-8344-AF7D-CF6A20B97578}"/>
          </ac:picMkLst>
        </pc:picChg>
        <pc:picChg chg="add mod">
          <ac:chgData name="Tapia, Andrea" userId="d2ef4b83-e8a3-4320-908d-64d6c7a0ab5f" providerId="ADAL" clId="{EBC95080-3B91-114F-BD95-4D3153BCD5DC}" dt="2021-08-11T15:26:00.039" v="2306" actId="14100"/>
          <ac:picMkLst>
            <pc:docMk/>
            <pc:sldMk cId="2092828086" sldId="326"/>
            <ac:picMk id="2060" creationId="{128B1E57-36F0-7644-BF0A-3F70545F5F1A}"/>
          </ac:picMkLst>
        </pc:picChg>
      </pc:sldChg>
      <pc:sldChg chg="modNotesTx">
        <pc:chgData name="Tapia, Andrea" userId="d2ef4b83-e8a3-4320-908d-64d6c7a0ab5f" providerId="ADAL" clId="{EBC95080-3B91-114F-BD95-4D3153BCD5DC}" dt="2021-08-11T16:53:33.939" v="2411" actId="20577"/>
        <pc:sldMkLst>
          <pc:docMk/>
          <pc:sldMk cId="1159521941" sldId="327"/>
        </pc:sldMkLst>
      </pc:sldChg>
      <pc:sldChg chg="addSp delSp modSp add mod modNotesTx">
        <pc:chgData name="Tapia, Andrea" userId="d2ef4b83-e8a3-4320-908d-64d6c7a0ab5f" providerId="ADAL" clId="{EBC95080-3B91-114F-BD95-4D3153BCD5DC}" dt="2021-08-12T15:34:56.167" v="2510" actId="20577"/>
        <pc:sldMkLst>
          <pc:docMk/>
          <pc:sldMk cId="2317530825" sldId="328"/>
        </pc:sldMkLst>
        <pc:spChg chg="add del mod">
          <ac:chgData name="Tapia, Andrea" userId="d2ef4b83-e8a3-4320-908d-64d6c7a0ab5f" providerId="ADAL" clId="{EBC95080-3B91-114F-BD95-4D3153BCD5DC}" dt="2021-08-11T14:41:51.248" v="670"/>
          <ac:spMkLst>
            <pc:docMk/>
            <pc:sldMk cId="2317530825" sldId="328"/>
            <ac:spMk id="2" creationId="{42D4BDBB-72D7-7C41-BD80-3DA9FEE748E5}"/>
          </ac:spMkLst>
        </pc:spChg>
        <pc:spChg chg="add mod">
          <ac:chgData name="Tapia, Andrea" userId="d2ef4b83-e8a3-4320-908d-64d6c7a0ab5f" providerId="ADAL" clId="{EBC95080-3B91-114F-BD95-4D3153BCD5DC}" dt="2021-08-11T14:42:34.921" v="712" actId="1076"/>
          <ac:spMkLst>
            <pc:docMk/>
            <pc:sldMk cId="2317530825" sldId="328"/>
            <ac:spMk id="3" creationId="{35274BA8-67FC-9147-95C7-74D53F22E773}"/>
          </ac:spMkLst>
        </pc:spChg>
        <pc:spChg chg="add del mod">
          <ac:chgData name="Tapia, Andrea" userId="d2ef4b83-e8a3-4320-908d-64d6c7a0ab5f" providerId="ADAL" clId="{EBC95080-3B91-114F-BD95-4D3153BCD5DC}" dt="2021-08-11T14:42:47.126" v="719"/>
          <ac:spMkLst>
            <pc:docMk/>
            <pc:sldMk cId="2317530825" sldId="328"/>
            <ac:spMk id="4" creationId="{B8ED7331-9228-3F48-83DE-13A8A2EA4E2C}"/>
          </ac:spMkLst>
        </pc:spChg>
        <pc:spChg chg="add mod">
          <ac:chgData name="Tapia, Andrea" userId="d2ef4b83-e8a3-4320-908d-64d6c7a0ab5f" providerId="ADAL" clId="{EBC95080-3B91-114F-BD95-4D3153BCD5DC}" dt="2021-08-12T15:34:56.167" v="2510" actId="20577"/>
          <ac:spMkLst>
            <pc:docMk/>
            <pc:sldMk cId="2317530825" sldId="328"/>
            <ac:spMk id="5" creationId="{021CA0CA-5BE3-A74B-BDA3-794B5FF92070}"/>
          </ac:spMkLst>
        </pc:spChg>
        <pc:spChg chg="mod">
          <ac:chgData name="Tapia, Andrea" userId="d2ef4b83-e8a3-4320-908d-64d6c7a0ab5f" providerId="ADAL" clId="{EBC95080-3B91-114F-BD95-4D3153BCD5DC}" dt="2021-08-11T14:33:43.338" v="555" actId="20577"/>
          <ac:spMkLst>
            <pc:docMk/>
            <pc:sldMk cId="2317530825" sldId="328"/>
            <ac:spMk id="19" creationId="{9C9C9D7D-93E0-4EDB-8D4D-97C709797F1E}"/>
          </ac:spMkLst>
        </pc:spChg>
        <pc:graphicFrameChg chg="add mod">
          <ac:chgData name="Tapia, Andrea" userId="d2ef4b83-e8a3-4320-908d-64d6c7a0ab5f" providerId="ADAL" clId="{EBC95080-3B91-114F-BD95-4D3153BCD5DC}" dt="2021-08-11T14:54:22.680" v="985" actId="1076"/>
          <ac:graphicFrameMkLst>
            <pc:docMk/>
            <pc:sldMk cId="2317530825" sldId="328"/>
            <ac:graphicFrameMk id="7" creationId="{1B3F72B7-C39D-0544-A335-488E60D3013C}"/>
          </ac:graphicFrameMkLst>
        </pc:graphicFrameChg>
      </pc:sldChg>
      <pc:sldChg chg="modSp mod modNotesTx">
        <pc:chgData name="Tapia, Andrea" userId="d2ef4b83-e8a3-4320-908d-64d6c7a0ab5f" providerId="ADAL" clId="{EBC95080-3B91-114F-BD95-4D3153BCD5DC}" dt="2021-08-11T16:53:53.608" v="2427" actId="20577"/>
        <pc:sldMkLst>
          <pc:docMk/>
          <pc:sldMk cId="3313403722" sldId="329"/>
        </pc:sldMkLst>
        <pc:spChg chg="mod">
          <ac:chgData name="Tapia, Andrea" userId="d2ef4b83-e8a3-4320-908d-64d6c7a0ab5f" providerId="ADAL" clId="{EBC95080-3B91-114F-BD95-4D3153BCD5DC}" dt="2021-08-11T16:45:51.196" v="2372" actId="20577"/>
          <ac:spMkLst>
            <pc:docMk/>
            <pc:sldMk cId="3313403722" sldId="329"/>
            <ac:spMk id="2" creationId="{21E00EA3-6D52-49B1-9902-09FCD4C84807}"/>
          </ac:spMkLst>
        </pc:spChg>
      </pc:sldChg>
      <pc:sldChg chg="modNotesTx">
        <pc:chgData name="Tapia, Andrea" userId="d2ef4b83-e8a3-4320-908d-64d6c7a0ab5f" providerId="ADAL" clId="{EBC95080-3B91-114F-BD95-4D3153BCD5DC}" dt="2021-08-11T16:50:33.982" v="2393" actId="20577"/>
        <pc:sldMkLst>
          <pc:docMk/>
          <pc:sldMk cId="2459741043" sldId="331"/>
        </pc:sldMkLst>
      </pc:sldChg>
      <pc:sldChg chg="modNotesTx">
        <pc:chgData name="Tapia, Andrea" userId="d2ef4b83-e8a3-4320-908d-64d6c7a0ab5f" providerId="ADAL" clId="{EBC95080-3B91-114F-BD95-4D3153BCD5DC}" dt="2021-08-11T16:54:10.881" v="2431" actId="20577"/>
        <pc:sldMkLst>
          <pc:docMk/>
          <pc:sldMk cId="1140283167" sldId="332"/>
        </pc:sldMkLst>
      </pc:sldChg>
    </pc:docChg>
  </pc:docChgLst>
  <pc:docChgLst>
    <pc:chgData name="Canterbury, Emily J" userId="S::ecanterbury@monmouthcollege.edu::131a49b9-f2ee-4741-aaed-d5064e19b2db" providerId="AD" clId="Web-{08B77ABB-925F-15BD-102B-22A1666F0152}"/>
    <pc:docChg chg="addSld delSld modSld">
      <pc:chgData name="Canterbury, Emily J" userId="S::ecanterbury@monmouthcollege.edu::131a49b9-f2ee-4741-aaed-d5064e19b2db" providerId="AD" clId="Web-{08B77ABB-925F-15BD-102B-22A1666F0152}" dt="2021-08-10T19:24:21.366" v="1304" actId="20577"/>
      <pc:docMkLst>
        <pc:docMk/>
      </pc:docMkLst>
      <pc:sldChg chg="addSp delSp modSp">
        <pc:chgData name="Canterbury, Emily J" userId="S::ecanterbury@monmouthcollege.edu::131a49b9-f2ee-4741-aaed-d5064e19b2db" providerId="AD" clId="Web-{08B77ABB-925F-15BD-102B-22A1666F0152}" dt="2021-08-10T18:19:59.500" v="360" actId="14100"/>
        <pc:sldMkLst>
          <pc:docMk/>
          <pc:sldMk cId="815771690" sldId="301"/>
        </pc:sldMkLst>
        <pc:spChg chg="mod">
          <ac:chgData name="Canterbury, Emily J" userId="S::ecanterbury@monmouthcollege.edu::131a49b9-f2ee-4741-aaed-d5064e19b2db" providerId="AD" clId="Web-{08B77ABB-925F-15BD-102B-22A1666F0152}" dt="2021-08-10T18:11:56.935" v="175" actId="14100"/>
          <ac:spMkLst>
            <pc:docMk/>
            <pc:sldMk cId="815771690" sldId="301"/>
            <ac:spMk id="2" creationId="{44BB324C-36FE-E142-AB2C-A8292C69C3C5}"/>
          </ac:spMkLst>
        </pc:spChg>
        <pc:spChg chg="add mod">
          <ac:chgData name="Canterbury, Emily J" userId="S::ecanterbury@monmouthcollege.edu::131a49b9-f2ee-4741-aaed-d5064e19b2db" providerId="AD" clId="Web-{08B77ABB-925F-15BD-102B-22A1666F0152}" dt="2021-08-10T18:19:59.500" v="360" actId="14100"/>
          <ac:spMkLst>
            <pc:docMk/>
            <pc:sldMk cId="815771690" sldId="301"/>
            <ac:spMk id="4" creationId="{C917AD2F-83B3-4DA8-9F64-281CA8CD977D}"/>
          </ac:spMkLst>
        </pc:spChg>
        <pc:spChg chg="mod">
          <ac:chgData name="Canterbury, Emily J" userId="S::ecanterbury@monmouthcollege.edu::131a49b9-f2ee-4741-aaed-d5064e19b2db" providerId="AD" clId="Web-{08B77ABB-925F-15BD-102B-22A1666F0152}" dt="2021-08-10T18:03:19.697" v="18" actId="20577"/>
          <ac:spMkLst>
            <pc:docMk/>
            <pc:sldMk cId="815771690" sldId="301"/>
            <ac:spMk id="6" creationId="{899D4984-94EC-1740-833F-55B7E84DB5ED}"/>
          </ac:spMkLst>
        </pc:spChg>
        <pc:spChg chg="del">
          <ac:chgData name="Canterbury, Emily J" userId="S::ecanterbury@monmouthcollege.edu::131a49b9-f2ee-4741-aaed-d5064e19b2db" providerId="AD" clId="Web-{08B77ABB-925F-15BD-102B-22A1666F0152}" dt="2021-08-10T18:06:43.886" v="34"/>
          <ac:spMkLst>
            <pc:docMk/>
            <pc:sldMk cId="815771690" sldId="301"/>
            <ac:spMk id="7" creationId="{8441F1E7-CEC8-004D-A1CA-CD2438A75485}"/>
          </ac:spMkLst>
        </pc:spChg>
        <pc:spChg chg="del">
          <ac:chgData name="Canterbury, Emily J" userId="S::ecanterbury@monmouthcollege.edu::131a49b9-f2ee-4741-aaed-d5064e19b2db" providerId="AD" clId="Web-{08B77ABB-925F-15BD-102B-22A1666F0152}" dt="2021-08-10T18:03:42.447" v="28"/>
          <ac:spMkLst>
            <pc:docMk/>
            <pc:sldMk cId="815771690" sldId="301"/>
            <ac:spMk id="8" creationId="{0CDDAFDF-E996-4542-9041-0B6036FEFE76}"/>
          </ac:spMkLst>
        </pc:spChg>
        <pc:spChg chg="del">
          <ac:chgData name="Canterbury, Emily J" userId="S::ecanterbury@monmouthcollege.edu::131a49b9-f2ee-4741-aaed-d5064e19b2db" providerId="AD" clId="Web-{08B77ABB-925F-15BD-102B-22A1666F0152}" dt="2021-08-10T18:03:38.447" v="27"/>
          <ac:spMkLst>
            <pc:docMk/>
            <pc:sldMk cId="815771690" sldId="301"/>
            <ac:spMk id="9" creationId="{AF2F7BF0-20A8-A441-B274-BD2C157A147E}"/>
          </ac:spMkLst>
        </pc:spChg>
        <pc:spChg chg="mod">
          <ac:chgData name="Canterbury, Emily J" userId="S::ecanterbury@monmouthcollege.edu::131a49b9-f2ee-4741-aaed-d5064e19b2db" providerId="AD" clId="Web-{08B77ABB-925F-15BD-102B-22A1666F0152}" dt="2021-08-10T18:02:53.181" v="4" actId="20577"/>
          <ac:spMkLst>
            <pc:docMk/>
            <pc:sldMk cId="815771690" sldId="301"/>
            <ac:spMk id="12" creationId="{9418B717-62D9-4DA7-978D-9A4C3C188189}"/>
          </ac:spMkLst>
        </pc:spChg>
        <pc:spChg chg="del mod">
          <ac:chgData name="Canterbury, Emily J" userId="S::ecanterbury@monmouthcollege.edu::131a49b9-f2ee-4741-aaed-d5064e19b2db" providerId="AD" clId="Web-{08B77ABB-925F-15BD-102B-22A1666F0152}" dt="2021-08-10T18:03:32.041" v="25"/>
          <ac:spMkLst>
            <pc:docMk/>
            <pc:sldMk cId="815771690" sldId="301"/>
            <ac:spMk id="24" creationId="{A76190C3-1413-4F72-AC3F-30EDC52F5E58}"/>
          </ac:spMkLst>
        </pc:spChg>
        <pc:spChg chg="del">
          <ac:chgData name="Canterbury, Emily J" userId="S::ecanterbury@monmouthcollege.edu::131a49b9-f2ee-4741-aaed-d5064e19b2db" providerId="AD" clId="Web-{08B77ABB-925F-15BD-102B-22A1666F0152}" dt="2021-08-10T18:03:28.353" v="23"/>
          <ac:spMkLst>
            <pc:docMk/>
            <pc:sldMk cId="815771690" sldId="301"/>
            <ac:spMk id="28" creationId="{3F3047DE-0217-4C1A-856C-3A7ECD64A920}"/>
          </ac:spMkLst>
        </pc:spChg>
        <pc:spChg chg="mod">
          <ac:chgData name="Canterbury, Emily J" userId="S::ecanterbury@monmouthcollege.edu::131a49b9-f2ee-4741-aaed-d5064e19b2db" providerId="AD" clId="Web-{08B77ABB-925F-15BD-102B-22A1666F0152}" dt="2021-08-10T18:14:50.061" v="180" actId="20577"/>
          <ac:spMkLst>
            <pc:docMk/>
            <pc:sldMk cId="815771690" sldId="301"/>
            <ac:spMk id="29" creationId="{646CB6ED-AF56-47BE-9C1A-D08316784558}"/>
          </ac:spMkLst>
        </pc:spChg>
        <pc:picChg chg="mod">
          <ac:chgData name="Canterbury, Emily J" userId="S::ecanterbury@monmouthcollege.edu::131a49b9-f2ee-4741-aaed-d5064e19b2db" providerId="AD" clId="Web-{08B77ABB-925F-15BD-102B-22A1666F0152}" dt="2021-08-10T18:04:57.432" v="32" actId="1076"/>
          <ac:picMkLst>
            <pc:docMk/>
            <pc:sldMk cId="815771690" sldId="301"/>
            <ac:picMk id="5" creationId="{2D364469-8DD5-3C4A-9795-77ACFFBDACD8}"/>
          </ac:picMkLst>
        </pc:picChg>
        <pc:cxnChg chg="del">
          <ac:chgData name="Canterbury, Emily J" userId="S::ecanterbury@monmouthcollege.edu::131a49b9-f2ee-4741-aaed-d5064e19b2db" providerId="AD" clId="Web-{08B77ABB-925F-15BD-102B-22A1666F0152}" dt="2021-08-10T18:03:33.916" v="26"/>
          <ac:cxnSpMkLst>
            <pc:docMk/>
            <pc:sldMk cId="815771690" sldId="301"/>
            <ac:cxnSpMk id="11" creationId="{EECE63F1-270B-429C-B658-81643208CF42}"/>
          </ac:cxnSpMkLst>
        </pc:cxnChg>
        <pc:cxnChg chg="del">
          <ac:chgData name="Canterbury, Emily J" userId="S::ecanterbury@monmouthcollege.edu::131a49b9-f2ee-4741-aaed-d5064e19b2db" providerId="AD" clId="Web-{08B77ABB-925F-15BD-102B-22A1666F0152}" dt="2021-08-10T18:03:26.244" v="22"/>
          <ac:cxnSpMkLst>
            <pc:docMk/>
            <pc:sldMk cId="815771690" sldId="301"/>
            <ac:cxnSpMk id="20" creationId="{295D42CE-DA36-431D-BA84-6DAAA2799626}"/>
          </ac:cxnSpMkLst>
        </pc:cxnChg>
        <pc:cxnChg chg="del">
          <ac:chgData name="Canterbury, Emily J" userId="S::ecanterbury@monmouthcollege.edu::131a49b9-f2ee-4741-aaed-d5064e19b2db" providerId="AD" clId="Web-{08B77ABB-925F-15BD-102B-22A1666F0152}" dt="2021-08-10T18:03:30.119" v="24"/>
          <ac:cxnSpMkLst>
            <pc:docMk/>
            <pc:sldMk cId="815771690" sldId="301"/>
            <ac:cxnSpMk id="26" creationId="{2149E342-928A-4269-A3B5-E07E3354B179}"/>
          </ac:cxnSpMkLst>
        </pc:cxnChg>
      </pc:sldChg>
      <pc:sldChg chg="modSp">
        <pc:chgData name="Canterbury, Emily J" userId="S::ecanterbury@monmouthcollege.edu::131a49b9-f2ee-4741-aaed-d5064e19b2db" providerId="AD" clId="Web-{08B77ABB-925F-15BD-102B-22A1666F0152}" dt="2021-08-10T19:24:21.366" v="1304" actId="20577"/>
        <pc:sldMkLst>
          <pc:docMk/>
          <pc:sldMk cId="1661617067" sldId="302"/>
        </pc:sldMkLst>
        <pc:spChg chg="mod">
          <ac:chgData name="Canterbury, Emily J" userId="S::ecanterbury@monmouthcollege.edu::131a49b9-f2ee-4741-aaed-d5064e19b2db" providerId="AD" clId="Web-{08B77ABB-925F-15BD-102B-22A1666F0152}" dt="2021-08-10T19:24:21.366" v="1304" actId="20577"/>
          <ac:spMkLst>
            <pc:docMk/>
            <pc:sldMk cId="1661617067" sldId="302"/>
            <ac:spMk id="3" creationId="{1209AF08-A0C6-3246-A405-4249863CA940}"/>
          </ac:spMkLst>
        </pc:spChg>
      </pc:sldChg>
      <pc:sldChg chg="addSp delSp modSp">
        <pc:chgData name="Canterbury, Emily J" userId="S::ecanterbury@monmouthcollege.edu::131a49b9-f2ee-4741-aaed-d5064e19b2db" providerId="AD" clId="Web-{08B77ABB-925F-15BD-102B-22A1666F0152}" dt="2021-08-10T19:14:01.253" v="1297" actId="20577"/>
        <pc:sldMkLst>
          <pc:docMk/>
          <pc:sldMk cId="1337789434" sldId="309"/>
        </pc:sldMkLst>
        <pc:spChg chg="mod">
          <ac:chgData name="Canterbury, Emily J" userId="S::ecanterbury@monmouthcollege.edu::131a49b9-f2ee-4741-aaed-d5064e19b2db" providerId="AD" clId="Web-{08B77ABB-925F-15BD-102B-22A1666F0152}" dt="2021-08-10T19:05:00.875" v="1148" actId="1076"/>
          <ac:spMkLst>
            <pc:docMk/>
            <pc:sldMk cId="1337789434" sldId="309"/>
            <ac:spMk id="2" creationId="{BA83EDB1-89F1-4B42-B10B-58271BFA0350}"/>
          </ac:spMkLst>
        </pc:spChg>
        <pc:spChg chg="del mod">
          <ac:chgData name="Canterbury, Emily J" userId="S::ecanterbury@monmouthcollege.edu::131a49b9-f2ee-4741-aaed-d5064e19b2db" providerId="AD" clId="Web-{08B77ABB-925F-15BD-102B-22A1666F0152}" dt="2021-08-10T18:51:11.730" v="720"/>
          <ac:spMkLst>
            <pc:docMk/>
            <pc:sldMk cId="1337789434" sldId="309"/>
            <ac:spMk id="3" creationId="{9E93BA1E-D529-4F5D-9961-3D944DC122E4}"/>
          </ac:spMkLst>
        </pc:spChg>
        <pc:spChg chg="add del mod">
          <ac:chgData name="Canterbury, Emily J" userId="S::ecanterbury@monmouthcollege.edu::131a49b9-f2ee-4741-aaed-d5064e19b2db" providerId="AD" clId="Web-{08B77ABB-925F-15BD-102B-22A1666F0152}" dt="2021-08-10T18:30:17.004" v="427"/>
          <ac:spMkLst>
            <pc:docMk/>
            <pc:sldMk cId="1337789434" sldId="309"/>
            <ac:spMk id="4" creationId="{2B2587B2-1CE1-4419-8A1C-E8F9E241A433}"/>
          </ac:spMkLst>
        </pc:spChg>
        <pc:spChg chg="add mod">
          <ac:chgData name="Canterbury, Emily J" userId="S::ecanterbury@monmouthcollege.edu::131a49b9-f2ee-4741-aaed-d5064e19b2db" providerId="AD" clId="Web-{08B77ABB-925F-15BD-102B-22A1666F0152}" dt="2021-08-10T18:34:27.427" v="530" actId="20577"/>
          <ac:spMkLst>
            <pc:docMk/>
            <pc:sldMk cId="1337789434" sldId="309"/>
            <ac:spMk id="5" creationId="{E8A5F81B-A8BC-47B5-B8F7-24361F6F2B6E}"/>
          </ac:spMkLst>
        </pc:spChg>
        <pc:spChg chg="add mod">
          <ac:chgData name="Canterbury, Emily J" userId="S::ecanterbury@monmouthcollege.edu::131a49b9-f2ee-4741-aaed-d5064e19b2db" providerId="AD" clId="Web-{08B77ABB-925F-15BD-102B-22A1666F0152}" dt="2021-08-10T18:37:56.741" v="621" actId="20577"/>
          <ac:spMkLst>
            <pc:docMk/>
            <pc:sldMk cId="1337789434" sldId="309"/>
            <ac:spMk id="6" creationId="{B1C8E39D-911D-4E3E-942E-FF8DE1793A2C}"/>
          </ac:spMkLst>
        </pc:spChg>
        <pc:spChg chg="add mod">
          <ac:chgData name="Canterbury, Emily J" userId="S::ecanterbury@monmouthcollege.edu::131a49b9-f2ee-4741-aaed-d5064e19b2db" providerId="AD" clId="Web-{08B77ABB-925F-15BD-102B-22A1666F0152}" dt="2021-08-10T18:45:26.806" v="705" actId="14100"/>
          <ac:spMkLst>
            <pc:docMk/>
            <pc:sldMk cId="1337789434" sldId="309"/>
            <ac:spMk id="7" creationId="{BA0E6F59-FD1B-4FA1-A734-9BD6D6EFFE70}"/>
          </ac:spMkLst>
        </pc:spChg>
        <pc:spChg chg="add mod">
          <ac:chgData name="Canterbury, Emily J" userId="S::ecanterbury@monmouthcollege.edu::131a49b9-f2ee-4741-aaed-d5064e19b2db" providerId="AD" clId="Web-{08B77ABB-925F-15BD-102B-22A1666F0152}" dt="2021-08-10T18:43:41.008" v="682" actId="1076"/>
          <ac:spMkLst>
            <pc:docMk/>
            <pc:sldMk cId="1337789434" sldId="309"/>
            <ac:spMk id="10" creationId="{C2B36563-9ADD-4CDB-91FE-D11F7A84B93F}"/>
          </ac:spMkLst>
        </pc:spChg>
        <pc:spChg chg="add mod">
          <ac:chgData name="Canterbury, Emily J" userId="S::ecanterbury@monmouthcollege.edu::131a49b9-f2ee-4741-aaed-d5064e19b2db" providerId="AD" clId="Web-{08B77ABB-925F-15BD-102B-22A1666F0152}" dt="2021-08-10T18:43:36.446" v="681" actId="1076"/>
          <ac:spMkLst>
            <pc:docMk/>
            <pc:sldMk cId="1337789434" sldId="309"/>
            <ac:spMk id="15" creationId="{67C273EE-49FC-45AA-8E01-2FF0B3FD645D}"/>
          </ac:spMkLst>
        </pc:spChg>
        <pc:spChg chg="add mod">
          <ac:chgData name="Canterbury, Emily J" userId="S::ecanterbury@monmouthcollege.edu::131a49b9-f2ee-4741-aaed-d5064e19b2db" providerId="AD" clId="Web-{08B77ABB-925F-15BD-102B-22A1666F0152}" dt="2021-08-10T18:45:34.118" v="707" actId="1076"/>
          <ac:spMkLst>
            <pc:docMk/>
            <pc:sldMk cId="1337789434" sldId="309"/>
            <ac:spMk id="16" creationId="{F07BA40D-2C17-411B-B192-7E5677E0EFA9}"/>
          </ac:spMkLst>
        </pc:spChg>
        <pc:spChg chg="add mod">
          <ac:chgData name="Canterbury, Emily J" userId="S::ecanterbury@monmouthcollege.edu::131a49b9-f2ee-4741-aaed-d5064e19b2db" providerId="AD" clId="Web-{08B77ABB-925F-15BD-102B-22A1666F0152}" dt="2021-08-10T18:43:32.149" v="680" actId="1076"/>
          <ac:spMkLst>
            <pc:docMk/>
            <pc:sldMk cId="1337789434" sldId="309"/>
            <ac:spMk id="17" creationId="{9D366C3D-C86B-47AB-94CD-5C10A0CC4ABA}"/>
          </ac:spMkLst>
        </pc:spChg>
        <pc:spChg chg="add mod">
          <ac:chgData name="Canterbury, Emily J" userId="S::ecanterbury@monmouthcollege.edu::131a49b9-f2ee-4741-aaed-d5064e19b2db" providerId="AD" clId="Web-{08B77ABB-925F-15BD-102B-22A1666F0152}" dt="2021-08-10T19:05:05.922" v="1149" actId="1076"/>
          <ac:spMkLst>
            <pc:docMk/>
            <pc:sldMk cId="1337789434" sldId="309"/>
            <ac:spMk id="21" creationId="{0AE70B3C-8E23-42C6-BF66-7B0AE21ABEC5}"/>
          </ac:spMkLst>
        </pc:spChg>
        <pc:spChg chg="add mod">
          <ac:chgData name="Canterbury, Emily J" userId="S::ecanterbury@monmouthcollege.edu::131a49b9-f2ee-4741-aaed-d5064e19b2db" providerId="AD" clId="Web-{08B77ABB-925F-15BD-102B-22A1666F0152}" dt="2021-08-10T18:45:00.774" v="697" actId="1076"/>
          <ac:spMkLst>
            <pc:docMk/>
            <pc:sldMk cId="1337789434" sldId="309"/>
            <ac:spMk id="22" creationId="{0A1B659F-54EE-4082-B788-35DE49641B67}"/>
          </ac:spMkLst>
        </pc:spChg>
        <pc:spChg chg="add mod">
          <ac:chgData name="Canterbury, Emily J" userId="S::ecanterbury@monmouthcollege.edu::131a49b9-f2ee-4741-aaed-d5064e19b2db" providerId="AD" clId="Web-{08B77ABB-925F-15BD-102B-22A1666F0152}" dt="2021-08-10T19:14:01.253" v="1297" actId="20577"/>
          <ac:spMkLst>
            <pc:docMk/>
            <pc:sldMk cId="1337789434" sldId="309"/>
            <ac:spMk id="24" creationId="{D7733B81-739F-488F-AAD1-78747B5DF091}"/>
          </ac:spMkLst>
        </pc:spChg>
        <pc:spChg chg="add mod">
          <ac:chgData name="Canterbury, Emily J" userId="S::ecanterbury@monmouthcollege.edu::131a49b9-f2ee-4741-aaed-d5064e19b2db" providerId="AD" clId="Web-{08B77ABB-925F-15BD-102B-22A1666F0152}" dt="2021-08-10T18:46:11.150" v="718" actId="1076"/>
          <ac:spMkLst>
            <pc:docMk/>
            <pc:sldMk cId="1337789434" sldId="309"/>
            <ac:spMk id="25" creationId="{5E2ECCA1-72BD-4752-A4E5-DAB92958EC43}"/>
          </ac:spMkLst>
        </pc:spChg>
        <pc:picChg chg="add del mod">
          <ac:chgData name="Canterbury, Emily J" userId="S::ecanterbury@monmouthcollege.edu::131a49b9-f2ee-4741-aaed-d5064e19b2db" providerId="AD" clId="Web-{08B77ABB-925F-15BD-102B-22A1666F0152}" dt="2021-08-10T18:44:58.462" v="696"/>
          <ac:picMkLst>
            <pc:docMk/>
            <pc:sldMk cId="1337789434" sldId="309"/>
            <ac:picMk id="11" creationId="{A5D90DDB-E2B0-4E37-9211-BB9CF8B47ABA}"/>
          </ac:picMkLst>
        </pc:picChg>
        <pc:picChg chg="add del mod">
          <ac:chgData name="Canterbury, Emily J" userId="S::ecanterbury@monmouthcollege.edu::131a49b9-f2ee-4741-aaed-d5064e19b2db" providerId="AD" clId="Web-{08B77ABB-925F-15BD-102B-22A1666F0152}" dt="2021-08-10T18:44:50.774" v="693"/>
          <ac:picMkLst>
            <pc:docMk/>
            <pc:sldMk cId="1337789434" sldId="309"/>
            <ac:picMk id="12" creationId="{61F0BDEB-723D-4D1E-B0F8-8B6837B37231}"/>
          </ac:picMkLst>
        </pc:picChg>
        <pc:picChg chg="add mod">
          <ac:chgData name="Canterbury, Emily J" userId="S::ecanterbury@monmouthcollege.edu::131a49b9-f2ee-4741-aaed-d5064e19b2db" providerId="AD" clId="Web-{08B77ABB-925F-15BD-102B-22A1666F0152}" dt="2021-08-10T18:45:19.259" v="704" actId="1076"/>
          <ac:picMkLst>
            <pc:docMk/>
            <pc:sldMk cId="1337789434" sldId="309"/>
            <ac:picMk id="14" creationId="{CB016A8B-FB8C-44DD-9772-72BA15E98AFF}"/>
          </ac:picMkLst>
        </pc:picChg>
        <pc:picChg chg="add mod">
          <ac:chgData name="Canterbury, Emily J" userId="S::ecanterbury@monmouthcollege.edu::131a49b9-f2ee-4741-aaed-d5064e19b2db" providerId="AD" clId="Web-{08B77ABB-925F-15BD-102B-22A1666F0152}" dt="2021-08-10T18:45:14.837" v="702" actId="1076"/>
          <ac:picMkLst>
            <pc:docMk/>
            <pc:sldMk cId="1337789434" sldId="309"/>
            <ac:picMk id="23" creationId="{D4ABD007-6528-432C-8F33-BFDF439A8DF0}"/>
          </ac:picMkLst>
        </pc:picChg>
        <pc:cxnChg chg="add mod">
          <ac:chgData name="Canterbury, Emily J" userId="S::ecanterbury@monmouthcollege.edu::131a49b9-f2ee-4741-aaed-d5064e19b2db" providerId="AD" clId="Web-{08B77ABB-925F-15BD-102B-22A1666F0152}" dt="2021-08-10T18:40:55.523" v="642" actId="1076"/>
          <ac:cxnSpMkLst>
            <pc:docMk/>
            <pc:sldMk cId="1337789434" sldId="309"/>
            <ac:cxnSpMk id="9" creationId="{F4B22E88-793D-4F55-AA3D-914577448E8B}"/>
          </ac:cxnSpMkLst>
        </pc:cxnChg>
        <pc:cxnChg chg="add mod">
          <ac:chgData name="Canterbury, Emily J" userId="S::ecanterbury@monmouthcollege.edu::131a49b9-f2ee-4741-aaed-d5064e19b2db" providerId="AD" clId="Web-{08B77ABB-925F-15BD-102B-22A1666F0152}" dt="2021-08-10T18:45:31.134" v="706" actId="14100"/>
          <ac:cxnSpMkLst>
            <pc:docMk/>
            <pc:sldMk cId="1337789434" sldId="309"/>
            <ac:cxnSpMk id="13" creationId="{1D2DF27C-D75C-4459-BFD9-02A7561EF13B}"/>
          </ac:cxnSpMkLst>
        </pc:cxnChg>
      </pc:sldChg>
      <pc:sldChg chg="addSp modSp">
        <pc:chgData name="Canterbury, Emily J" userId="S::ecanterbury@monmouthcollege.edu::131a49b9-f2ee-4741-aaed-d5064e19b2db" providerId="AD" clId="Web-{08B77ABB-925F-15BD-102B-22A1666F0152}" dt="2021-08-10T18:28:16.534" v="413" actId="20577"/>
        <pc:sldMkLst>
          <pc:docMk/>
          <pc:sldMk cId="692052064" sldId="325"/>
        </pc:sldMkLst>
        <pc:spChg chg="mod">
          <ac:chgData name="Canterbury, Emily J" userId="S::ecanterbury@monmouthcollege.edu::131a49b9-f2ee-4741-aaed-d5064e19b2db" providerId="AD" clId="Web-{08B77ABB-925F-15BD-102B-22A1666F0152}" dt="2021-08-10T18:28:16.534" v="413" actId="20577"/>
          <ac:spMkLst>
            <pc:docMk/>
            <pc:sldMk cId="692052064" sldId="325"/>
            <ac:spMk id="4" creationId="{9EE3A1C8-85F8-42A7-BC4D-334D9C436F55}"/>
          </ac:spMkLst>
        </pc:spChg>
        <pc:picChg chg="add mod">
          <ac:chgData name="Canterbury, Emily J" userId="S::ecanterbury@monmouthcollege.edu::131a49b9-f2ee-4741-aaed-d5064e19b2db" providerId="AD" clId="Web-{08B77ABB-925F-15BD-102B-22A1666F0152}" dt="2021-08-10T18:26:39.831" v="405" actId="1076"/>
          <ac:picMkLst>
            <pc:docMk/>
            <pc:sldMk cId="692052064" sldId="325"/>
            <ac:picMk id="2" creationId="{90DB84ED-7EC2-480F-86FD-D7DB9FF148FD}"/>
          </ac:picMkLst>
        </pc:picChg>
      </pc:sldChg>
      <pc:sldChg chg="modSp new del">
        <pc:chgData name="Canterbury, Emily J" userId="S::ecanterbury@monmouthcollege.edu::131a49b9-f2ee-4741-aaed-d5064e19b2db" providerId="AD" clId="Web-{08B77ABB-925F-15BD-102B-22A1666F0152}" dt="2021-08-10T18:26:30.080" v="403"/>
        <pc:sldMkLst>
          <pc:docMk/>
          <pc:sldMk cId="1399404488" sldId="326"/>
        </pc:sldMkLst>
        <pc:spChg chg="mod">
          <ac:chgData name="Canterbury, Emily J" userId="S::ecanterbury@monmouthcollege.edu::131a49b9-f2ee-4741-aaed-d5064e19b2db" providerId="AD" clId="Web-{08B77ABB-925F-15BD-102B-22A1666F0152}" dt="2021-08-10T18:26:14.049" v="402" actId="20577"/>
          <ac:spMkLst>
            <pc:docMk/>
            <pc:sldMk cId="1399404488" sldId="326"/>
            <ac:spMk id="2" creationId="{585679CA-E350-4D84-AE04-F9FF04614EDF}"/>
          </ac:spMkLst>
        </pc:spChg>
        <pc:spChg chg="mod">
          <ac:chgData name="Canterbury, Emily J" userId="S::ecanterbury@monmouthcollege.edu::131a49b9-f2ee-4741-aaed-d5064e19b2db" providerId="AD" clId="Web-{08B77ABB-925F-15BD-102B-22A1666F0152}" dt="2021-08-10T18:23:45.533" v="386" actId="20577"/>
          <ac:spMkLst>
            <pc:docMk/>
            <pc:sldMk cId="1399404488" sldId="326"/>
            <ac:spMk id="3" creationId="{F8B9D30A-B8FA-4879-BBE4-534E7B50F0DA}"/>
          </ac:spMkLst>
        </pc:spChg>
      </pc:sldChg>
    </pc:docChg>
  </pc:docChgLst>
  <pc:docChgLst>
    <pc:chgData name="Simonson, Matthew William" userId="S::msimonson@monmouthcollege.edu::c73b7203-4742-47d4-9081-68cdcd11281d" providerId="AD" clId="Web-{C8B3B1E0-3969-AC0E-3548-E58B5C09300B}"/>
    <pc:docChg chg="addSld modSld">
      <pc:chgData name="Simonson, Matthew William" userId="S::msimonson@monmouthcollege.edu::c73b7203-4742-47d4-9081-68cdcd11281d" providerId="AD" clId="Web-{C8B3B1E0-3969-AC0E-3548-E58B5C09300B}" dt="2021-08-10T20:20:08.864" v="19" actId="20577"/>
      <pc:docMkLst>
        <pc:docMk/>
      </pc:docMkLst>
      <pc:sldChg chg="modSp">
        <pc:chgData name="Simonson, Matthew William" userId="S::msimonson@monmouthcollege.edu::c73b7203-4742-47d4-9081-68cdcd11281d" providerId="AD" clId="Web-{C8B3B1E0-3969-AC0E-3548-E58B5C09300B}" dt="2021-08-10T20:19:43.958" v="15" actId="1076"/>
        <pc:sldMkLst>
          <pc:docMk/>
          <pc:sldMk cId="2341405397" sldId="256"/>
        </pc:sldMkLst>
        <pc:spChg chg="mod">
          <ac:chgData name="Simonson, Matthew William" userId="S::msimonson@monmouthcollege.edu::c73b7203-4742-47d4-9081-68cdcd11281d" providerId="AD" clId="Web-{C8B3B1E0-3969-AC0E-3548-E58B5C09300B}" dt="2021-08-10T20:19:43.958" v="15" actId="1076"/>
          <ac:spMkLst>
            <pc:docMk/>
            <pc:sldMk cId="2341405397" sldId="256"/>
            <ac:spMk id="2" creationId="{263B59BC-1BFD-FF4B-935B-9EB9F545BFA5}"/>
          </ac:spMkLst>
        </pc:spChg>
      </pc:sldChg>
      <pc:sldChg chg="addSp modSp">
        <pc:chgData name="Simonson, Matthew William" userId="S::msimonson@monmouthcollege.edu::c73b7203-4742-47d4-9081-68cdcd11281d" providerId="AD" clId="Web-{C8B3B1E0-3969-AC0E-3548-E58B5C09300B}" dt="2021-08-10T20:17:31.739" v="9" actId="1076"/>
        <pc:sldMkLst>
          <pc:docMk/>
          <pc:sldMk cId="462121595" sldId="299"/>
        </pc:sldMkLst>
        <pc:picChg chg="add mod">
          <ac:chgData name="Simonson, Matthew William" userId="S::msimonson@monmouthcollege.edu::c73b7203-4742-47d4-9081-68cdcd11281d" providerId="AD" clId="Web-{C8B3B1E0-3969-AC0E-3548-E58B5C09300B}" dt="2021-08-10T20:17:31.739" v="9" actId="1076"/>
          <ac:picMkLst>
            <pc:docMk/>
            <pc:sldMk cId="462121595" sldId="299"/>
            <ac:picMk id="3" creationId="{1BC2C5C4-1BA7-423A-BE09-93C8005834CD}"/>
          </ac:picMkLst>
        </pc:picChg>
      </pc:sldChg>
      <pc:sldChg chg="addSp delSp modSp mod setClrOvrMap">
        <pc:chgData name="Simonson, Matthew William" userId="S::msimonson@monmouthcollege.edu::c73b7203-4742-47d4-9081-68cdcd11281d" providerId="AD" clId="Web-{C8B3B1E0-3969-AC0E-3548-E58B5C09300B}" dt="2021-08-10T20:16:01.379" v="3" actId="1076"/>
        <pc:sldMkLst>
          <pc:docMk/>
          <pc:sldMk cId="1555733074" sldId="321"/>
        </pc:sldMkLst>
        <pc:spChg chg="mod">
          <ac:chgData name="Simonson, Matthew William" userId="S::msimonson@monmouthcollege.edu::c73b7203-4742-47d4-9081-68cdcd11281d" providerId="AD" clId="Web-{C8B3B1E0-3969-AC0E-3548-E58B5C09300B}" dt="2021-08-10T20:15:46.738" v="1"/>
          <ac:spMkLst>
            <pc:docMk/>
            <pc:sldMk cId="1555733074" sldId="321"/>
            <ac:spMk id="2" creationId="{7C51A3DB-9816-4897-9881-BBE62FD4CCBA}"/>
          </ac:spMkLst>
        </pc:spChg>
        <pc:spChg chg="mod">
          <ac:chgData name="Simonson, Matthew William" userId="S::msimonson@monmouthcollege.edu::c73b7203-4742-47d4-9081-68cdcd11281d" providerId="AD" clId="Web-{C8B3B1E0-3969-AC0E-3548-E58B5C09300B}" dt="2021-08-10T20:15:46.738" v="1"/>
          <ac:spMkLst>
            <pc:docMk/>
            <pc:sldMk cId="1555733074" sldId="321"/>
            <ac:spMk id="13" creationId="{BBB52D1C-F646-4C00-8249-477D8AA12194}"/>
          </ac:spMkLst>
        </pc:spChg>
        <pc:spChg chg="del">
          <ac:chgData name="Simonson, Matthew William" userId="S::msimonson@monmouthcollege.edu::c73b7203-4742-47d4-9081-68cdcd11281d" providerId="AD" clId="Web-{C8B3B1E0-3969-AC0E-3548-E58B5C09300B}" dt="2021-08-10T20:15:46.738" v="1"/>
          <ac:spMkLst>
            <pc:docMk/>
            <pc:sldMk cId="1555733074" sldId="321"/>
            <ac:spMk id="75" creationId="{D07DD2DE-F619-49DD-B5E7-03A290FF4ED1}"/>
          </ac:spMkLst>
        </pc:spChg>
        <pc:spChg chg="del">
          <ac:chgData name="Simonson, Matthew William" userId="S::msimonson@monmouthcollege.edu::c73b7203-4742-47d4-9081-68cdcd11281d" providerId="AD" clId="Web-{C8B3B1E0-3969-AC0E-3548-E58B5C09300B}" dt="2021-08-10T20:15:46.738" v="1"/>
          <ac:spMkLst>
            <pc:docMk/>
            <pc:sldMk cId="1555733074" sldId="321"/>
            <ac:spMk id="77" creationId="{85149191-5F60-4A28-AAFF-039F96B0F3EC}"/>
          </ac:spMkLst>
        </pc:spChg>
        <pc:spChg chg="del">
          <ac:chgData name="Simonson, Matthew William" userId="S::msimonson@monmouthcollege.edu::c73b7203-4742-47d4-9081-68cdcd11281d" providerId="AD" clId="Web-{C8B3B1E0-3969-AC0E-3548-E58B5C09300B}" dt="2021-08-10T20:15:46.738" v="1"/>
          <ac:spMkLst>
            <pc:docMk/>
            <pc:sldMk cId="1555733074" sldId="321"/>
            <ac:spMk id="79" creationId="{F8260ED5-17F7-4158-B241-D51DD4CF1B7E}"/>
          </ac:spMkLst>
        </pc:spChg>
        <pc:spChg chg="add">
          <ac:chgData name="Simonson, Matthew William" userId="S::msimonson@monmouthcollege.edu::c73b7203-4742-47d4-9081-68cdcd11281d" providerId="AD" clId="Web-{C8B3B1E0-3969-AC0E-3548-E58B5C09300B}" dt="2021-08-10T20:15:46.738" v="1"/>
          <ac:spMkLst>
            <pc:docMk/>
            <pc:sldMk cId="1555733074" sldId="321"/>
            <ac:spMk id="138" creationId="{8F23F8A3-8FD7-4779-8323-FDC26BE99889}"/>
          </ac:spMkLst>
        </pc:spChg>
        <pc:spChg chg="add">
          <ac:chgData name="Simonson, Matthew William" userId="S::msimonson@monmouthcollege.edu::c73b7203-4742-47d4-9081-68cdcd11281d" providerId="AD" clId="Web-{C8B3B1E0-3969-AC0E-3548-E58B5C09300B}" dt="2021-08-10T20:15:46.738" v="1"/>
          <ac:spMkLst>
            <pc:docMk/>
            <pc:sldMk cId="1555733074" sldId="321"/>
            <ac:spMk id="140" creationId="{F605C4CC-A25C-416F-8333-7CB7DC97D870}"/>
          </ac:spMkLst>
        </pc:spChg>
        <pc:spChg chg="del">
          <ac:chgData name="Simonson, Matthew William" userId="S::msimonson@monmouthcollege.edu::c73b7203-4742-47d4-9081-68cdcd11281d" providerId="AD" clId="Web-{C8B3B1E0-3969-AC0E-3548-E58B5C09300B}" dt="2021-08-10T20:15:46.738" v="1"/>
          <ac:spMkLst>
            <pc:docMk/>
            <pc:sldMk cId="1555733074" sldId="321"/>
            <ac:spMk id="1028" creationId="{A8384FB5-9ADC-4DDC-881B-597D56F5B15D}"/>
          </ac:spMkLst>
        </pc:spChg>
        <pc:spChg chg="del">
          <ac:chgData name="Simonson, Matthew William" userId="S::msimonson@monmouthcollege.edu::c73b7203-4742-47d4-9081-68cdcd11281d" providerId="AD" clId="Web-{C8B3B1E0-3969-AC0E-3548-E58B5C09300B}" dt="2021-08-10T20:15:46.738" v="1"/>
          <ac:spMkLst>
            <pc:docMk/>
            <pc:sldMk cId="1555733074" sldId="321"/>
            <ac:spMk id="1029" creationId="{91E5A9A7-95C6-4F4F-B00E-C82E07FE62EF}"/>
          </ac:spMkLst>
        </pc:spChg>
        <pc:picChg chg="add mod ord">
          <ac:chgData name="Simonson, Matthew William" userId="S::msimonson@monmouthcollege.edu::c73b7203-4742-47d4-9081-68cdcd11281d" providerId="AD" clId="Web-{C8B3B1E0-3969-AC0E-3548-E58B5C09300B}" dt="2021-08-10T20:16:01.379" v="3" actId="1076"/>
          <ac:picMkLst>
            <pc:docMk/>
            <pc:sldMk cId="1555733074" sldId="321"/>
            <ac:picMk id="3" creationId="{B1092CA2-3421-4FB1-9ED2-1E5A2C3FD8A2}"/>
          </ac:picMkLst>
        </pc:picChg>
      </pc:sldChg>
      <pc:sldChg chg="modSp new">
        <pc:chgData name="Simonson, Matthew William" userId="S::msimonson@monmouthcollege.edu::c73b7203-4742-47d4-9081-68cdcd11281d" providerId="AD" clId="Web-{C8B3B1E0-3969-AC0E-3548-E58B5C09300B}" dt="2021-08-10T20:20:08.864" v="19" actId="20577"/>
        <pc:sldMkLst>
          <pc:docMk/>
          <pc:sldMk cId="2092828086" sldId="326"/>
        </pc:sldMkLst>
        <pc:spChg chg="mod">
          <ac:chgData name="Simonson, Matthew William" userId="S::msimonson@monmouthcollege.edu::c73b7203-4742-47d4-9081-68cdcd11281d" providerId="AD" clId="Web-{C8B3B1E0-3969-AC0E-3548-E58B5C09300B}" dt="2021-08-10T20:20:08.864" v="19" actId="20577"/>
          <ac:spMkLst>
            <pc:docMk/>
            <pc:sldMk cId="2092828086" sldId="326"/>
            <ac:spMk id="2" creationId="{D2FD06CB-8084-4011-8FF9-B86E2CC92DB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onmouthcollege-my.sharepoint.com/personal/atapia1_monmouthcollege_edu/Documents/Sofia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onmouthcollege-my.sharepoint.com/personal/atapia1_monmouthcollege_edu/Documents/Sofia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onmouthcollege-my.sharepoint.com/personal/atapia1_monmouthcollege_edu/Documents/Sofia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onmouthcollege-my.sharepoint.com/personal/atapia1_monmouthcollege_edu/Documents/Sofia%20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84609473295613"/>
          <c:y val="0.44895545224659233"/>
          <c:w val="0.70846917617001481"/>
          <c:h val="0.5178749767186018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5405007"/>
        <c:axId val="1015406655"/>
      </c:barChart>
      <c:catAx>
        <c:axId val="1015405007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Type</a:t>
                </a:r>
                <a:r>
                  <a:rPr lang="en-US" baseline="0"/>
                  <a:t> of worm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015406655"/>
        <c:crosses val="autoZero"/>
        <c:auto val="1"/>
        <c:lblAlgn val="ctr"/>
        <c:lblOffset val="100"/>
        <c:noMultiLvlLbl val="0"/>
      </c:catAx>
      <c:valAx>
        <c:axId val="1015406655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Chemotaxis Index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01540500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16630556754848"/>
          <c:y val="2.2535411086553082E-2"/>
          <c:w val="0.89983364417604694"/>
          <c:h val="0.912664226830801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'repeating assay'!$A$9:$B$9</c:f>
                <c:numCache>
                  <c:formatCode>General</c:formatCode>
                  <c:ptCount val="2"/>
                  <c:pt idx="0">
                    <c:v>0.14332984491879017</c:v>
                  </c:pt>
                  <c:pt idx="1">
                    <c:v>0.10782547627223045</c:v>
                  </c:pt>
                </c:numCache>
              </c:numRef>
            </c:plus>
            <c:minus>
              <c:numRef>
                <c:f>'repeating assay'!$A$9:$B$9</c:f>
                <c:numCache>
                  <c:formatCode>General</c:formatCode>
                  <c:ptCount val="2"/>
                  <c:pt idx="0">
                    <c:v>0.14332984491879017</c:v>
                  </c:pt>
                  <c:pt idx="1">
                    <c:v>0.10782547627223045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'repeating assay'!$A$6:$B$6</c:f>
              <c:strCache>
                <c:ptCount val="2"/>
                <c:pt idx="0">
                  <c:v>N2</c:v>
                </c:pt>
                <c:pt idx="1">
                  <c:v>Mutant</c:v>
                </c:pt>
              </c:strCache>
            </c:strRef>
          </c:cat>
          <c:val>
            <c:numRef>
              <c:f>'repeating assay'!$A$7:$B$7</c:f>
              <c:numCache>
                <c:formatCode>General</c:formatCode>
                <c:ptCount val="2"/>
                <c:pt idx="0">
                  <c:v>0.2496666666666667</c:v>
                </c:pt>
                <c:pt idx="1">
                  <c:v>8.900000000000001E-2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37-B844-96B6-36C4A8FD5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5405007"/>
        <c:axId val="1015406655"/>
      </c:barChart>
      <c:catAx>
        <c:axId val="10154050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Type</a:t>
                </a:r>
                <a:r>
                  <a:rPr lang="en-US" baseline="0"/>
                  <a:t> of worm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406655"/>
        <c:crosses val="autoZero"/>
        <c:auto val="1"/>
        <c:lblAlgn val="ctr"/>
        <c:lblOffset val="100"/>
        <c:noMultiLvlLbl val="0"/>
      </c:catAx>
      <c:valAx>
        <c:axId val="1015406655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Chemotaxis Index</a:t>
                </a:r>
              </a:p>
            </c:rich>
          </c:tx>
          <c:layout>
            <c:manualLayout>
              <c:xMode val="edge"/>
              <c:yMode val="edge"/>
              <c:x val="7.6477061096942005E-3"/>
              <c:y val="0.341930948977025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405007"/>
        <c:crosses val="autoZero"/>
        <c:crossBetween val="between"/>
      </c:valAx>
      <c:spPr>
        <a:solidFill>
          <a:schemeClr val="bg1"/>
        </a:solidFill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689144883292888E-2"/>
          <c:y val="4.1465992757019537E-2"/>
          <c:w val="0.91244318617476183"/>
          <c:h val="0.8522578477690289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5AE-2F47-AF66-DC7C3C0AC7D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5AE-2F47-AF66-DC7C3C0AC7D2}"/>
              </c:ext>
            </c:extLst>
          </c:dPt>
          <c:errBars>
            <c:errBarType val="both"/>
            <c:errValType val="cust"/>
            <c:noEndCap val="0"/>
            <c:plus>
              <c:numRef>
                <c:f>'repeat assay (only adults)'!$A$9:$B$9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0.16369585618864438</c:v>
                  </c:pt>
                </c:numCache>
              </c:numRef>
            </c:plus>
            <c:minus>
              <c:numRef>
                <c:f>'repeat assay (only adults)'!$A$9:$B$9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0.16369585618864438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'repeat assay (only adults)'!$A$6:$B$6</c:f>
              <c:strCache>
                <c:ptCount val="2"/>
                <c:pt idx="0">
                  <c:v>N2</c:v>
                </c:pt>
                <c:pt idx="1">
                  <c:v>Mutant</c:v>
                </c:pt>
              </c:strCache>
            </c:strRef>
          </c:cat>
          <c:val>
            <c:numRef>
              <c:f>'repeat assay (only adults)'!$A$7:$B$7</c:f>
              <c:numCache>
                <c:formatCode>General</c:formatCode>
                <c:ptCount val="2"/>
                <c:pt idx="0">
                  <c:v>1</c:v>
                </c:pt>
                <c:pt idx="1">
                  <c:v>0.27799999999999997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AE-2F47-AF66-DC7C3C0AC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5405007"/>
        <c:axId val="1015406655"/>
      </c:barChart>
      <c:catAx>
        <c:axId val="10154050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Type</a:t>
                </a:r>
                <a:r>
                  <a:rPr lang="en-US" baseline="0"/>
                  <a:t> of worm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406655"/>
        <c:crosses val="autoZero"/>
        <c:auto val="1"/>
        <c:lblAlgn val="ctr"/>
        <c:lblOffset val="100"/>
        <c:noMultiLvlLbl val="0"/>
      </c:catAx>
      <c:valAx>
        <c:axId val="1015406655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Chemotaxis Index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40500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52447217682695"/>
          <c:y val="3.7606837606837605E-2"/>
          <c:w val="0.87747552782317306"/>
          <c:h val="0.810586984319267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Sheet1!$D$3:$E$3</c:f>
                <c:numCache>
                  <c:formatCode>General</c:formatCode>
                  <c:ptCount val="2"/>
                  <c:pt idx="0">
                    <c:v>8.7893140213222171E-2</c:v>
                  </c:pt>
                  <c:pt idx="1">
                    <c:v>8.4848426659321352E-2</c:v>
                  </c:pt>
                </c:numCache>
              </c:numRef>
            </c:plus>
            <c:minus>
              <c:numRef>
                <c:f>Sheet1!$D$3:$E$3</c:f>
                <c:numCache>
                  <c:formatCode>General</c:formatCode>
                  <c:ptCount val="2"/>
                  <c:pt idx="0">
                    <c:v>8.7893140213222171E-2</c:v>
                  </c:pt>
                  <c:pt idx="1">
                    <c:v>8.4848426659321352E-2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Sheet1!$D$1:$E$1</c:f>
              <c:strCache>
                <c:ptCount val="2"/>
                <c:pt idx="0">
                  <c:v>N2</c:v>
                </c:pt>
                <c:pt idx="1">
                  <c:v>catp6</c:v>
                </c:pt>
              </c:strCache>
            </c:strRef>
          </c:cat>
          <c:val>
            <c:numRef>
              <c:f>Sheet1!$D$2:$E$2</c:f>
              <c:numCache>
                <c:formatCode>General</c:formatCode>
                <c:ptCount val="2"/>
                <c:pt idx="0">
                  <c:v>0.70177045177045183</c:v>
                </c:pt>
                <c:pt idx="1">
                  <c:v>0.6164564016821199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B3-45EE-A015-4DA35A7CC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1842112"/>
        <c:axId val="1161139856"/>
      </c:barChart>
      <c:catAx>
        <c:axId val="1281842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Strain</a:t>
                </a:r>
                <a:r>
                  <a:rPr lang="en-US" baseline="0"/>
                  <a:t> of C. </a:t>
                </a:r>
                <a:r>
                  <a:rPr lang="en-US" i="1" baseline="0"/>
                  <a:t>elegans</a:t>
                </a:r>
                <a:endParaRPr lang="en-US" i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139856"/>
        <c:crosses val="autoZero"/>
        <c:auto val="1"/>
        <c:lblAlgn val="ctr"/>
        <c:lblOffset val="100"/>
        <c:noMultiLvlLbl val="0"/>
      </c:catAx>
      <c:valAx>
        <c:axId val="1161139856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Chemotaxis Index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184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379970359399763E-2"/>
          <c:y val="9.7194581913117362E-2"/>
          <c:w val="0.89430908571661705"/>
          <c:h val="0.883734251968503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'1-octanol(only adults)'!$A$9:$B$9</c:f>
                <c:numCache>
                  <c:formatCode>General</c:formatCode>
                  <c:ptCount val="2"/>
                  <c:pt idx="0">
                    <c:v>0.15740111534265286</c:v>
                  </c:pt>
                  <c:pt idx="1">
                    <c:v>0.20329152575659534</c:v>
                  </c:pt>
                </c:numCache>
              </c:numRef>
            </c:plus>
            <c:minus>
              <c:numRef>
                <c:f>'1-octanol(only adults)'!$A$9:$B$9</c:f>
                <c:numCache>
                  <c:formatCode>General</c:formatCode>
                  <c:ptCount val="2"/>
                  <c:pt idx="0">
                    <c:v>0.15740111534265286</c:v>
                  </c:pt>
                  <c:pt idx="1">
                    <c:v>0.20329152575659534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'1-octanol(only adults)'!$A$6:$B$6</c:f>
              <c:strCache>
                <c:ptCount val="2"/>
                <c:pt idx="0">
                  <c:v>N2</c:v>
                </c:pt>
                <c:pt idx="1">
                  <c:v>Mutant</c:v>
                </c:pt>
              </c:strCache>
            </c:strRef>
          </c:cat>
          <c:val>
            <c:numRef>
              <c:f>'1-octanol(only adults)'!$A$7:$B$7</c:f>
              <c:numCache>
                <c:formatCode>General</c:formatCode>
                <c:ptCount val="2"/>
                <c:pt idx="0">
                  <c:v>-0.36766666666666664</c:v>
                </c:pt>
                <c:pt idx="1">
                  <c:v>-0.22966666666666666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1F-B947-B5C0-F79868F76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5165967"/>
        <c:axId val="975130383"/>
      </c:barChart>
      <c:catAx>
        <c:axId val="9751659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Type</a:t>
                </a:r>
                <a:r>
                  <a:rPr lang="en-US" baseline="0"/>
                  <a:t> of Worm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4470013123359581"/>
              <c:y val="0.887939632545931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5130383"/>
        <c:crosses val="autoZero"/>
        <c:auto val="1"/>
        <c:lblAlgn val="ctr"/>
        <c:lblOffset val="100"/>
        <c:noMultiLvlLbl val="0"/>
      </c:catAx>
      <c:valAx>
        <c:axId val="975130383"/>
        <c:scaling>
          <c:orientation val="minMax"/>
          <c:min val="-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Chemotaxis</a:t>
                </a:r>
                <a:r>
                  <a:rPr lang="en-US" baseline="0"/>
                  <a:t> Index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5165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1E2DA-5BA7-5241-8B29-55383F6CE564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A4E4F-327A-C642-A64F-EB72C07B3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4E4F-327A-C642-A64F-EB72C07B3B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4E4F-327A-C642-A64F-EB72C07B3B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60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4E4F-327A-C642-A64F-EB72C07B3B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88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4E4F-327A-C642-A64F-EB72C07B3B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39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4E4F-327A-C642-A64F-EB72C07B3B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47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4E4F-327A-C642-A64F-EB72C07B3B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56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4E4F-327A-C642-A64F-EB72C07B3B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18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4E4F-327A-C642-A64F-EB72C07B3B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93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4E4F-327A-C642-A64F-EB72C07B3B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0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Andrea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4E4F-327A-C642-A64F-EB72C07B3B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17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4E4F-327A-C642-A64F-EB72C07B3B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09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A4E4F-327A-C642-A64F-EB72C07B3B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7DED9-1B2A-DD4E-AF4F-F959E4AB5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076299-1252-0145-BAA9-2D0FF30B6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A5DEB-C042-CA42-9304-369839633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CB83-D496-F34D-A6C6-3468B28B3BA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7B040-355B-8740-B284-F2C6CCBC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417DF-C47E-814E-B443-AAD843C51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A17-3691-C545-B29C-C81CFB0E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3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B7817-F32A-064A-9C3E-D575EC1D3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28C29-2063-6545-9D3E-676623D7E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C362E-B689-8749-ACC6-637ADD43A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CB83-D496-F34D-A6C6-3468B28B3BA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63CAE-615D-244C-9CBB-4D676F9A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10E12-8027-EF4A-A678-88C86B12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A17-3691-C545-B29C-C81CFB0E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8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1C88F-813D-3148-BBA4-A104D8C034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44B6E-1C77-B64B-8BA7-A4D304DD7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91CD4-FBAC-8F4A-8C6E-F97AA97C3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CB83-D496-F34D-A6C6-3468B28B3BA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51735-EB6F-2846-8057-A175267E3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4DCFF-C779-C441-A110-6F5CECB6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A17-3691-C545-B29C-C81CFB0E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94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060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71751-C00F-7546-92E6-826A3595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7C227-C811-2147-92B9-9821E4B2B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529C6-391D-724E-956A-3FE44AFD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CB83-D496-F34D-A6C6-3468B28B3BA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D3088-3605-7F46-BAA5-1D008168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6B179-A27C-404F-BAF5-A6D3B5E5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A17-3691-C545-B29C-C81CFB0E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3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40E95-01B1-7241-A9B1-79214E7F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FD6DE-7394-574A-A4E2-0B2B4FECF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31FE7-B18C-6949-9475-8E5276BB1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CB83-D496-F34D-A6C6-3468B28B3BA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637EB-C313-ED46-9D07-BCEE6323C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AFC86-E77F-994D-92EF-C0D22042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A17-3691-C545-B29C-C81CFB0E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2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B681-24CF-364E-B8FF-96480A78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5940B-4010-244F-A734-67086E388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4EF2C-5FAF-5D4F-A303-5AB40CDD4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B0B7B-2B1E-204E-84A3-C82D32269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CB83-D496-F34D-A6C6-3468B28B3BA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CB857-6B27-C440-B91B-DEEF1CF2B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DACBB-DA46-154F-AA68-4D4C7006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A17-3691-C545-B29C-C81CFB0E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9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BF0F4-20DB-394E-86B7-E00C29F8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5EF3E-8576-E246-95C8-801304E72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8F5D55-F9F9-0E4B-9EFC-4D7BFA376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88DAF-CB42-7F4E-833E-9A94A60D6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380E04-F8E9-F240-83CF-65074436F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44AAC8-0366-F243-8ED6-B2065FE4C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CB83-D496-F34D-A6C6-3468B28B3BA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E6BA03-5DCD-1C44-95E7-A24AD23C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258B11-DB42-7B44-916D-6414468B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A17-3691-C545-B29C-C81CFB0E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2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9ED2F-2F61-F247-9077-10C4F5BD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5A053-736A-E34F-BAA3-7C8B8764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CB83-D496-F34D-A6C6-3468B28B3BA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2BA14F-C825-5C4D-BC48-566814C0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96A07-F48F-314B-9D20-D02595C4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A17-3691-C545-B29C-C81CFB0E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1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33CFA-C0AD-E94B-ADA5-8EB2D3C06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CB83-D496-F34D-A6C6-3468B28B3BA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B5A9B-F487-FC46-8AE2-7154BA7A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B204A-D332-B841-8EE2-8A464FD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A17-3691-C545-B29C-C81CFB0E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7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353C7-B89F-A64D-A83C-612E901EF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824C7-AAF8-844C-BB34-32A80F728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ACDA1-895E-7346-8AA8-9F66F072F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FF8EE-56E5-524F-9406-6BE744D75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CB83-D496-F34D-A6C6-3468B28B3BA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1C2DD-D33B-E34F-975D-6B9EDD6D3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79114-1B4A-A846-9963-E933B6AB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A17-3691-C545-B29C-C81CFB0E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1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7DBCA-E58A-964D-ADBC-90670E34E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B98016-AA17-394F-A553-0C3216DE41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1F44A-A1CD-484D-A81D-E5AFB0219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46243-497C-E84D-8D95-880670DC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CB83-D496-F34D-A6C6-3468B28B3BA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39317-CCBE-FE44-BAAE-3B2B2472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7BB65-0848-9249-9AAF-2B752395B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A17-3691-C545-B29C-C81CFB0E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9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2DD08-7D89-7148-A8B6-B6D1AD6E4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A2F18-FCE8-CD47-BEDB-5284E0FF2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D548B-53ED-A442-B182-4356158BD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FCB83-D496-F34D-A6C6-3468B28B3BA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4E995-A359-B742-892B-D658442EB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7D99D-97E2-DC4A-9AAA-4775A0B30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EDA17-3691-C545-B29C-C81CFB0E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7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59BC-1BFD-FF4B-935B-9EB9F545B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43" y="570579"/>
            <a:ext cx="10302875" cy="2670531"/>
          </a:xfrm>
        </p:spPr>
        <p:txBody>
          <a:bodyPr>
            <a:normAutofit/>
          </a:bodyPr>
          <a:lstStyle/>
          <a:p>
            <a:r>
              <a:rPr lang="en-US" b="1" dirty="0"/>
              <a:t>Investigating Parkinson’s Disease symptoms using </a:t>
            </a:r>
            <a:br>
              <a:rPr lang="en-US" b="1" dirty="0"/>
            </a:br>
            <a:r>
              <a:rPr lang="en-US" b="1" i="1" dirty="0"/>
              <a:t>Caenorhabditis elegans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6CE58A-BB1C-BF4C-A803-A9A01EEFB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0700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Andrea Tapia, Emily Canterbury, Brian Basulto and Matt Simonson (Mentor)</a:t>
            </a:r>
            <a:endParaRPr lang="en-US"/>
          </a:p>
        </p:txBody>
      </p:sp>
      <p:pic>
        <p:nvPicPr>
          <p:cNvPr id="4" name="Google Shape;133;p25">
            <a:extLst>
              <a:ext uri="{FF2B5EF4-FFF2-40B4-BE49-F238E27FC236}">
                <a16:creationId xmlns:a16="http://schemas.microsoft.com/office/drawing/2014/main" id="{17EFB656-4560-1746-B687-A0637747B16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09125" y="4194174"/>
            <a:ext cx="2317750" cy="2413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1405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C9C9D7D-93E0-4EDB-8D4D-97C709797F1E}"/>
              </a:ext>
            </a:extLst>
          </p:cNvPr>
          <p:cNvSpPr txBox="1">
            <a:spLocks/>
          </p:cNvSpPr>
          <p:nvPr/>
        </p:nvSpPr>
        <p:spPr>
          <a:xfrm>
            <a:off x="546351" y="433545"/>
            <a:ext cx="11139854" cy="109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000" b="1" i="1">
                <a:solidFill>
                  <a:srgbClr val="FFFFFF"/>
                </a:solidFill>
                <a:cs typeface="Calibri Light"/>
              </a:rPr>
              <a:t>Octanol (repellant) Receptivity in Parkinson's Worm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B3F72B7-C39D-0544-A335-488E60D301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934122"/>
              </p:ext>
            </p:extLst>
          </p:nvPr>
        </p:nvGraphicFramePr>
        <p:xfrm>
          <a:off x="6220695" y="2402120"/>
          <a:ext cx="5971305" cy="399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5274BA8-67FC-9147-95C7-74D53F22E773}"/>
              </a:ext>
            </a:extLst>
          </p:cNvPr>
          <p:cNvSpPr txBox="1"/>
          <p:nvPr/>
        </p:nvSpPr>
        <p:spPr>
          <a:xfrm>
            <a:off x="7442601" y="6392960"/>
            <a:ext cx="348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 value= 0.62	Insignificant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CA0CA-5BE3-A74B-BDA3-794B5FF92070}"/>
              </a:ext>
            </a:extLst>
          </p:cNvPr>
          <p:cNvSpPr txBox="1"/>
          <p:nvPr/>
        </p:nvSpPr>
        <p:spPr>
          <a:xfrm>
            <a:off x="2461099" y="2466147"/>
            <a:ext cx="3405079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/>
              <a:t>No significant difference between healthy worms and Parkinson’s worms </a:t>
            </a:r>
          </a:p>
          <a:p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Both strains of worms are repulsed by Octanol.</a:t>
            </a:r>
          </a:p>
          <a:p>
            <a:pPr marL="285750" indent="-285750">
              <a:buFontTx/>
              <a:buChar char="-"/>
            </a:pPr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Sensory pathway involving octanol not defective in Parkinson’s mutant </a:t>
            </a:r>
            <a:endParaRPr lang="en-US">
              <a:cs typeface="Calibri"/>
            </a:endParaRPr>
          </a:p>
          <a:p>
            <a:pPr marL="285750" indent="-285750">
              <a:buFontTx/>
              <a:buChar char="-"/>
            </a:pPr>
            <a:endParaRPr lang="en-US"/>
          </a:p>
          <a:p>
            <a:endParaRPr lang="en-US"/>
          </a:p>
        </p:txBody>
      </p:sp>
      <p:pic>
        <p:nvPicPr>
          <p:cNvPr id="2050" name="Picture 2" descr="1-Octanol, 500 ml | Aliphatic Alcohols | Building Blocks for Synthesis |  Organic &amp;amp; Bioorganic Chemicals | Chemikalien | Carl Roth - International">
            <a:extLst>
              <a:ext uri="{FF2B5EF4-FFF2-40B4-BE49-F238E27FC236}">
                <a16:creationId xmlns:a16="http://schemas.microsoft.com/office/drawing/2014/main" id="{5FB2A196-518E-4D60-B9BE-F7ABD1876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35035" y="3881206"/>
            <a:ext cx="4313003" cy="144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30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CDE1FF-372E-0A43-B44A-E43B41C409A6}"/>
              </a:ext>
            </a:extLst>
          </p:cNvPr>
          <p:cNvSpPr/>
          <p:nvPr/>
        </p:nvSpPr>
        <p:spPr>
          <a:xfrm>
            <a:off x="541177" y="386994"/>
            <a:ext cx="10692004" cy="673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3A1C8-85F8-42A7-BC4D-334D9C436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" y="60319"/>
            <a:ext cx="11845098" cy="813260"/>
          </a:xfrm>
        </p:spPr>
        <p:txBody>
          <a:bodyPr/>
          <a:lstStyle/>
          <a:p>
            <a:pPr algn="ctr"/>
            <a:r>
              <a:rPr lang="en-US" i="1">
                <a:highlight>
                  <a:srgbClr val="808080"/>
                </a:highlight>
                <a:latin typeface="Times New Roman"/>
                <a:cs typeface="Calibri Light"/>
              </a:rPr>
              <a:t>Diacetyl Receptivity in Parkinson's Worm</a:t>
            </a:r>
          </a:p>
        </p:txBody>
      </p:sp>
      <p:pic>
        <p:nvPicPr>
          <p:cNvPr id="2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C9BF5D54-1EBC-4A30-96EC-3A084498B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2" y="2440417"/>
            <a:ext cx="5791200" cy="3684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8689CF-2760-4D9C-8FC9-D75D9ECFCBD3}"/>
              </a:ext>
            </a:extLst>
          </p:cNvPr>
          <p:cNvSpPr txBox="1"/>
          <p:nvPr/>
        </p:nvSpPr>
        <p:spPr>
          <a:xfrm>
            <a:off x="142754" y="199470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All worms counted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3F7574-CF5C-4791-AA07-C2030ED4BC35}"/>
              </a:ext>
            </a:extLst>
          </p:cNvPr>
          <p:cNvSpPr txBox="1"/>
          <p:nvPr/>
        </p:nvSpPr>
        <p:spPr>
          <a:xfrm>
            <a:off x="5939741" y="1994702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Only adults counted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292C1B-CF0B-4E54-A0FB-C0B3284D9B60}"/>
              </a:ext>
            </a:extLst>
          </p:cNvPr>
          <p:cNvSpPr txBox="1"/>
          <p:nvPr/>
        </p:nvSpPr>
        <p:spPr>
          <a:xfrm>
            <a:off x="142754" y="972272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Times New Roman"/>
                <a:cs typeface="Calibri"/>
              </a:rPr>
              <a:t>P-value: 0.25285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Times New Roman"/>
                <a:cs typeface="Calibri"/>
              </a:rPr>
              <a:t>No significant difference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886399-B052-4FBC-9020-8F2BB77EEFAC}"/>
              </a:ext>
            </a:extLst>
          </p:cNvPr>
          <p:cNvSpPr txBox="1"/>
          <p:nvPr/>
        </p:nvSpPr>
        <p:spPr>
          <a:xfrm>
            <a:off x="6103716" y="1020500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Times New Roman"/>
                <a:cs typeface="Calibri"/>
              </a:rPr>
              <a:t>P-value: 0.186461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Times New Roman"/>
                <a:cs typeface="Calibri"/>
              </a:rPr>
              <a:t>No significant difference</a:t>
            </a:r>
          </a:p>
        </p:txBody>
      </p:sp>
      <p:pic>
        <p:nvPicPr>
          <p:cNvPr id="10" name="Picture 10" descr="Chart, box and whisker chart&#10;&#10;Description automatically generated">
            <a:extLst>
              <a:ext uri="{FF2B5EF4-FFF2-40B4-BE49-F238E27FC236}">
                <a16:creationId xmlns:a16="http://schemas.microsoft.com/office/drawing/2014/main" id="{687C6FED-A735-43C7-ABDB-BF2A7CE3D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0" y="2436914"/>
            <a:ext cx="5848350" cy="368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52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00EA3-6D52-49B1-9902-09FCD4C8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0" y="168962"/>
            <a:ext cx="11457255" cy="1188005"/>
          </a:xfrm>
        </p:spPr>
        <p:txBody>
          <a:bodyPr/>
          <a:lstStyle/>
          <a:p>
            <a:r>
              <a:rPr lang="en-US" i="1">
                <a:highlight>
                  <a:srgbClr val="808080"/>
                </a:highlight>
                <a:latin typeface="Times New Roman"/>
                <a:cs typeface="Calibri Light"/>
              </a:rPr>
              <a:t>Octanol Receptivity in Parkinson's Worm</a:t>
            </a:r>
            <a:endParaRPr lang="en-US" i="1">
              <a:highlight>
                <a:srgbClr val="808080"/>
              </a:highlight>
              <a:latin typeface="Times New Roman"/>
              <a:cs typeface="Times New Roma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EB2E7-F684-45B5-941E-379C00398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4493155" cy="4555200"/>
          </a:xfrm>
        </p:spPr>
        <p:txBody>
          <a:bodyPr/>
          <a:lstStyle/>
          <a:p>
            <a:pPr marL="608965" indent="-456565"/>
            <a:r>
              <a:rPr lang="en-US">
                <a:latin typeface="Times New Roman"/>
                <a:cs typeface="Calibri" panose="020F0502020204030204"/>
              </a:rPr>
              <a:t>P-value=0.965762</a:t>
            </a:r>
          </a:p>
          <a:p>
            <a:pPr marL="608965" indent="-456565"/>
            <a:endParaRPr lang="en-US">
              <a:latin typeface="Times New Roman"/>
              <a:cs typeface="Calibri" panose="020F0502020204030204"/>
            </a:endParaRPr>
          </a:p>
          <a:p>
            <a:pPr marL="608965" indent="-456565"/>
            <a:r>
              <a:rPr lang="en-US">
                <a:latin typeface="Times New Roman"/>
                <a:cs typeface="Calibri" panose="020F0502020204030204"/>
              </a:rPr>
              <a:t>There is no significant difference between the normal (healthy) worms and the Parkinson's mutants.</a:t>
            </a:r>
            <a:endParaRPr lang="en-US"/>
          </a:p>
        </p:txBody>
      </p:sp>
      <p:pic>
        <p:nvPicPr>
          <p:cNvPr id="4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73357FBE-F666-4DCF-85CA-06D46F03A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767" y="1662425"/>
            <a:ext cx="6659301" cy="41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3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lecular glass structure">
            <a:extLst>
              <a:ext uri="{FF2B5EF4-FFF2-40B4-BE49-F238E27FC236}">
                <a16:creationId xmlns:a16="http://schemas.microsoft.com/office/drawing/2014/main" id="{38A5DAA3-69EB-4192-8A67-ADC4C03912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695E-217F-4FDA-A8AD-1CBF0981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66" y="531185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In Summary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B4DCC70A-55D3-4F11-85DF-FD5E8A374988}"/>
              </a:ext>
            </a:extLst>
          </p:cNvPr>
          <p:cNvGrpSpPr/>
          <p:nvPr/>
        </p:nvGrpSpPr>
        <p:grpSpPr>
          <a:xfrm>
            <a:off x="3605434" y="1925018"/>
            <a:ext cx="1873948" cy="1391947"/>
            <a:chOff x="1571" y="0"/>
            <a:chExt cx="1607421" cy="1220939"/>
          </a:xfrm>
        </p:grpSpPr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4BC7867B-540F-43FF-9DF4-D2184B464FB2}"/>
                </a:ext>
              </a:extLst>
            </p:cNvPr>
            <p:cNvSpPr/>
            <p:nvPr/>
          </p:nvSpPr>
          <p:spPr>
            <a:xfrm>
              <a:off x="1571" y="0"/>
              <a:ext cx="1607421" cy="12209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4ABFFDE5-DB01-459B-8AA3-79962132AE0D}"/>
                </a:ext>
              </a:extLst>
            </p:cNvPr>
            <p:cNvSpPr txBox="1"/>
            <p:nvPr/>
          </p:nvSpPr>
          <p:spPr>
            <a:xfrm>
              <a:off x="1571" y="35760"/>
              <a:ext cx="1535901" cy="1149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/>
                <a:t>Compared movement preference of Parkinson’s </a:t>
              </a:r>
              <a:r>
                <a:rPr lang="en-US"/>
                <a:t>worm </a:t>
              </a:r>
              <a:r>
                <a:rPr lang="en-US" sz="1800" kern="1200"/>
                <a:t>to </a:t>
              </a:r>
              <a:r>
                <a:rPr lang="en-US"/>
                <a:t>healthy worm</a:t>
              </a:r>
              <a:endParaRPr lang="en-US" sz="1800" kern="1200">
                <a:cs typeface="Calibr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7107AF-2AB0-4D79-AD2E-4B82F051616D}"/>
              </a:ext>
            </a:extLst>
          </p:cNvPr>
          <p:cNvGrpSpPr/>
          <p:nvPr/>
        </p:nvGrpSpPr>
        <p:grpSpPr>
          <a:xfrm>
            <a:off x="757275" y="1953281"/>
            <a:ext cx="1940363" cy="1391947"/>
            <a:chOff x="1571" y="0"/>
            <a:chExt cx="1607421" cy="1220939"/>
          </a:xfrm>
        </p:grpSpPr>
        <p:sp>
          <p:nvSpPr>
            <p:cNvPr id="14" name="Rounded Rectangle 21">
              <a:extLst>
                <a:ext uri="{FF2B5EF4-FFF2-40B4-BE49-F238E27FC236}">
                  <a16:creationId xmlns:a16="http://schemas.microsoft.com/office/drawing/2014/main" id="{A5535112-4CBF-4628-B5A2-93C207E75494}"/>
                </a:ext>
              </a:extLst>
            </p:cNvPr>
            <p:cNvSpPr/>
            <p:nvPr/>
          </p:nvSpPr>
          <p:spPr>
            <a:xfrm>
              <a:off x="1571" y="0"/>
              <a:ext cx="1607421" cy="12209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26087E26-B7CE-4D1D-8BBF-CDDC2D4720B2}"/>
                </a:ext>
              </a:extLst>
            </p:cNvPr>
            <p:cNvSpPr txBox="1"/>
            <p:nvPr/>
          </p:nvSpPr>
          <p:spPr>
            <a:xfrm>
              <a:off x="37331" y="35760"/>
              <a:ext cx="1535901" cy="1149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/>
                <a:t>Tested a  variety of odorants on C. elegans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4A17EB-E64B-4DF6-97A9-0914D1A6DB35}"/>
              </a:ext>
            </a:extLst>
          </p:cNvPr>
          <p:cNvGrpSpPr/>
          <p:nvPr/>
        </p:nvGrpSpPr>
        <p:grpSpPr>
          <a:xfrm>
            <a:off x="9288092" y="1965787"/>
            <a:ext cx="1969670" cy="1400231"/>
            <a:chOff x="4607319" y="85395"/>
            <a:chExt cx="1631699" cy="1228206"/>
          </a:xfrm>
        </p:grpSpPr>
        <p:sp>
          <p:nvSpPr>
            <p:cNvPr id="17" name="Rounded Rectangle 23">
              <a:extLst>
                <a:ext uri="{FF2B5EF4-FFF2-40B4-BE49-F238E27FC236}">
                  <a16:creationId xmlns:a16="http://schemas.microsoft.com/office/drawing/2014/main" id="{4BB1D2D3-67FA-4949-8B75-CB560293521A}"/>
                </a:ext>
              </a:extLst>
            </p:cNvPr>
            <p:cNvSpPr/>
            <p:nvPr/>
          </p:nvSpPr>
          <p:spPr>
            <a:xfrm>
              <a:off x="4631597" y="85395"/>
              <a:ext cx="1607421" cy="12209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4035C0CC-C016-47A1-858C-8A233B893334}"/>
                </a:ext>
              </a:extLst>
            </p:cNvPr>
            <p:cNvSpPr txBox="1"/>
            <p:nvPr/>
          </p:nvSpPr>
          <p:spPr>
            <a:xfrm>
              <a:off x="4607319" y="164182"/>
              <a:ext cx="1535901" cy="1149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/>
                <a:t>Future assays to further study chemosensation defects caused by PD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2F63A7-335C-4A9D-8981-8BBAA4B6A1DD}"/>
              </a:ext>
            </a:extLst>
          </p:cNvPr>
          <p:cNvGrpSpPr/>
          <p:nvPr/>
        </p:nvGrpSpPr>
        <p:grpSpPr>
          <a:xfrm>
            <a:off x="6407477" y="1925017"/>
            <a:ext cx="1873948" cy="1391947"/>
            <a:chOff x="1571" y="0"/>
            <a:chExt cx="1607421" cy="1220939"/>
          </a:xfrm>
        </p:grpSpPr>
        <p:sp>
          <p:nvSpPr>
            <p:cNvPr id="20" name="Rounded Rectangle 11">
              <a:extLst>
                <a:ext uri="{FF2B5EF4-FFF2-40B4-BE49-F238E27FC236}">
                  <a16:creationId xmlns:a16="http://schemas.microsoft.com/office/drawing/2014/main" id="{A4C05390-38F6-412A-B7B9-DA2040DAD0B5}"/>
                </a:ext>
              </a:extLst>
            </p:cNvPr>
            <p:cNvSpPr/>
            <p:nvPr/>
          </p:nvSpPr>
          <p:spPr>
            <a:xfrm>
              <a:off x="1571" y="0"/>
              <a:ext cx="1607421" cy="12209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55E078BE-E7F0-48A7-A09A-FE4FD638B80F}"/>
                </a:ext>
              </a:extLst>
            </p:cNvPr>
            <p:cNvSpPr txBox="1"/>
            <p:nvPr/>
          </p:nvSpPr>
          <p:spPr>
            <a:xfrm>
              <a:off x="47953" y="20697"/>
              <a:ext cx="1535901" cy="1149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/>
                <a:t>Came to insightful conclusions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154756-FAF3-400C-86D9-949DAA96A006}"/>
              </a:ext>
            </a:extLst>
          </p:cNvPr>
          <p:cNvGrpSpPr/>
          <p:nvPr/>
        </p:nvGrpSpPr>
        <p:grpSpPr>
          <a:xfrm>
            <a:off x="3031421" y="2423619"/>
            <a:ext cx="337443" cy="394745"/>
            <a:chOff x="1756023" y="1773141"/>
            <a:chExt cx="337443" cy="394745"/>
          </a:xfrm>
        </p:grpSpPr>
        <p:sp>
          <p:nvSpPr>
            <p:cNvPr id="26" name="Right Arrow 14">
              <a:extLst>
                <a:ext uri="{FF2B5EF4-FFF2-40B4-BE49-F238E27FC236}">
                  <a16:creationId xmlns:a16="http://schemas.microsoft.com/office/drawing/2014/main" id="{C8AE950D-6FF4-4C19-9E3D-8C27346AED90}"/>
                </a:ext>
              </a:extLst>
            </p:cNvPr>
            <p:cNvSpPr/>
            <p:nvPr/>
          </p:nvSpPr>
          <p:spPr>
            <a:xfrm>
              <a:off x="1756023" y="1773141"/>
              <a:ext cx="337443" cy="3947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4">
              <a:extLst>
                <a:ext uri="{FF2B5EF4-FFF2-40B4-BE49-F238E27FC236}">
                  <a16:creationId xmlns:a16="http://schemas.microsoft.com/office/drawing/2014/main" id="{2A265D80-23C4-4399-8F9E-447C06BE5D19}"/>
                </a:ext>
              </a:extLst>
            </p:cNvPr>
            <p:cNvSpPr txBox="1"/>
            <p:nvPr/>
          </p:nvSpPr>
          <p:spPr>
            <a:xfrm>
              <a:off x="1756023" y="1852090"/>
              <a:ext cx="236210" cy="236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A5EDD0-7E44-4E5E-B779-EDD2C8AEA606}"/>
              </a:ext>
            </a:extLst>
          </p:cNvPr>
          <p:cNvGrpSpPr/>
          <p:nvPr/>
        </p:nvGrpSpPr>
        <p:grpSpPr>
          <a:xfrm>
            <a:off x="5773535" y="2445675"/>
            <a:ext cx="337443" cy="394745"/>
            <a:chOff x="1756023" y="1773141"/>
            <a:chExt cx="337443" cy="394745"/>
          </a:xfrm>
        </p:grpSpPr>
        <p:sp>
          <p:nvSpPr>
            <p:cNvPr id="29" name="Right Arrow 14">
              <a:extLst>
                <a:ext uri="{FF2B5EF4-FFF2-40B4-BE49-F238E27FC236}">
                  <a16:creationId xmlns:a16="http://schemas.microsoft.com/office/drawing/2014/main" id="{317E39CF-B01D-4AC8-AAF3-82D1FB309042}"/>
                </a:ext>
              </a:extLst>
            </p:cNvPr>
            <p:cNvSpPr/>
            <p:nvPr/>
          </p:nvSpPr>
          <p:spPr>
            <a:xfrm>
              <a:off x="1756023" y="1773141"/>
              <a:ext cx="337443" cy="3947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ight Arrow 4">
              <a:extLst>
                <a:ext uri="{FF2B5EF4-FFF2-40B4-BE49-F238E27FC236}">
                  <a16:creationId xmlns:a16="http://schemas.microsoft.com/office/drawing/2014/main" id="{048CDC91-4006-4637-91CE-C23AA4286F93}"/>
                </a:ext>
              </a:extLst>
            </p:cNvPr>
            <p:cNvSpPr txBox="1"/>
            <p:nvPr/>
          </p:nvSpPr>
          <p:spPr>
            <a:xfrm>
              <a:off x="1756023" y="1852090"/>
              <a:ext cx="236210" cy="236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19AC6DA-7522-4378-9C4F-4BDDE3578648}"/>
              </a:ext>
            </a:extLst>
          </p:cNvPr>
          <p:cNvGrpSpPr/>
          <p:nvPr/>
        </p:nvGrpSpPr>
        <p:grpSpPr>
          <a:xfrm>
            <a:off x="8691904" y="2423619"/>
            <a:ext cx="353169" cy="394745"/>
            <a:chOff x="1740297" y="1773141"/>
            <a:chExt cx="353169" cy="394745"/>
          </a:xfrm>
        </p:grpSpPr>
        <p:sp>
          <p:nvSpPr>
            <p:cNvPr id="32" name="Right Arrow 14">
              <a:extLst>
                <a:ext uri="{FF2B5EF4-FFF2-40B4-BE49-F238E27FC236}">
                  <a16:creationId xmlns:a16="http://schemas.microsoft.com/office/drawing/2014/main" id="{9A8334D0-504B-4DF0-A73F-721F714B9686}"/>
                </a:ext>
              </a:extLst>
            </p:cNvPr>
            <p:cNvSpPr/>
            <p:nvPr/>
          </p:nvSpPr>
          <p:spPr>
            <a:xfrm>
              <a:off x="1756023" y="1773141"/>
              <a:ext cx="337443" cy="3947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ight Arrow 4">
              <a:extLst>
                <a:ext uri="{FF2B5EF4-FFF2-40B4-BE49-F238E27FC236}">
                  <a16:creationId xmlns:a16="http://schemas.microsoft.com/office/drawing/2014/main" id="{85FFE482-ABDF-4DA2-875E-13AD4CD9548D}"/>
                </a:ext>
              </a:extLst>
            </p:cNvPr>
            <p:cNvSpPr txBox="1"/>
            <p:nvPr/>
          </p:nvSpPr>
          <p:spPr>
            <a:xfrm>
              <a:off x="1740297" y="1852000"/>
              <a:ext cx="236210" cy="236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14028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57B6E-329A-2E46-94EC-4B90CF93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543" y="792588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Acknowledgments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oogle Shape;133;p25">
            <a:extLst>
              <a:ext uri="{FF2B5EF4-FFF2-40B4-BE49-F238E27FC236}">
                <a16:creationId xmlns:a16="http://schemas.microsoft.com/office/drawing/2014/main" id="{7EECFDA0-99EC-2C40-9455-F9CA53261CAE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2210" y="1629089"/>
            <a:ext cx="3636109" cy="362002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9AF08-A0C6-3246-A405-4249863CA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751" y="1089498"/>
            <a:ext cx="6263554" cy="4971473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000000"/>
                </a:solidFill>
                <a:cs typeface="Calibri"/>
              </a:rPr>
              <a:t>Dr. </a:t>
            </a:r>
            <a:r>
              <a:rPr lang="en-US" sz="3200" err="1">
                <a:solidFill>
                  <a:srgbClr val="000000"/>
                </a:solidFill>
                <a:cs typeface="Calibri"/>
              </a:rPr>
              <a:t>Ugolino</a:t>
            </a:r>
          </a:p>
          <a:p>
            <a:r>
              <a:rPr lang="en-US" sz="3200">
                <a:solidFill>
                  <a:srgbClr val="000000"/>
                </a:solidFill>
                <a:cs typeface="Calibri"/>
              </a:rPr>
              <a:t>Brian Basulto</a:t>
            </a:r>
          </a:p>
          <a:p>
            <a:pPr marL="0" indent="0">
              <a:buNone/>
            </a:pPr>
            <a:endParaRPr lang="en-US" sz="32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617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F13CDC-9932-1C4E-AD69-F6F48EFD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17" y="2770632"/>
            <a:ext cx="4672584" cy="21010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>
                <a:solidFill>
                  <a:srgbClr val="000000"/>
                </a:solidFill>
              </a:rPr>
              <a:t>Questions?</a:t>
            </a:r>
            <a:br>
              <a:rPr lang="en-US" sz="7200">
                <a:solidFill>
                  <a:srgbClr val="000000"/>
                </a:solidFill>
              </a:rPr>
            </a:b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Question mark on green pastel background">
            <a:extLst>
              <a:ext uri="{FF2B5EF4-FFF2-40B4-BE49-F238E27FC236}">
                <a16:creationId xmlns:a16="http://schemas.microsoft.com/office/drawing/2014/main" id="{B082205D-959F-42CB-9FB2-0E20CF1BB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25" r="1" b="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741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1092CA2-3421-4FB1-9ED2-1E5A2C3FD8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6" r="31589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1A3DB-9816-4897-9881-BBE62FD4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Outline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BB52D1C-F646-4C00-8249-477D8AA12194}"/>
              </a:ext>
            </a:extLst>
          </p:cNvPr>
          <p:cNvSpPr txBox="1">
            <a:spLocks/>
          </p:cNvSpPr>
          <p:nvPr/>
        </p:nvSpPr>
        <p:spPr>
          <a:xfrm>
            <a:off x="804672" y="2022601"/>
            <a:ext cx="3941499" cy="4154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Background on Parkinson's Disease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C. </a:t>
            </a:r>
            <a:r>
              <a:rPr lang="en-US" sz="2000" i="1" dirty="0">
                <a:latin typeface="+mn-lt"/>
              </a:rPr>
              <a:t>elegans</a:t>
            </a:r>
            <a:r>
              <a:rPr lang="en-US" sz="2000" dirty="0">
                <a:latin typeface="+mn-lt"/>
              </a:rPr>
              <a:t> as a model to study Parkinson’s Disease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n-lt"/>
                <a:ea typeface="+mn-ea"/>
                <a:cs typeface="+mn-cs"/>
              </a:rPr>
              <a:t>Chemosensation</a:t>
            </a:r>
            <a:endParaRPr lang="en-US" sz="2000" dirty="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Methods to carry this research out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Results and discussion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733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neurons form long-term memories – Harvard Gazette">
            <a:extLst>
              <a:ext uri="{FF2B5EF4-FFF2-40B4-BE49-F238E27FC236}">
                <a16:creationId xmlns:a16="http://schemas.microsoft.com/office/drawing/2014/main" id="{DBB3A371-AA37-41CD-9BF9-79535F0B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3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DBFE68FE-AF08-4981-8ABB-5316ED404F1F}"/>
              </a:ext>
            </a:extLst>
          </p:cNvPr>
          <p:cNvSpPr txBox="1">
            <a:spLocks/>
          </p:cNvSpPr>
          <p:nvPr/>
        </p:nvSpPr>
        <p:spPr>
          <a:xfrm>
            <a:off x="415600" y="1049111"/>
            <a:ext cx="11360800" cy="508282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765" indent="0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</a:rPr>
              <a:t>Second most common neurodegenerative disease</a:t>
            </a:r>
            <a:endParaRPr lang="en-US" dirty="0"/>
          </a:p>
          <a:p>
            <a:pPr marL="151765" indent="0">
              <a:buFont typeface="Arial" panose="020B0604020202020204" pitchFamily="34" charset="0"/>
              <a:buNone/>
            </a:pPr>
            <a:endParaRPr lang="en-US" sz="3600" dirty="0">
              <a:solidFill>
                <a:schemeClr val="bg1"/>
              </a:solidFill>
              <a:cs typeface="Calibri" panose="020F0502020204030204"/>
            </a:endParaRPr>
          </a:p>
          <a:p>
            <a:pPr marL="151765" indent="0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</a:rPr>
              <a:t>Has genetic and environmental components</a:t>
            </a:r>
            <a:endParaRPr lang="en-US" sz="3600" dirty="0">
              <a:solidFill>
                <a:schemeClr val="bg1"/>
              </a:solidFill>
              <a:cs typeface="Calibri" panose="020F0502020204030204"/>
            </a:endParaRPr>
          </a:p>
          <a:p>
            <a:pPr marL="151765" indent="0">
              <a:buFont typeface="Arial" panose="020B0604020202020204" pitchFamily="34" charset="0"/>
              <a:buNone/>
            </a:pPr>
            <a:endParaRPr lang="en-US" sz="3600" dirty="0">
              <a:solidFill>
                <a:schemeClr val="bg1"/>
              </a:solidFill>
              <a:cs typeface="Calibri" panose="020F0502020204030204"/>
            </a:endParaRPr>
          </a:p>
          <a:p>
            <a:pPr marL="151765" indent="0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</a:rPr>
              <a:t>Symptoms include:</a:t>
            </a:r>
            <a:endParaRPr lang="en-US" sz="3600" dirty="0">
              <a:solidFill>
                <a:schemeClr val="bg1"/>
              </a:solidFill>
              <a:cs typeface="Calibri" panose="020F0502020204030204"/>
            </a:endParaRPr>
          </a:p>
          <a:p>
            <a:pPr marL="1218565" lvl="1" indent="-422910"/>
            <a:r>
              <a:rPr lang="en-US" dirty="0">
                <a:solidFill>
                  <a:schemeClr val="bg1"/>
                </a:solidFill>
              </a:rPr>
              <a:t>Hypokinetic movement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  <a:p>
            <a:pPr marL="1218565" lvl="1" indent="-422910"/>
            <a:r>
              <a:rPr lang="en-US" dirty="0">
                <a:solidFill>
                  <a:schemeClr val="bg1"/>
                </a:solidFill>
              </a:rPr>
              <a:t>Tremors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  <a:p>
            <a:pPr marL="1218565" lvl="1" indent="-422910"/>
            <a:r>
              <a:rPr lang="en-US" dirty="0">
                <a:solidFill>
                  <a:schemeClr val="bg1"/>
                </a:solidFill>
              </a:rPr>
              <a:t>Olfaction (sense of smell)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  <a:p>
            <a:pPr marL="151765" indent="0">
              <a:buFont typeface="Arial" panose="020B0604020202020204" pitchFamily="34" charset="0"/>
              <a:buNone/>
            </a:pPr>
            <a:endParaRPr lang="en-US" sz="3600" dirty="0">
              <a:solidFill>
                <a:schemeClr val="bg1"/>
              </a:solidFill>
              <a:cs typeface="Calibri"/>
            </a:endParaRPr>
          </a:p>
          <a:p>
            <a:pPr marL="151765" indent="0">
              <a:buFont typeface="Arial" panose="020B0604020202020204" pitchFamily="34" charset="0"/>
              <a:buNone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1C562A67-2321-4428-8D4A-A7FCACB5BB1E}"/>
              </a:ext>
            </a:extLst>
          </p:cNvPr>
          <p:cNvSpPr txBox="1">
            <a:spLocks/>
          </p:cNvSpPr>
          <p:nvPr/>
        </p:nvSpPr>
        <p:spPr>
          <a:xfrm>
            <a:off x="415600" y="54015"/>
            <a:ext cx="11360800" cy="8132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5400">
                <a:solidFill>
                  <a:schemeClr val="bg1"/>
                </a:solidFill>
              </a:rPr>
              <a:t>Parkinson’s Disease Background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4D3226-212A-4EE4-BB86-382CE5EBAD7E}"/>
              </a:ext>
            </a:extLst>
          </p:cNvPr>
          <p:cNvSpPr txBox="1"/>
          <p:nvPr/>
        </p:nvSpPr>
        <p:spPr>
          <a:xfrm>
            <a:off x="241226" y="6201034"/>
            <a:ext cx="1149155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Yan, M; Huo, </a:t>
            </a:r>
            <a:r>
              <a:rPr lang="en-US" sz="1200" dirty="0" err="1">
                <a:solidFill>
                  <a:schemeClr val="bg1"/>
                </a:solidFill>
              </a:rPr>
              <a:t>Yazhen</a:t>
            </a:r>
            <a:r>
              <a:rPr lang="en-US" sz="1200" dirty="0">
                <a:solidFill>
                  <a:schemeClr val="bg1"/>
                </a:solidFill>
              </a:rPr>
              <a:t>; Yin, </a:t>
            </a:r>
            <a:r>
              <a:rPr lang="en-US" sz="1200" dirty="0" err="1">
                <a:solidFill>
                  <a:schemeClr val="bg1"/>
                </a:solidFill>
              </a:rPr>
              <a:t>Shutao</a:t>
            </a:r>
            <a:r>
              <a:rPr lang="en-US" sz="1200" dirty="0">
                <a:solidFill>
                  <a:schemeClr val="bg1"/>
                </a:solidFill>
              </a:rPr>
              <a:t>; Hu, </a:t>
            </a:r>
            <a:r>
              <a:rPr lang="en-US" sz="1200" dirty="0" err="1">
                <a:solidFill>
                  <a:schemeClr val="bg1"/>
                </a:solidFill>
              </a:rPr>
              <a:t>Hongbu</a:t>
            </a:r>
            <a:r>
              <a:rPr lang="en-US" sz="1200" dirty="0">
                <a:solidFill>
                  <a:schemeClr val="bg1"/>
                </a:solidFill>
              </a:rPr>
              <a:t>. (2018) “Review of Parkinson's Disease Etiology” Journal of Biochemistry. Vol. 17 pages 274-283.</a:t>
            </a:r>
          </a:p>
        </p:txBody>
      </p:sp>
    </p:spTree>
    <p:extLst>
      <p:ext uri="{BB962C8B-B14F-4D97-AF65-F5344CB8AC3E}">
        <p14:creationId xmlns:p14="http://schemas.microsoft.com/office/powerpoint/2010/main" val="274185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B324C-36FE-E142-AB2C-A8292C69C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339" y="250162"/>
            <a:ext cx="3047950" cy="58534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C. </a:t>
            </a:r>
            <a:r>
              <a:rPr lang="en-US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elegans</a:t>
            </a:r>
          </a:p>
        </p:txBody>
      </p:sp>
      <p:pic>
        <p:nvPicPr>
          <p:cNvPr id="5" name="Picture 2" descr="C. elegans">
            <a:extLst>
              <a:ext uri="{FF2B5EF4-FFF2-40B4-BE49-F238E27FC236}">
                <a16:creationId xmlns:a16="http://schemas.microsoft.com/office/drawing/2014/main" id="{2D364469-8DD5-3C4A-9795-77ACFFBDA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882" y="514927"/>
            <a:ext cx="4592320" cy="151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9E16B-52C7-B946-B704-014A21BB9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0779" y="3884452"/>
            <a:ext cx="5723021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5239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15239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9D4984-94EC-1740-833F-55B7E84DB5ED}"/>
              </a:ext>
            </a:extLst>
          </p:cNvPr>
          <p:cNvSpPr txBox="1"/>
          <p:nvPr/>
        </p:nvSpPr>
        <p:spPr>
          <a:xfrm>
            <a:off x="4751451" y="3401111"/>
            <a:ext cx="2204822" cy="5437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4400" baseline="3000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18B717-62D9-4DA7-978D-9A4C3C188189}"/>
              </a:ext>
            </a:extLst>
          </p:cNvPr>
          <p:cNvSpPr txBox="1"/>
          <p:nvPr/>
        </p:nvSpPr>
        <p:spPr>
          <a:xfrm>
            <a:off x="366420" y="5631116"/>
            <a:ext cx="11459159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1600"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6CB6ED-AF56-47BE-9C1A-D08316784558}"/>
              </a:ext>
            </a:extLst>
          </p:cNvPr>
          <p:cNvSpPr txBox="1"/>
          <p:nvPr/>
        </p:nvSpPr>
        <p:spPr>
          <a:xfrm>
            <a:off x="4960952" y="1249481"/>
            <a:ext cx="6993247" cy="24314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aseline="30000" dirty="0">
                <a:cs typeface="Calibri"/>
              </a:rPr>
              <a:t>What are C. </a:t>
            </a:r>
            <a:r>
              <a:rPr lang="en-US" sz="3200" i="1" baseline="30000" dirty="0">
                <a:cs typeface="Calibri"/>
              </a:rPr>
              <a:t>elegans</a:t>
            </a:r>
            <a:r>
              <a:rPr lang="en-US" sz="3200" baseline="30000" dirty="0">
                <a:cs typeface="Calibri"/>
              </a:rPr>
              <a:t>?</a:t>
            </a:r>
          </a:p>
          <a:p>
            <a:pPr marL="571500" indent="-571500">
              <a:buFont typeface="Arial"/>
              <a:buChar char="•"/>
            </a:pPr>
            <a:r>
              <a:rPr lang="en-US" sz="3200" baseline="30000" dirty="0">
                <a:cs typeface="Calibri"/>
              </a:rPr>
              <a:t>They're self-fertilizing hermaphrodites with a simple set of systems.</a:t>
            </a:r>
          </a:p>
          <a:p>
            <a:r>
              <a:rPr lang="en-US" sz="3200" baseline="30000" dirty="0">
                <a:cs typeface="Calibri"/>
              </a:rPr>
              <a:t>What are their benefits?</a:t>
            </a:r>
          </a:p>
          <a:p>
            <a:pPr marL="571500" indent="-571500">
              <a:buFont typeface="Arial"/>
              <a:buChar char="•"/>
            </a:pPr>
            <a:r>
              <a:rPr lang="en-US" sz="3200" baseline="30000" dirty="0">
                <a:ea typeface="+mn-lt"/>
                <a:cs typeface="+mn-lt"/>
              </a:rPr>
              <a:t>small size, short lifespan, low maintenance, long-term cryopreservation, transparency, and benign to humans</a:t>
            </a:r>
            <a:endParaRPr lang="en-US" sz="3200" baseline="30000" dirty="0">
              <a:cs typeface="Calibri"/>
            </a:endParaRPr>
          </a:p>
          <a:p>
            <a:endParaRPr lang="en-US" sz="3600" baseline="30000" dirty="0">
              <a:latin typeface="Times New Roman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17AD2F-83B3-4DA8-9F64-281CA8CD977D}"/>
              </a:ext>
            </a:extLst>
          </p:cNvPr>
          <p:cNvSpPr txBox="1"/>
          <p:nvPr/>
        </p:nvSpPr>
        <p:spPr>
          <a:xfrm>
            <a:off x="673261" y="4415741"/>
            <a:ext cx="10855123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Why are they useful?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Simple model for studying biological problems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Mutations can be easily identified, due to their general anatomy</a:t>
            </a:r>
          </a:p>
          <a:p>
            <a:endParaRPr lang="en-US" sz="3200" dirty="0">
              <a:latin typeface="Times New Roman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AFD15D-6813-4064-931F-95C19D1512CB}"/>
              </a:ext>
            </a:extLst>
          </p:cNvPr>
          <p:cNvSpPr txBox="1"/>
          <p:nvPr/>
        </p:nvSpPr>
        <p:spPr>
          <a:xfrm>
            <a:off x="361950" y="6029325"/>
            <a:ext cx="1125855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+mn-lt"/>
                <a:cs typeface="+mn-lt"/>
              </a:rPr>
              <a:t>Corsi, Ann K.; Wightman, Bruce; </a:t>
            </a:r>
            <a:r>
              <a:rPr lang="en-US" sz="1600" dirty="0" err="1">
                <a:ea typeface="+mn-lt"/>
                <a:cs typeface="+mn-lt"/>
              </a:rPr>
              <a:t>Chalfie</a:t>
            </a:r>
            <a:r>
              <a:rPr lang="en-US" sz="1600" dirty="0">
                <a:ea typeface="+mn-lt"/>
                <a:cs typeface="+mn-lt"/>
              </a:rPr>
              <a:t>, Martin. (2015) "A Transparent window into biology: A primer on Caenorhabditis elegans." </a:t>
            </a:r>
            <a:r>
              <a:rPr lang="en-US" sz="1600" i="1" dirty="0">
                <a:ea typeface="+mn-lt"/>
                <a:cs typeface="+mn-lt"/>
              </a:rPr>
              <a:t>Worm Book</a:t>
            </a:r>
            <a:r>
              <a:rPr lang="en-US" sz="1600" dirty="0">
                <a:ea typeface="+mn-lt"/>
                <a:cs typeface="+mn-lt"/>
              </a:rPr>
              <a:t>. pages 2–10.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577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FBE8EE-8A09-467E-BB4E-EB4F717E2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785970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5400">
                <a:solidFill>
                  <a:srgbClr val="FFFFFF"/>
                </a:solidFill>
              </a:rPr>
              <a:t>Chemosensation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A016543-7E5E-4249-A7FA-68EEE3FFF756}"/>
              </a:ext>
            </a:extLst>
          </p:cNvPr>
          <p:cNvSpPr txBox="1"/>
          <p:nvPr/>
        </p:nvSpPr>
        <p:spPr>
          <a:xfrm>
            <a:off x="400050" y="3105150"/>
            <a:ext cx="541972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Chemosensation is </a:t>
            </a:r>
            <a:r>
              <a:rPr lang="en-US">
                <a:ea typeface="+mn-lt"/>
                <a:cs typeface="+mn-lt"/>
              </a:rPr>
              <a:t>the most widespread sensory modality in animals which include the senses of smell and taste.</a:t>
            </a:r>
            <a:endParaRPr lang="en-US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80B0DF-E7B6-4444-B34E-87772F053804}"/>
              </a:ext>
            </a:extLst>
          </p:cNvPr>
          <p:cNvSpPr txBox="1"/>
          <p:nvPr/>
        </p:nvSpPr>
        <p:spPr>
          <a:xfrm>
            <a:off x="400050" y="2533650"/>
            <a:ext cx="51816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cs typeface="Calibri"/>
              </a:rPr>
              <a:t>What is Chemosensation?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A292D4-A909-442C-981B-425A34BDD72B}"/>
              </a:ext>
            </a:extLst>
          </p:cNvPr>
          <p:cNvSpPr txBox="1"/>
          <p:nvPr/>
        </p:nvSpPr>
        <p:spPr>
          <a:xfrm>
            <a:off x="390525" y="4238625"/>
            <a:ext cx="51911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cs typeface="Calibri"/>
              </a:rPr>
              <a:t>Usage of Chemosensation?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EDBFC9-A62C-4A99-B6DA-3FE976201167}"/>
              </a:ext>
            </a:extLst>
          </p:cNvPr>
          <p:cNvSpPr txBox="1"/>
          <p:nvPr/>
        </p:nvSpPr>
        <p:spPr>
          <a:xfrm>
            <a:off x="400050" y="4819650"/>
            <a:ext cx="53816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ea typeface="+mn-lt"/>
                <a:cs typeface="+mn-lt"/>
              </a:rPr>
              <a:t>Chemosensation</a:t>
            </a:r>
            <a:r>
              <a:rPr lang="en-US">
                <a:ea typeface="+mn-lt"/>
                <a:cs typeface="+mn-lt"/>
              </a:rPr>
              <a:t> is used to find food, avoid harmful situations, and mate.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45B7AD-738A-4D69-A09E-B826CAD973FB}"/>
              </a:ext>
            </a:extLst>
          </p:cNvPr>
          <p:cNvSpPr txBox="1"/>
          <p:nvPr/>
        </p:nvSpPr>
        <p:spPr>
          <a:xfrm>
            <a:off x="6391275" y="2533650"/>
            <a:ext cx="45815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cs typeface="Calibri"/>
              </a:rPr>
              <a:t>In relation to our project: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DCEE16-8CAB-4DAB-BB76-641F8DF9F4C1}"/>
              </a:ext>
            </a:extLst>
          </p:cNvPr>
          <p:cNvSpPr txBox="1"/>
          <p:nvPr/>
        </p:nvSpPr>
        <p:spPr>
          <a:xfrm>
            <a:off x="6391275" y="3048000"/>
            <a:ext cx="52959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Tx/>
              <a:buChar char="-"/>
            </a:pPr>
            <a:r>
              <a:rPr lang="en-US" err="1">
                <a:cs typeface="Calibri"/>
              </a:rPr>
              <a:t>Chemosensation</a:t>
            </a:r>
            <a:r>
              <a:rPr lang="en-US">
                <a:cs typeface="Calibri"/>
              </a:rPr>
              <a:t> plays a major part in our experiment because C. elegans have roughly 500 receptors which are mostly odor pathfinding.</a:t>
            </a:r>
          </a:p>
          <a:p>
            <a:pPr marL="285750" indent="-285750">
              <a:buFontTx/>
              <a:buChar char="-"/>
            </a:pPr>
            <a:endParaRPr lang="en-US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>
                <a:cs typeface="Calibri"/>
              </a:rPr>
              <a:t>Diacetyl and  Benzaldehyde have been  shown to attract nematodes as well as humans…</a:t>
            </a:r>
          </a:p>
          <a:p>
            <a:endParaRPr lang="en-US">
              <a:cs typeface="Calibri"/>
            </a:endParaRPr>
          </a:p>
        </p:txBody>
      </p:sp>
      <p:pic>
        <p:nvPicPr>
          <p:cNvPr id="3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1BC2C5C4-1BA7-423A-BE09-93C800583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916" y="4819650"/>
            <a:ext cx="2788618" cy="18177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924FA6-6DCF-F746-BE8F-789FFF5731EF}"/>
              </a:ext>
            </a:extLst>
          </p:cNvPr>
          <p:cNvSpPr txBox="1"/>
          <p:nvPr/>
        </p:nvSpPr>
        <p:spPr>
          <a:xfrm flipH="1">
            <a:off x="402674" y="6375386"/>
            <a:ext cx="1240019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/>
              <a:t>Bargmann, CI. 2005 "</a:t>
            </a:r>
            <a:r>
              <a:rPr lang="en-US" sz="1600" dirty="0" err="1"/>
              <a:t>Chemosensation</a:t>
            </a:r>
            <a:r>
              <a:rPr lang="en-US" sz="1600" dirty="0"/>
              <a:t> in C. elegans" </a:t>
            </a:r>
            <a:r>
              <a:rPr lang="en-US" sz="1600" i="1" dirty="0"/>
              <a:t>Worm Book</a:t>
            </a:r>
            <a:r>
              <a:rPr lang="en-US" sz="1600" dirty="0"/>
              <a:t> Vol. 8(10) pages 12-27</a:t>
            </a:r>
          </a:p>
        </p:txBody>
      </p:sp>
    </p:spTree>
    <p:extLst>
      <p:ext uri="{BB962C8B-B14F-4D97-AF65-F5344CB8AC3E}">
        <p14:creationId xmlns:p14="http://schemas.microsoft.com/office/powerpoint/2010/main" val="4621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74F93062-C8C5-49C4-B90F-AA5653D57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314" y="1073777"/>
            <a:ext cx="5952404" cy="4961263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F828B-9F5D-4F41-8F0C-9871835B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208" y="638387"/>
            <a:ext cx="3413835" cy="4198742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2800" kern="1200"/>
            </a:b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2800">
                <a:solidFill>
                  <a:schemeClr val="bg1"/>
                </a:solidFill>
              </a:rPr>
              <a:t>Parkinson’s Disease worms will be hyposensitive to a variety of odorants due to the disease pathology as compared to the normal (healthy) worm</a:t>
            </a:r>
            <a:endParaRPr lang="en-US" sz="2800" kern="1200">
              <a:solidFill>
                <a:schemeClr val="bg1"/>
              </a:solidFill>
            </a:endParaRPr>
          </a:p>
        </p:txBody>
      </p:sp>
      <p:pic>
        <p:nvPicPr>
          <p:cNvPr id="9" name="Picture 12" descr="Finding function in novel targets: C. elegans as a model organism | Nature  Reviews Drug Discovery">
            <a:extLst>
              <a:ext uri="{FF2B5EF4-FFF2-40B4-BE49-F238E27FC236}">
                <a16:creationId xmlns:a16="http://schemas.microsoft.com/office/drawing/2014/main" id="{222E36D3-439B-4F17-9912-43FDFFAD9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3056" y="4526687"/>
            <a:ext cx="4697973" cy="22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3B2E931-28A1-4191-8FA0-97969E055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683" y="210130"/>
            <a:ext cx="3792860" cy="863647"/>
          </a:xfrm>
        </p:spPr>
        <p:txBody>
          <a:bodyPr/>
          <a:lstStyle/>
          <a:p>
            <a:pPr marL="0" indent="0">
              <a:buNone/>
            </a:pPr>
            <a:r>
              <a:rPr lang="en-US" sz="4400"/>
              <a:t>Our Hypothesis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3FC1DC6-5269-48DA-B261-F223F4970453}"/>
              </a:ext>
            </a:extLst>
          </p:cNvPr>
          <p:cNvSpPr txBox="1">
            <a:spLocks/>
          </p:cNvSpPr>
          <p:nvPr/>
        </p:nvSpPr>
        <p:spPr>
          <a:xfrm>
            <a:off x="7219031" y="2888166"/>
            <a:ext cx="3060497" cy="1659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sz="2000"/>
              <a:t>Use C. elegans to study loss of ability to smell in Parkinson’s Disease</a:t>
            </a:r>
          </a:p>
          <a:p>
            <a:pPr marL="285750" indent="-285750">
              <a:buFontTx/>
              <a:buChar char="-"/>
            </a:pPr>
            <a:endParaRPr lang="en-US"/>
          </a:p>
        </p:txBody>
      </p:sp>
      <p:pic>
        <p:nvPicPr>
          <p:cNvPr id="19" name="Picture 4" descr="watercolor brain&quot; Sticker by clairekeanna | Redbubble | Neuroscience art,  Neurology art, Brain painting">
            <a:extLst>
              <a:ext uri="{FF2B5EF4-FFF2-40B4-BE49-F238E27FC236}">
                <a16:creationId xmlns:a16="http://schemas.microsoft.com/office/drawing/2014/main" id="{42C30E0D-C753-4AEE-9E7C-98456E87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529" y="2062887"/>
            <a:ext cx="18415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F99E6A6F-DB16-47B4-8CF1-2811FD5D3362}"/>
              </a:ext>
            </a:extLst>
          </p:cNvPr>
          <p:cNvSpPr txBox="1">
            <a:spLocks/>
          </p:cNvSpPr>
          <p:nvPr/>
        </p:nvSpPr>
        <p:spPr>
          <a:xfrm>
            <a:off x="7510854" y="153121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cs typeface="Calibri Light"/>
              </a:rPr>
              <a:t>Objective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4597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FC2D2803-67A9-4406-BE75-362E94394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-1004"/>
            <a:ext cx="12188952" cy="6860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E25621CF-FD9B-4BC3-9ECC-36CAF6210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C80C3A2E-251A-4505-B1B8-C85CBF21F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83EDB1-89F1-4B42-B10B-58271BFA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81" y="-141652"/>
            <a:ext cx="4801472" cy="193493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Modeling Parkinson’s Disease with C. </a:t>
            </a:r>
            <a:r>
              <a:rPr lang="en-US"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elegans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32F832-4737-4579-9471-53BB8A420A92}"/>
              </a:ext>
            </a:extLst>
          </p:cNvPr>
          <p:cNvSpPr/>
          <p:nvPr/>
        </p:nvSpPr>
        <p:spPr>
          <a:xfrm rot="16200000">
            <a:off x="8848727" y="5378803"/>
            <a:ext cx="263978" cy="24166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5F81B-A8BC-47B5-B8F7-24361F6F2B6E}"/>
              </a:ext>
            </a:extLst>
          </p:cNvPr>
          <p:cNvSpPr txBox="1"/>
          <p:nvPr/>
        </p:nvSpPr>
        <p:spPr>
          <a:xfrm>
            <a:off x="6169427" y="372439"/>
            <a:ext cx="5685098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Chemotaxis Assay: testing the worm's ability to sense a chemical in its environment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8E39D-911D-4E3E-942E-FF8DE1793A2C}"/>
              </a:ext>
            </a:extLst>
          </p:cNvPr>
          <p:cNvSpPr txBox="1"/>
          <p:nvPr/>
        </p:nvSpPr>
        <p:spPr>
          <a:xfrm>
            <a:off x="611770" y="2068250"/>
            <a:ext cx="27624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BA0E6F59-FD1B-4FA1-A734-9BD6D6EFFE70}"/>
              </a:ext>
            </a:extLst>
          </p:cNvPr>
          <p:cNvSpPr/>
          <p:nvPr/>
        </p:nvSpPr>
        <p:spPr>
          <a:xfrm>
            <a:off x="6681846" y="2172543"/>
            <a:ext cx="3510988" cy="3337365"/>
          </a:xfrm>
          <a:prstGeom prst="flowChartConnector">
            <a:avLst/>
          </a:prstGeom>
          <a:solidFill>
            <a:srgbClr val="FFFFFF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4B22E88-793D-4F55-AA3D-914577448E8B}"/>
              </a:ext>
            </a:extLst>
          </p:cNvPr>
          <p:cNvCxnSpPr/>
          <p:nvPr/>
        </p:nvCxnSpPr>
        <p:spPr>
          <a:xfrm>
            <a:off x="6682932" y="3716920"/>
            <a:ext cx="3578505" cy="19291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2DF27C-D75C-4459-BFD9-02A7561EF13B}"/>
              </a:ext>
            </a:extLst>
          </p:cNvPr>
          <p:cNvCxnSpPr>
            <a:cxnSpLocks/>
          </p:cNvCxnSpPr>
          <p:nvPr/>
        </p:nvCxnSpPr>
        <p:spPr>
          <a:xfrm>
            <a:off x="8477006" y="2173628"/>
            <a:ext cx="9645" cy="3325551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2B36563-9ADD-4CDB-91FE-D11F7A84B93F}"/>
              </a:ext>
            </a:extLst>
          </p:cNvPr>
          <p:cNvSpPr txBox="1"/>
          <p:nvPr/>
        </p:nvSpPr>
        <p:spPr>
          <a:xfrm>
            <a:off x="7136395" y="4589964"/>
            <a:ext cx="476491" cy="369332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1">
                    <a:lumMod val="95000"/>
                    <a:lumOff val="5000"/>
                  </a:schemeClr>
                </a:solidFill>
              </a:rPr>
              <a:t>Ex.</a:t>
            </a:r>
            <a:endParaRPr lang="en-US">
              <a:solidFill>
                <a:schemeClr val="bg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C273EE-49FC-45AA-8E01-2FF0B3FD645D}"/>
              </a:ext>
            </a:extLst>
          </p:cNvPr>
          <p:cNvSpPr txBox="1"/>
          <p:nvPr/>
        </p:nvSpPr>
        <p:spPr>
          <a:xfrm>
            <a:off x="9374167" y="2545102"/>
            <a:ext cx="476491" cy="369332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1">
                    <a:lumMod val="95000"/>
                    <a:lumOff val="5000"/>
                  </a:schemeClr>
                </a:solidFill>
              </a:rPr>
              <a:t>Ex.</a:t>
            </a:r>
            <a:endParaRPr lang="en-US">
              <a:solidFill>
                <a:schemeClr val="bg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7BA40D-2C17-411B-B192-7E5677E0EFA9}"/>
              </a:ext>
            </a:extLst>
          </p:cNvPr>
          <p:cNvSpPr txBox="1"/>
          <p:nvPr/>
        </p:nvSpPr>
        <p:spPr>
          <a:xfrm>
            <a:off x="9374166" y="4734647"/>
            <a:ext cx="476491" cy="369332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1">
                    <a:lumMod val="95000"/>
                    <a:lumOff val="5000"/>
                  </a:schemeClr>
                </a:solidFill>
                <a:cs typeface="Calibri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366C3D-C86B-47AB-94CD-5C10A0CC4ABA}"/>
              </a:ext>
            </a:extLst>
          </p:cNvPr>
          <p:cNvSpPr txBox="1"/>
          <p:nvPr/>
        </p:nvSpPr>
        <p:spPr>
          <a:xfrm>
            <a:off x="7213558" y="2545101"/>
            <a:ext cx="476491" cy="369332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1">
                    <a:lumMod val="95000"/>
                    <a:lumOff val="5000"/>
                  </a:schemeClr>
                </a:solidFill>
                <a:cs typeface="Calibri"/>
              </a:rPr>
              <a:t>C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0A1B659F-54EE-4082-B788-35DE49641B67}"/>
              </a:ext>
            </a:extLst>
          </p:cNvPr>
          <p:cNvSpPr/>
          <p:nvPr/>
        </p:nvSpPr>
        <p:spPr>
          <a:xfrm>
            <a:off x="7916479" y="3223909"/>
            <a:ext cx="1089949" cy="1051366"/>
          </a:xfrm>
          <a:prstGeom prst="flowChartConnector">
            <a:avLst/>
          </a:prstGeom>
          <a:solidFill>
            <a:srgbClr val="FFFFFF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C. elegans">
            <a:extLst>
              <a:ext uri="{FF2B5EF4-FFF2-40B4-BE49-F238E27FC236}">
                <a16:creationId xmlns:a16="http://schemas.microsoft.com/office/drawing/2014/main" id="{D4ABD007-6528-432C-8F33-BFDF439A8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6017" y="3430221"/>
            <a:ext cx="676219" cy="25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>
            <a:extLst>
              <a:ext uri="{FF2B5EF4-FFF2-40B4-BE49-F238E27FC236}">
                <a16:creationId xmlns:a16="http://schemas.microsoft.com/office/drawing/2014/main" id="{CB016A8B-FB8C-44DD-9772-72BA15E98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058" y="3836163"/>
            <a:ext cx="624189" cy="22739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E2ECCA1-72BD-4752-A4E5-DAB92958EC43}"/>
              </a:ext>
            </a:extLst>
          </p:cNvPr>
          <p:cNvSpPr txBox="1"/>
          <p:nvPr/>
        </p:nvSpPr>
        <p:spPr>
          <a:xfrm>
            <a:off x="8438545" y="2265381"/>
            <a:ext cx="881604" cy="369332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1">
                    <a:lumMod val="95000"/>
                    <a:lumOff val="5000"/>
                  </a:schemeClr>
                </a:solidFill>
                <a:cs typeface="Calibri"/>
              </a:rPr>
              <a:t>N2/M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AE70B3C-8E23-42C6-BF66-7B0AE21A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47" y="1819718"/>
            <a:ext cx="4165205" cy="4487680"/>
          </a:xfrm>
        </p:spPr>
        <p:txBody>
          <a:bodyPr/>
          <a:lstStyle/>
          <a:p>
            <a:pPr marL="152400" indent="0">
              <a:buNone/>
            </a:pPr>
            <a:endParaRPr lang="en-US" sz="2000" dirty="0">
              <a:latin typeface="Times New Roman"/>
              <a:cs typeface="Calibri"/>
            </a:endParaRPr>
          </a:p>
          <a:p>
            <a:pPr marL="608965" indent="-456565"/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Times New Roman"/>
                <a:cs typeface="Calibri"/>
              </a:rPr>
              <a:t>Add sodium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Times New Roman"/>
                <a:cs typeface="Calibri"/>
              </a:rPr>
              <a:t>azide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Times New Roman"/>
                <a:cs typeface="Calibri"/>
              </a:rPr>
              <a:t> to all four outer spots, then add worms to the center</a:t>
            </a:r>
          </a:p>
          <a:p>
            <a:pPr marL="608965" indent="-456565"/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Times New Roman"/>
                <a:cs typeface="Calibri"/>
              </a:rPr>
              <a:t>Add experimental substance to the Ex. spots and Ethanol to the C spots</a:t>
            </a:r>
          </a:p>
          <a:p>
            <a:pPr marL="608965" indent="-456565"/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Times New Roman"/>
                <a:cs typeface="Calibri"/>
              </a:rPr>
              <a:t>Incubate worms at room temperature and wait for an hour</a:t>
            </a:r>
          </a:p>
          <a:p>
            <a:pPr marL="608965" indent="-456565"/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Times New Roman"/>
                <a:cs typeface="Calibri"/>
              </a:rPr>
              <a:t>Count worms, then calculate the CI number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733B81-739F-488F-AAD1-78747B5DF091}"/>
              </a:ext>
            </a:extLst>
          </p:cNvPr>
          <p:cNvSpPr txBox="1"/>
          <p:nvPr/>
        </p:nvSpPr>
        <p:spPr>
          <a:xfrm>
            <a:off x="4579716" y="5775766"/>
            <a:ext cx="6640009" cy="923330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>
                    <a:lumMod val="95000"/>
                    <a:lumOff val="5000"/>
                  </a:schemeClr>
                </a:solidFill>
              </a:rPr>
              <a:t>CI Number: # of worms at Ex - # of worms at C</a:t>
            </a:r>
          </a:p>
          <a:p>
            <a:r>
              <a:rPr lang="en-US">
                <a:solidFill>
                  <a:schemeClr val="bg1">
                    <a:lumMod val="95000"/>
                    <a:lumOff val="5000"/>
                  </a:schemeClr>
                </a:solidFill>
                <a:cs typeface="Calibri"/>
              </a:rPr>
              <a:t>                     _____________________________</a:t>
            </a:r>
          </a:p>
          <a:p>
            <a:r>
              <a:rPr lang="en-US">
                <a:solidFill>
                  <a:schemeClr val="bg1">
                    <a:lumMod val="95000"/>
                    <a:lumOff val="5000"/>
                  </a:schemeClr>
                </a:solidFill>
                <a:cs typeface="Calibri"/>
              </a:rPr>
              <a:t>                         Total number of worms on plate</a:t>
            </a:r>
          </a:p>
        </p:txBody>
      </p:sp>
    </p:spTree>
    <p:extLst>
      <p:ext uri="{BB962C8B-B14F-4D97-AF65-F5344CB8AC3E}">
        <p14:creationId xmlns:p14="http://schemas.microsoft.com/office/powerpoint/2010/main" val="1337789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C9C9D7D-93E0-4EDB-8D4D-97C709797F1E}"/>
              </a:ext>
            </a:extLst>
          </p:cNvPr>
          <p:cNvSpPr txBox="1">
            <a:spLocks/>
          </p:cNvSpPr>
          <p:nvPr/>
        </p:nvSpPr>
        <p:spPr>
          <a:xfrm>
            <a:off x="546351" y="433545"/>
            <a:ext cx="11139854" cy="109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000" b="1" i="1">
                <a:solidFill>
                  <a:srgbClr val="FFFFFF"/>
                </a:solidFill>
                <a:cs typeface="Calibri Light"/>
              </a:rPr>
              <a:t>Diacetyl (butter odor) Receptivity in Parkinson's Worm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2EE6F1-8404-413C-846D-C3AA6AFC08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901228"/>
              </p:ext>
            </p:extLst>
          </p:nvPr>
        </p:nvGraphicFramePr>
        <p:xfrm>
          <a:off x="4227419" y="5696341"/>
          <a:ext cx="471046" cy="338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FA171F-E05C-497E-89AA-1F675580F819}"/>
              </a:ext>
            </a:extLst>
          </p:cNvPr>
          <p:cNvSpPr txBox="1"/>
          <p:nvPr/>
        </p:nvSpPr>
        <p:spPr>
          <a:xfrm>
            <a:off x="753883" y="6291993"/>
            <a:ext cx="520789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aseline="30000"/>
              <a:t>P-value = 0.42  (Insignificant)</a:t>
            </a:r>
            <a:endParaRPr lang="en-US" sz="2400" baseline="30000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D0AA03-5C01-4A64-BFD5-19574CF4A655}"/>
              </a:ext>
            </a:extLst>
          </p:cNvPr>
          <p:cNvSpPr txBox="1"/>
          <p:nvPr/>
        </p:nvSpPr>
        <p:spPr>
          <a:xfrm>
            <a:off x="6268357" y="6291992"/>
            <a:ext cx="583955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aseline="30000"/>
              <a:t>P-value = 0.01   (Significant)</a:t>
            </a:r>
            <a:endParaRPr lang="en-US" sz="2400" baseline="30000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A4985F-FC82-4666-B84A-44CACF4FE5E1}"/>
              </a:ext>
            </a:extLst>
          </p:cNvPr>
          <p:cNvSpPr txBox="1"/>
          <p:nvPr/>
        </p:nvSpPr>
        <p:spPr>
          <a:xfrm>
            <a:off x="7511620" y="2381728"/>
            <a:ext cx="295197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aseline="30000">
                <a:cs typeface="Calibri"/>
              </a:rPr>
              <a:t>Adult worms only counted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44255F-9D0A-4106-894C-4530CCFC0BE2}"/>
              </a:ext>
            </a:extLst>
          </p:cNvPr>
          <p:cNvSpPr txBox="1"/>
          <p:nvPr/>
        </p:nvSpPr>
        <p:spPr>
          <a:xfrm>
            <a:off x="1746488" y="2381728"/>
            <a:ext cx="295197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aseline="30000">
                <a:cs typeface="Calibri"/>
              </a:rPr>
              <a:t>All worms counted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B3E6E2B-9A65-B64B-A291-10D1A29C6A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569865"/>
              </p:ext>
            </p:extLst>
          </p:nvPr>
        </p:nvGraphicFramePr>
        <p:xfrm>
          <a:off x="753883" y="2535296"/>
          <a:ext cx="5084015" cy="356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E46FF6C7-76A9-7846-9A52-3FBF15B36E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434093"/>
              </p:ext>
            </p:extLst>
          </p:nvPr>
        </p:nvGraphicFramePr>
        <p:xfrm>
          <a:off x="6268357" y="2695051"/>
          <a:ext cx="5401941" cy="3552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4" name="Picture 2" descr="The Beer Off-Flavor Series: Diacetyl | American Homebrewers Association">
            <a:extLst>
              <a:ext uri="{FF2B5EF4-FFF2-40B4-BE49-F238E27FC236}">
                <a16:creationId xmlns:a16="http://schemas.microsoft.com/office/drawing/2014/main" id="{FF678D6F-E4FE-43A6-9808-7E4057FC2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90" y="3117443"/>
            <a:ext cx="2084461" cy="109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62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C9C9D7D-93E0-4EDB-8D4D-97C709797F1E}"/>
              </a:ext>
            </a:extLst>
          </p:cNvPr>
          <p:cNvSpPr txBox="1">
            <a:spLocks/>
          </p:cNvSpPr>
          <p:nvPr/>
        </p:nvSpPr>
        <p:spPr>
          <a:xfrm>
            <a:off x="546351" y="433545"/>
            <a:ext cx="11139854" cy="109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000" b="1" i="1">
                <a:solidFill>
                  <a:srgbClr val="FFFFFF"/>
                </a:solidFill>
                <a:cs typeface="Calibri Light"/>
              </a:rPr>
              <a:t>Benzaldehyde (cherry) Receptivity in Parkinson's Worm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EDD1939-AFD5-4374-8C43-C6F5B017D4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84872"/>
              </p:ext>
            </p:extLst>
          </p:nvPr>
        </p:nvGraphicFramePr>
        <p:xfrm>
          <a:off x="5876152" y="2528827"/>
          <a:ext cx="6216993" cy="3895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DC55920-8818-4523-A935-DFB28CE376AE}"/>
              </a:ext>
            </a:extLst>
          </p:cNvPr>
          <p:cNvSpPr txBox="1">
            <a:spLocks/>
          </p:cNvSpPr>
          <p:nvPr/>
        </p:nvSpPr>
        <p:spPr>
          <a:xfrm>
            <a:off x="2230078" y="2591220"/>
            <a:ext cx="3836296" cy="35208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765" indent="0">
              <a:buFont typeface="Arial" panose="020B0604020202020204" pitchFamily="34" charset="0"/>
              <a:buNone/>
            </a:pPr>
            <a:endParaRPr lang="en-US" sz="1800">
              <a:cs typeface="Calibri" panose="020F0502020204030204"/>
            </a:endParaRPr>
          </a:p>
          <a:p>
            <a:pPr marL="608965" indent="-456565"/>
            <a:endParaRPr lang="en-US" sz="1800">
              <a:cs typeface="Calibri" panose="020F0502020204030204"/>
            </a:endParaRPr>
          </a:p>
          <a:p>
            <a:pPr marL="608965" indent="-456565"/>
            <a:r>
              <a:rPr lang="en-US" sz="1800"/>
              <a:t>Both strains are attracted to Benzaldehyde</a:t>
            </a:r>
            <a:endParaRPr lang="en-US" sz="1800">
              <a:cs typeface="Calibri"/>
            </a:endParaRPr>
          </a:p>
          <a:p>
            <a:pPr marL="608965" indent="-456565"/>
            <a:endParaRPr lang="en-US" sz="1800">
              <a:cs typeface="Calibri"/>
            </a:endParaRPr>
          </a:p>
          <a:p>
            <a:pPr marL="608965" indent="-456565"/>
            <a:endParaRPr lang="en-US" sz="1800">
              <a:cs typeface="Calibri"/>
            </a:endParaRPr>
          </a:p>
          <a:p>
            <a:pPr marL="608965" indent="-456565"/>
            <a:r>
              <a:rPr lang="en-US" sz="1800"/>
              <a:t>No significant difference between Parkinson’s worm and healthy worm ability to sense</a:t>
            </a:r>
            <a:endParaRPr lang="en-US" sz="1800">
              <a:cs typeface="Calibri"/>
            </a:endParaRPr>
          </a:p>
          <a:p>
            <a:pPr marL="608965" indent="-456565"/>
            <a:endParaRPr lang="en-US" sz="1800">
              <a:cs typeface="Calibri"/>
            </a:endParaRPr>
          </a:p>
          <a:p>
            <a:pPr marL="608965" indent="-456565"/>
            <a:endParaRPr lang="en-US" sz="1800">
              <a:cs typeface="Calibri"/>
            </a:endParaRPr>
          </a:p>
          <a:p>
            <a:pPr marL="608965" indent="-456565"/>
            <a:r>
              <a:rPr lang="en-US" sz="1800"/>
              <a:t>Neuron that senses Benzaldehyde not defective</a:t>
            </a:r>
            <a:endParaRPr lang="en-US" sz="1800">
              <a:cs typeface="Calibri"/>
            </a:endParaRPr>
          </a:p>
          <a:p>
            <a:pPr marL="151765" indent="0">
              <a:buFont typeface="Arial" panose="020B0604020202020204" pitchFamily="34" charset="0"/>
              <a:buNone/>
            </a:pPr>
            <a:r>
              <a:rPr lang="en-US" sz="3600">
                <a:solidFill>
                  <a:schemeClr val="bg1"/>
                </a:solidFill>
              </a:rPr>
              <a:t>S</a:t>
            </a:r>
            <a:endParaRPr lang="en-US" sz="36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026" name="Picture 2" descr="Benzaldehyde | Preservatives, antioxidants and vitamins (Primary Standards)  | Primary Standards | Reference Standards | Phytochemicals | Natural &amp;amp;  Reference Materials | Chemikalien | Carl Roth - International">
            <a:extLst>
              <a:ext uri="{FF2B5EF4-FFF2-40B4-BE49-F238E27FC236}">
                <a16:creationId xmlns:a16="http://schemas.microsoft.com/office/drawing/2014/main" id="{3B713341-5861-4A03-AF2A-53A1105CA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14" y="2922193"/>
            <a:ext cx="2218540" cy="323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9DF0FD-4A55-4AEE-A698-1FDC9FE24433}"/>
              </a:ext>
            </a:extLst>
          </p:cNvPr>
          <p:cNvSpPr txBox="1"/>
          <p:nvPr/>
        </p:nvSpPr>
        <p:spPr>
          <a:xfrm>
            <a:off x="6549094" y="6332097"/>
            <a:ext cx="408495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aseline="30000"/>
              <a:t>P-value = 0.89   (insignificant)</a:t>
            </a:r>
            <a:endParaRPr lang="en-US" sz="2400" baseline="30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9521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85C6C5696934682A7AD276F79306B" ma:contentTypeVersion="7" ma:contentTypeDescription="Create a new document." ma:contentTypeScope="" ma:versionID="f2b138f2c84d10d86218a6ef1c4e4235">
  <xsd:schema xmlns:xsd="http://www.w3.org/2001/XMLSchema" xmlns:xs="http://www.w3.org/2001/XMLSchema" xmlns:p="http://schemas.microsoft.com/office/2006/metadata/properties" xmlns:ns3="86758d6b-8914-46ef-9516-00b4971a0711" xmlns:ns4="a7d71b17-91b2-4e30-baee-808ef12fbf3e" targetNamespace="http://schemas.microsoft.com/office/2006/metadata/properties" ma:root="true" ma:fieldsID="8002d4ea16ee3ed5d3264a481e2dcd9c" ns3:_="" ns4:_="">
    <xsd:import namespace="86758d6b-8914-46ef-9516-00b4971a0711"/>
    <xsd:import namespace="a7d71b17-91b2-4e30-baee-808ef12fbf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58d6b-8914-46ef-9516-00b4971a07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d71b17-91b2-4e30-baee-808ef12fbf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6B5906-2F6D-4984-8BAB-C9798D9830D2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a7d71b17-91b2-4e30-baee-808ef12fbf3e"/>
    <ds:schemaRef ds:uri="86758d6b-8914-46ef-9516-00b4971a0711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BB425AD-B071-4E01-B53C-3FEB296157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AED666-7FD1-4499-B04C-FFA0B1D2104F}">
  <ds:schemaRefs>
    <ds:schemaRef ds:uri="86758d6b-8914-46ef-9516-00b4971a0711"/>
    <ds:schemaRef ds:uri="a7d71b17-91b2-4e30-baee-808ef12fbf3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748</Words>
  <Application>Microsoft Office PowerPoint</Application>
  <PresentationFormat>Widescreen</PresentationFormat>
  <Paragraphs>138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Investigating Parkinson’s Disease symptoms using  Caenorhabditis elegans </vt:lpstr>
      <vt:lpstr>Outline</vt:lpstr>
      <vt:lpstr>PowerPoint Presentation</vt:lpstr>
      <vt:lpstr>C. elegans</vt:lpstr>
      <vt:lpstr>Chemosensation</vt:lpstr>
      <vt:lpstr> -Parkinson’s Disease worms will be hyposensitive to a variety of odorants due to the disease pathology as compared to the normal (healthy) worm</vt:lpstr>
      <vt:lpstr>Modeling Parkinson’s Disease with C. elegans</vt:lpstr>
      <vt:lpstr>PowerPoint Presentation</vt:lpstr>
      <vt:lpstr>PowerPoint Presentation</vt:lpstr>
      <vt:lpstr>PowerPoint Presentation</vt:lpstr>
      <vt:lpstr>Diacetyl Receptivity in Parkinson's Worm</vt:lpstr>
      <vt:lpstr>Octanol Receptivity in Parkinson's Worm</vt:lpstr>
      <vt:lpstr>In Summary</vt:lpstr>
      <vt:lpstr>Acknowledgments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Fox, William B</dc:creator>
  <cp:lastModifiedBy>Simonson, Matthew William</cp:lastModifiedBy>
  <cp:revision>32</cp:revision>
  <dcterms:created xsi:type="dcterms:W3CDTF">2021-02-16T00:53:45Z</dcterms:created>
  <dcterms:modified xsi:type="dcterms:W3CDTF">2021-08-21T00:03:42Z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0x010100F3F85C6C5696934682A7AD276F79306B</vt:lpwstr>
  </property>
</Properties>
</file>